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wmf" ContentType="image/x-wmf"/>
  <Default Extension="glb" ContentType="model/gltf.binary"/>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2.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5"/>
  </p:notesMasterIdLst>
  <p:sldIdLst>
    <p:sldId id="256" r:id="rId2"/>
    <p:sldId id="449" r:id="rId3"/>
    <p:sldId id="457" r:id="rId4"/>
    <p:sldId id="332" r:id="rId5"/>
    <p:sldId id="333" r:id="rId6"/>
    <p:sldId id="334" r:id="rId7"/>
    <p:sldId id="259" r:id="rId8"/>
    <p:sldId id="451" r:id="rId9"/>
    <p:sldId id="266" r:id="rId10"/>
    <p:sldId id="329" r:id="rId11"/>
    <p:sldId id="453" r:id="rId12"/>
    <p:sldId id="336" r:id="rId13"/>
    <p:sldId id="267" r:id="rId14"/>
    <p:sldId id="337" r:id="rId15"/>
    <p:sldId id="268" r:id="rId16"/>
    <p:sldId id="273" r:id="rId17"/>
    <p:sldId id="275" r:id="rId18"/>
    <p:sldId id="454" r:id="rId19"/>
    <p:sldId id="327" r:id="rId20"/>
    <p:sldId id="328" r:id="rId21"/>
    <p:sldId id="282" r:id="rId22"/>
    <p:sldId id="287" r:id="rId23"/>
    <p:sldId id="440" r:id="rId24"/>
    <p:sldId id="445" r:id="rId25"/>
    <p:sldId id="431" r:id="rId26"/>
    <p:sldId id="446" r:id="rId27"/>
    <p:sldId id="276" r:id="rId28"/>
    <p:sldId id="439" r:id="rId29"/>
    <p:sldId id="441" r:id="rId30"/>
    <p:sldId id="447" r:id="rId31"/>
    <p:sldId id="324" r:id="rId32"/>
    <p:sldId id="331" r:id="rId33"/>
    <p:sldId id="456" r:id="rId34"/>
    <p:sldId id="421" r:id="rId35"/>
    <p:sldId id="420" r:id="rId36"/>
    <p:sldId id="390" r:id="rId37"/>
    <p:sldId id="393" r:id="rId38"/>
    <p:sldId id="399" r:id="rId39"/>
    <p:sldId id="364" r:id="rId40"/>
    <p:sldId id="444" r:id="rId41"/>
    <p:sldId id="358" r:id="rId42"/>
    <p:sldId id="459" r:id="rId43"/>
    <p:sldId id="42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3B2A"/>
    <a:srgbClr val="F2F8FC"/>
    <a:srgbClr val="F3F9FC"/>
    <a:srgbClr val="0868AC"/>
    <a:srgbClr val="FF7C80"/>
    <a:srgbClr val="F1F8FB"/>
    <a:srgbClr val="EAF5FA"/>
    <a:srgbClr val="EFF7FB"/>
    <a:srgbClr val="EBF5FB"/>
    <a:srgbClr val="EEF7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4599F94E-CEE6-441E-89CC-EB005ECD8F06}">
      <a14:m xmlns:a14="http://schemas.microsoft.com/office/drawing/2010/main">
        <m:mathPr xmlns:m="http://schemas.openxmlformats.org/officeDocument/2006/math"/>
      </a14:m>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72338" autoAdjust="0"/>
  </p:normalViewPr>
  <p:slideViewPr>
    <p:cSldViewPr snapToGrid="0">
      <p:cViewPr varScale="1">
        <p:scale>
          <a:sx n="91" d="100"/>
          <a:sy n="91" d="100"/>
        </p:scale>
        <p:origin x="66" y="66"/>
      </p:cViewPr>
      <p:guideLst/>
    </p:cSldViewPr>
  </p:slideViewPr>
  <p:notesTextViewPr>
    <p:cViewPr>
      <p:scale>
        <a:sx n="1" d="1"/>
        <a:sy n="1" d="1"/>
      </p:scale>
      <p:origin x="0" y="0"/>
    </p:cViewPr>
  </p:notesTextViewPr>
  <p:sorterViewPr>
    <p:cViewPr>
      <p:scale>
        <a:sx n="100" d="100"/>
        <a:sy n="100" d="100"/>
      </p:scale>
      <p:origin x="0" y="-131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57.14286" units="1/cm"/>
          <inkml:channelProperty channel="Y" name="resolution" value="57.14286" units="1/cm"/>
          <inkml:channelProperty channel="T" name="resolution" value="1" units="1/dev"/>
        </inkml:channelProperties>
      </inkml:inkSource>
      <inkml:timestamp xml:id="ts0" timeString="2022-09-16T03:53:14.599"/>
    </inkml:context>
    <inkml:brush xml:id="br0">
      <inkml:brushProperty name="width" value="0.05292" units="cm"/>
      <inkml:brushProperty name="height" value="0.05292" units="cm"/>
      <inkml:brushProperty name="color" value="#FF0000"/>
    </inkml:brush>
  </inkml:definitions>
  <inkml:trace contextRef="#ctx0" brushRef="#br0">3798 691 0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57.14286" units="1/cm"/>
          <inkml:channelProperty channel="Y" name="resolution" value="57.14286" units="1/cm"/>
          <inkml:channelProperty channel="T" name="resolution" value="1" units="1/dev"/>
        </inkml:channelProperties>
      </inkml:inkSource>
      <inkml:timestamp xml:id="ts0" timeString="2022-09-16T03:55:11.988"/>
    </inkml:context>
    <inkml:brush xml:id="br0">
      <inkml:brushProperty name="width" value="0.05292" units="cm"/>
      <inkml:brushProperty name="height" value="0.05292" units="cm"/>
      <inkml:brushProperty name="color" value="#FF0000"/>
    </inkml:brush>
  </inkml:definitions>
  <inkml:trace contextRef="#ctx0" brushRef="#br0">3798 691 0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43DEF-8A41-48EB-A9B8-65980E699D63}" type="datetimeFigureOut">
              <a:rPr lang="en-CA" smtClean="0"/>
              <a:t>2022-10-03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A5CFE-EF22-429F-B01B-066EAD1D04B4}" type="slidenum">
              <a:rPr lang="en-CA" smtClean="0"/>
              <a:t>‹#›</a:t>
            </a:fld>
            <a:endParaRPr lang="en-CA"/>
          </a:p>
        </p:txBody>
      </p:sp>
    </p:spTree>
    <p:extLst>
      <p:ext uri="{BB962C8B-B14F-4D97-AF65-F5344CB8AC3E}">
        <p14:creationId xmlns:p14="http://schemas.microsoft.com/office/powerpoint/2010/main" val="2607999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Hi, my name is Ron Togunov, and I’m a recent PhD graduate from the University of British Columbia, supervised by Marie Auger-</a:t>
            </a:r>
            <a:r>
              <a:rPr lang="en-US" sz="1200" b="0" i="0" u="none" strike="noStrike" kern="1200" dirty="0" err="1">
                <a:solidFill>
                  <a:schemeClr val="tx1"/>
                </a:solidFill>
                <a:effectLst/>
                <a:latin typeface="+mn-lt"/>
                <a:ea typeface="+mn-ea"/>
                <a:cs typeface="+mn-cs"/>
              </a:rPr>
              <a:t>Méthé</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I'm helping organize this workshop for DFO focused on Hidden Markov models and specifically their application  in marine sciences.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aseline="0" dirty="0"/>
              <a:t>This workshop will be composed of three lectures presenting the theoretical background of HMM and three 3-hour tutorials that we will work on together over zoom to apply the theory to real animal tracking data.</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19A5CFE-EF22-429F-B01B-066EAD1D04B4}" type="slidenum">
              <a:rPr lang="en-CA" smtClean="0"/>
              <a:t>1</a:t>
            </a:fld>
            <a:endParaRPr lang="en-CA"/>
          </a:p>
        </p:txBody>
      </p:sp>
    </p:spTree>
    <p:extLst>
      <p:ext uri="{BB962C8B-B14F-4D97-AF65-F5344CB8AC3E}">
        <p14:creationId xmlns:p14="http://schemas.microsoft.com/office/powerpoint/2010/main" val="136281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Excellent. That’s the “hidden” part of hidden </a:t>
            </a:r>
            <a:r>
              <a:rPr lang="en-CA" dirty="0" err="1"/>
              <a:t>markov</a:t>
            </a:r>
            <a:r>
              <a:rPr lang="en-CA" dirty="0"/>
              <a:t> models, </a:t>
            </a:r>
            <a:br>
              <a:rPr lang="en-CA" dirty="0"/>
            </a:br>
            <a:r>
              <a:rPr lang="en-CA" dirty="0"/>
              <a:t>Next, let’s define the “Markov” half.</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11</a:t>
            </a:fld>
            <a:endParaRPr lang="en-CA"/>
          </a:p>
        </p:txBody>
      </p:sp>
    </p:spTree>
    <p:extLst>
      <p:ext uri="{BB962C8B-B14F-4D97-AF65-F5344CB8AC3E}">
        <p14:creationId xmlns:p14="http://schemas.microsoft.com/office/powerpoint/2010/main" val="234087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As you recall, the second component of Hidden Markov models is this Markov chain, and that's addressing the auto correlation in the underlying latent state.</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12</a:t>
            </a:fld>
            <a:endParaRPr lang="en-CA"/>
          </a:p>
        </p:txBody>
      </p:sp>
    </p:spTree>
    <p:extLst>
      <p:ext uri="{BB962C8B-B14F-4D97-AF65-F5344CB8AC3E}">
        <p14:creationId xmlns:p14="http://schemas.microsoft.com/office/powerpoint/2010/main" val="618397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premise of Markov chains is that the system is in discrete states over time, and the states are autocorrelated, right?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example, a polar bear may we walking at first, then running for some time, then walking again.</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 Markov chain has two elements, all the possible states or components, and all possible transitions among the components.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this basic Markov chain, we have two possible states (blue and red),  we have a probability of remaining within the blue state, the probability of transitioning into the red state,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and if the system is in the red state, there is a probability of remaining within the red state, and a probability of transitioning to the blue state. </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13</a:t>
            </a:fld>
            <a:endParaRPr lang="en-CA"/>
          </a:p>
        </p:txBody>
      </p:sp>
    </p:spTree>
    <p:extLst>
      <p:ext uri="{BB962C8B-B14F-4D97-AF65-F5344CB8AC3E}">
        <p14:creationId xmlns:p14="http://schemas.microsoft.com/office/powerpoint/2010/main" val="1159774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a:effectLst/>
              </a:rPr>
              <a:t>We can say that </a:t>
            </a:r>
            <a:r>
              <a:rPr lang="en-US" sz="1200" b="0" i="0" u="none" strike="noStrike" kern="1200" dirty="0">
                <a:solidFill>
                  <a:schemeClr val="tx1"/>
                </a:solidFill>
                <a:effectLst/>
                <a:latin typeface="+mn-lt"/>
                <a:ea typeface="+mn-ea"/>
                <a:cs typeface="+mn-cs"/>
              </a:rPr>
              <a:t>a sequence of discrete random variable C</a:t>
            </a:r>
            <a:r>
              <a:rPr lang="en-US" sz="1400" b="0" i="0" u="none" strike="noStrike" kern="1200" baseline="-250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 is a discrete-time Markov chain if for all time steps,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probability of a component at t + 1,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conditioned on the entire history components from t=1 to t</a:t>
            </a:r>
          </a:p>
          <a:p>
            <a:pPr rtl="0"/>
            <a:r>
              <a:rPr lang="en-US" sz="1200" b="0" i="0" u="none" strike="noStrike" kern="1200" dirty="0">
                <a:solidFill>
                  <a:schemeClr val="tx1"/>
                </a:solidFill>
                <a:effectLst/>
                <a:latin typeface="+mn-lt"/>
                <a:ea typeface="+mn-ea"/>
                <a:cs typeface="+mn-cs"/>
              </a:rPr>
              <a:t>is equal to the probability the of a component at t + 1 conditioned only on the component at time 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other words, in a Markov chain, conditioning on the entire history of the process up until time t is equivalent to conditioning only on the most recent value of C</a:t>
            </a:r>
            <a:r>
              <a:rPr lang="en-US" sz="1200" b="0" i="0" u="none" strike="noStrike" kern="1200" baseline="-25000" dirty="0">
                <a:solidFill>
                  <a:schemeClr val="tx1"/>
                </a:solidFill>
                <a:effectLst/>
                <a:latin typeface="+mn-lt"/>
                <a:ea typeface="+mn-ea"/>
                <a:cs typeface="+mn-cs"/>
              </a:rPr>
              <a:t>t</a:t>
            </a:r>
            <a:endParaRPr lang="en-US" b="0" baseline="-25000" dirty="0">
              <a:effectLst/>
            </a:endParaRPr>
          </a:p>
          <a:p>
            <a:r>
              <a:rPr lang="en-US" sz="1200" b="0" i="0" u="none" strike="noStrike" kern="1200" dirty="0">
                <a:solidFill>
                  <a:schemeClr val="tx1"/>
                </a:solidFill>
                <a:effectLst/>
                <a:latin typeface="+mn-lt"/>
                <a:ea typeface="+mn-ea"/>
                <a:cs typeface="+mn-cs"/>
              </a:rPr>
              <a:t>Such that the probability of being in a state at some time step only depends on the state at the previous time step.</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14</a:t>
            </a:fld>
            <a:endParaRPr lang="en-CA"/>
          </a:p>
        </p:txBody>
      </p:sp>
    </p:spTree>
    <p:extLst>
      <p:ext uri="{BB962C8B-B14F-4D97-AF65-F5344CB8AC3E}">
        <p14:creationId xmlns:p14="http://schemas.microsoft.com/office/powerpoint/2010/main" val="1353975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two key elements defining a Markov chain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first, is the number of possible states in the chain, represented by the letter m,</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and second, is the transition probabilities among all the states.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 transition between two states is defined by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Where </a:t>
            </a:r>
            <a:r>
              <a:rPr lang="el-GR" sz="1200" b="0" i="0" u="none" strike="noStrike" kern="1200" dirty="0">
                <a:solidFill>
                  <a:schemeClr val="tx1"/>
                </a:solidFill>
                <a:effectLst/>
                <a:latin typeface="+mn-lt"/>
                <a:ea typeface="+mn-ea"/>
                <a:cs typeface="+mn-cs"/>
              </a:rPr>
              <a:t>γ</a:t>
            </a:r>
            <a:r>
              <a:rPr lang="en-CA" sz="1200" b="0" i="0" u="none" strike="noStrike" kern="1200" baseline="-25000" dirty="0" err="1">
                <a:solidFill>
                  <a:schemeClr val="tx1"/>
                </a:solidFill>
                <a:effectLst/>
                <a:latin typeface="+mn-lt"/>
                <a:ea typeface="+mn-ea"/>
                <a:cs typeface="+mn-cs"/>
              </a:rPr>
              <a:t>ij</a:t>
            </a:r>
            <a:r>
              <a:rPr lang="en-CA" sz="1200" b="0" i="0" u="none" strike="noStrike" kern="1200" dirty="0">
                <a:solidFill>
                  <a:schemeClr val="tx1"/>
                </a:solidFill>
                <a:effectLst/>
                <a:latin typeface="+mn-lt"/>
                <a:ea typeface="+mn-ea"/>
                <a:cs typeface="+mn-cs"/>
              </a:rPr>
              <a:t> represents </a:t>
            </a:r>
            <a:r>
              <a:rPr lang="en-US" sz="1200" b="0" i="0" u="none" strike="noStrike" kern="1200" dirty="0">
                <a:solidFill>
                  <a:schemeClr val="tx1"/>
                </a:solidFill>
                <a:effectLst/>
                <a:latin typeface="+mn-lt"/>
                <a:ea typeface="+mn-ea"/>
                <a:cs typeface="+mn-cs"/>
              </a:rPr>
              <a:t>probability the you are in state j at time t+1 given that you were in state </a:t>
            </a:r>
            <a:r>
              <a:rPr lang="en-US" sz="1200" b="0" i="0" u="none" strike="noStrike" kern="12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at the previous time step t.</a:t>
            </a:r>
          </a:p>
          <a:p>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In a basic HMM, we must estimate the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for staying within each state, and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for each possible transition between states. </a:t>
            </a:r>
          </a:p>
          <a:p>
            <a:r>
              <a:rPr lang="en-CA" sz="1200" b="0" i="0" u="none" strike="noStrike" kern="1200" dirty="0">
                <a:solidFill>
                  <a:schemeClr val="tx1"/>
                </a:solidFill>
                <a:effectLst/>
                <a:latin typeface="+mn-lt"/>
                <a:ea typeface="+mn-ea"/>
                <a:cs typeface="+mn-cs"/>
              </a:rPr>
              <a:t>In this case, we have 4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parameters. </a:t>
            </a:r>
          </a:p>
          <a:p>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All the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can be represented in what’s called the </a:t>
            </a:r>
            <a:r>
              <a:rPr lang="en-US" sz="1200" b="0" i="0" u="none" strike="noStrike" kern="1200" dirty="0">
                <a:solidFill>
                  <a:schemeClr val="tx1"/>
                </a:solidFill>
                <a:effectLst/>
                <a:latin typeface="+mn-lt"/>
                <a:ea typeface="+mn-ea"/>
                <a:cs typeface="+mn-cs"/>
              </a:rPr>
              <a:t>transition probability matrix.</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this matrix, each row represents a possible starting state, and each column represents the possible state in the following time step</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example, the very first cell, which is row 1 column 1, represents the probability of remaining within state 1.</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cell to the right, is the probability of  transitioning from state 1 to state 2</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second row represents the probabilities of transitioning from state 2 and so on and so forth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up until the last cell, which is the probability of remaining within the final state in your chain, m</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other words, this matrix represents the probabilities transitioning from any state to any other state or remaining within the same state.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key feature of the transition probability matrix, which is represented by the capital letter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is that each row must sum to 1.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because if you are in some state, you must transition into something else or remain in the same state. However, this is not necessarily true for the states. </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15</a:t>
            </a:fld>
            <a:endParaRPr lang="en-CA"/>
          </a:p>
        </p:txBody>
      </p:sp>
    </p:spTree>
    <p:extLst>
      <p:ext uri="{BB962C8B-B14F-4D97-AF65-F5344CB8AC3E}">
        <p14:creationId xmlns:p14="http://schemas.microsoft.com/office/powerpoint/2010/main" val="449051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is best illustrated with an example.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Here, we have a two-state Markov chain, where there is a 25% probability of remaining within a blue state and a 75 transitioning out of it to the red state.</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And for the red state, there’s an 80% probability of remaining within the state, and a 20% probability of transitioning into the blue state.</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Here, the blue gamma’s must add up to 1 and the red gammas must add up to 1.</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transition probability matrix for this Markov chain would look like this: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Again, the first row is the transitions from state one and the 2nd row is the transitions from state two. The first column is the transitions into state one. And the second column is the transitions into State 2,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Here, the first cell here is the probability of remaining within state 1, which is 25%, the next column is the probability of transitioning into state 2, which is 75%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Likewise for the red, the first column is the 20% probably of transitioning into state 1 and the last cell is the 80% probability of remaining within state 2.</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You can see here how each row must sum up to one, while this is not the case for the columns, which is totally fine.</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16</a:t>
            </a:fld>
            <a:endParaRPr lang="en-CA"/>
          </a:p>
        </p:txBody>
      </p:sp>
    </p:spTree>
    <p:extLst>
      <p:ext uri="{BB962C8B-B14F-4D97-AF65-F5344CB8AC3E}">
        <p14:creationId xmlns:p14="http://schemas.microsoft.com/office/powerpoint/2010/main" val="4202270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handy thing about storing the gamma probabilities in a matrix is that we can use matrix multiplication. </a:t>
            </a:r>
            <a:br>
              <a:rPr lang="en-CA" dirty="0"/>
            </a:br>
            <a:br>
              <a:rPr lang="en-CA" dirty="0"/>
            </a:br>
            <a:r>
              <a:rPr lang="en-CA" dirty="0"/>
              <a:t>If we define u(t) as a vector containing the probabilities of being in each of the possible states at time t,</a:t>
            </a:r>
            <a:br>
              <a:rPr lang="en-CA" dirty="0"/>
            </a:br>
            <a:r>
              <a:rPr lang="en-CA" dirty="0"/>
              <a:t>then we can calculate u at time t+1 by simply multiplying </a:t>
            </a:r>
            <a:r>
              <a:rPr lang="en-CA" dirty="0" err="1"/>
              <a:t>u</a:t>
            </a:r>
            <a:r>
              <a:rPr lang="en-CA" baseline="-25000" dirty="0" err="1"/>
              <a:t>t</a:t>
            </a:r>
            <a:r>
              <a:rPr lang="en-CA" dirty="0"/>
              <a:t> by the transition probability matrix</a:t>
            </a:r>
            <a:br>
              <a:rPr lang="en-CA" dirty="0"/>
            </a:br>
            <a:br>
              <a:rPr lang="en-CA" dirty="0"/>
            </a:br>
            <a:r>
              <a:rPr lang="en-CA" dirty="0"/>
              <a:t>This is best illustrated with an example. </a:t>
            </a:r>
            <a:br>
              <a:rPr lang="en-CA" dirty="0"/>
            </a:br>
            <a:endParaRPr lang="en-CA" dirty="0"/>
          </a:p>
          <a:p>
            <a:r>
              <a:rPr lang="en-CA" dirty="0"/>
              <a:t>If we use the same </a:t>
            </a:r>
            <a:r>
              <a:rPr lang="en-CA" dirty="0" err="1"/>
              <a:t>markov</a:t>
            </a:r>
            <a:r>
              <a:rPr lang="en-CA" dirty="0"/>
              <a:t> chain as before. Let’s assume that at time 1, we know the system is in state 1. </a:t>
            </a:r>
            <a:br>
              <a:rPr lang="en-CA" dirty="0"/>
            </a:br>
            <a:r>
              <a:rPr lang="en-CA" dirty="0"/>
              <a:t>then </a:t>
            </a:r>
            <a:r>
              <a:rPr lang="en-CA" dirty="0" err="1"/>
              <a:t>u</a:t>
            </a:r>
            <a:r>
              <a:rPr lang="en-CA" baseline="-25000" dirty="0" err="1"/>
              <a:t>t</a:t>
            </a:r>
            <a:r>
              <a:rPr lang="en-CA" baseline="0" dirty="0"/>
              <a:t> is the vector 1 comma 0, </a:t>
            </a:r>
            <a:br>
              <a:rPr lang="en-CA" baseline="0" dirty="0"/>
            </a:br>
            <a:r>
              <a:rPr lang="en-CA" baseline="0" dirty="0"/>
              <a:t>to estimate the probabilities for each state at time 2, we can multiply u</a:t>
            </a:r>
            <a:r>
              <a:rPr lang="en-CA" baseline="-25000" dirty="0"/>
              <a:t>1 </a:t>
            </a:r>
            <a:r>
              <a:rPr lang="en-CA" baseline="0" dirty="0"/>
              <a:t> by gamma, and we see (as expected), there is a 25% chance we will remain in state 1 and 75% chance we will transition into state 2. </a:t>
            </a:r>
            <a:br>
              <a:rPr lang="en-CA" baseline="0" dirty="0"/>
            </a:br>
            <a:r>
              <a:rPr lang="en-CA" baseline="0" dirty="0"/>
              <a:t>so, at time 2, u</a:t>
            </a:r>
            <a:r>
              <a:rPr lang="en-CA" baseline="-25000" dirty="0"/>
              <a:t>2</a:t>
            </a:r>
            <a:r>
              <a:rPr lang="en-CA" baseline="0" dirty="0"/>
              <a:t> is 0.25 comma 0.75</a:t>
            </a:r>
          </a:p>
          <a:p>
            <a:r>
              <a:rPr lang="en-CA" baseline="0" dirty="0"/>
              <a:t>Next, we multiply this by gamma to estimate the state probabilities at time 3 to be 0.213 and 0.788,</a:t>
            </a:r>
          </a:p>
          <a:p>
            <a:r>
              <a:rPr lang="en-CA" baseline="0" dirty="0"/>
              <a:t>And we repeat this to estimate the probabilities at time 4, 5, and so on.</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17</a:t>
            </a:fld>
            <a:endParaRPr lang="en-CA"/>
          </a:p>
        </p:txBody>
      </p:sp>
    </p:spTree>
    <p:extLst>
      <p:ext uri="{BB962C8B-B14F-4D97-AF65-F5344CB8AC3E}">
        <p14:creationId xmlns:p14="http://schemas.microsoft.com/office/powerpoint/2010/main" val="4215056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Last, we have both elements needed to define the hidden </a:t>
            </a:r>
            <a:r>
              <a:rPr lang="en-CA" dirty="0" err="1"/>
              <a:t>markov</a:t>
            </a:r>
            <a:r>
              <a:rPr lang="en-CA" dirty="0"/>
              <a:t> model: finite mixture models, and </a:t>
            </a:r>
            <a:r>
              <a:rPr lang="en-CA" dirty="0" err="1"/>
              <a:t>markov</a:t>
            </a:r>
            <a:r>
              <a:rPr lang="en-CA" dirty="0"/>
              <a:t> chains.</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18</a:t>
            </a:fld>
            <a:endParaRPr lang="en-CA"/>
          </a:p>
        </p:txBody>
      </p:sp>
    </p:spTree>
    <p:extLst>
      <p:ext uri="{BB962C8B-B14F-4D97-AF65-F5344CB8AC3E}">
        <p14:creationId xmlns:p14="http://schemas.microsoft.com/office/powerpoint/2010/main" val="3475479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Simply put, a hidden </a:t>
            </a:r>
            <a:r>
              <a:rPr lang="en-US" sz="1200" b="0" i="0" u="none" strike="noStrike" kern="1200" dirty="0" err="1">
                <a:solidFill>
                  <a:schemeClr val="tx1"/>
                </a:solidFill>
                <a:effectLst/>
                <a:latin typeface="+mn-lt"/>
                <a:ea typeface="+mn-ea"/>
                <a:cs typeface="+mn-cs"/>
              </a:rPr>
              <a:t>markov</a:t>
            </a:r>
            <a:r>
              <a:rPr lang="en-US" sz="1200" b="0" i="0" u="none" strike="noStrike" kern="1200" dirty="0">
                <a:solidFill>
                  <a:schemeClr val="tx1"/>
                </a:solidFill>
                <a:effectLst/>
                <a:latin typeface="+mn-lt"/>
                <a:ea typeface="+mn-ea"/>
                <a:cs typeface="+mn-cs"/>
              </a:rPr>
              <a:t> model is a mixture model where the weights are defined by a </a:t>
            </a:r>
            <a:r>
              <a:rPr lang="en-US" sz="1200" b="0" i="0" u="none" strike="noStrike" kern="1200" dirty="0" err="1">
                <a:solidFill>
                  <a:schemeClr val="tx1"/>
                </a:solidFill>
                <a:effectLst/>
                <a:latin typeface="+mn-lt"/>
                <a:ea typeface="+mn-ea"/>
                <a:cs typeface="+mn-cs"/>
              </a:rPr>
              <a:t>markov</a:t>
            </a:r>
            <a:r>
              <a:rPr lang="en-US" sz="1200" b="0" i="0" u="none" strike="noStrike" kern="1200" dirty="0">
                <a:solidFill>
                  <a:schemeClr val="tx1"/>
                </a:solidFill>
                <a:effectLst/>
                <a:latin typeface="+mn-lt"/>
                <a:ea typeface="+mn-ea"/>
                <a:cs typeface="+mn-cs"/>
              </a:rPr>
              <a:t> chain.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you recall, a mixture model states there are some finite number of components, each with their own </a:t>
            </a:r>
          </a:p>
          <a:p>
            <a:r>
              <a:rPr lang="en-US" sz="1200" b="0" i="0" u="none" strike="noStrike" kern="1200" dirty="0">
                <a:solidFill>
                  <a:schemeClr val="tx1"/>
                </a:solidFill>
                <a:effectLst/>
                <a:latin typeface="+mn-lt"/>
                <a:ea typeface="+mn-ea"/>
                <a:cs typeface="+mn-cs"/>
              </a:rPr>
              <a:t>Respective weights and emission probability distributions </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19</a:t>
            </a:fld>
            <a:endParaRPr lang="en-CA"/>
          </a:p>
        </p:txBody>
      </p:sp>
    </p:spTree>
    <p:extLst>
      <p:ext uri="{BB962C8B-B14F-4D97-AF65-F5344CB8AC3E}">
        <p14:creationId xmlns:p14="http://schemas.microsoft.com/office/powerpoint/2010/main" val="773607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a:effectLst/>
              </a:rPr>
              <a:t>Hidden Markov models build on this by specifying that the states are actually dependent on each other in time following a Markov chain, wherein, each state has a probability to remain within the same state or transition to another state. </a:t>
            </a:r>
            <a:br>
              <a:rPr lang="en-US" b="0" dirty="0">
                <a:effectLst/>
              </a:rPr>
            </a:br>
            <a:br>
              <a:rPr lang="en-US" b="0" dirty="0">
                <a:effectLst/>
              </a:rPr>
            </a:br>
            <a:r>
              <a:rPr lang="en-US" b="0" dirty="0">
                <a:effectLst/>
              </a:rPr>
              <a:t>From the example on the right, the</a:t>
            </a:r>
            <a:r>
              <a:rPr lang="en-US" sz="1200" b="0" i="0" u="none" strike="noStrike" kern="1200" dirty="0">
                <a:solidFill>
                  <a:schemeClr val="tx1"/>
                </a:solidFill>
                <a:effectLst/>
                <a:latin typeface="+mn-lt"/>
                <a:ea typeface="+mn-ea"/>
                <a:cs typeface="+mn-cs"/>
              </a:rPr>
              <a:t> system begins in state 2, which has a corresponding state-dependent distribution that produces the first observation of 31.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the following time step, the state transitions into state 1 from which we obtain an observation of 16. </a:t>
            </a:r>
          </a:p>
          <a:p>
            <a:pPr rtl="0"/>
            <a:endParaRPr lang="en-US"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The following state transitions are governed by the </a:t>
            </a:r>
            <a:r>
              <a:rPr lang="en-CA" sz="1200" b="0" i="0" u="none" strike="noStrike" kern="1200" dirty="0" err="1">
                <a:solidFill>
                  <a:schemeClr val="tx1"/>
                </a:solidFill>
                <a:effectLst/>
                <a:latin typeface="+mn-lt"/>
                <a:ea typeface="+mn-ea"/>
                <a:cs typeface="+mn-cs"/>
              </a:rPr>
              <a:t>markov</a:t>
            </a:r>
            <a:r>
              <a:rPr lang="en-CA" sz="1200" b="0" i="0" u="none" strike="noStrike" kern="1200" dirty="0">
                <a:solidFill>
                  <a:schemeClr val="tx1"/>
                </a:solidFill>
                <a:effectLst/>
                <a:latin typeface="+mn-lt"/>
                <a:ea typeface="+mn-ea"/>
                <a:cs typeface="+mn-cs"/>
              </a:rPr>
              <a:t> chain, and the emission probabilities are governed by the state-dependent distribution. </a:t>
            </a:r>
          </a:p>
          <a:p>
            <a:pPr rtl="0"/>
            <a:r>
              <a:rPr lang="en-US" sz="1200" b="0" i="0" u="none" strike="noStrike" kern="1200" dirty="0">
                <a:solidFill>
                  <a:schemeClr val="tx1"/>
                </a:solidFill>
                <a:effectLst/>
                <a:latin typeface="+mn-lt"/>
                <a:ea typeface="+mn-ea"/>
                <a:cs typeface="+mn-cs"/>
              </a:rPr>
              <a:t>this example, we see the </a:t>
            </a:r>
            <a:r>
              <a:rPr lang="en-US" sz="1200" b="0" i="0" u="none" strike="noStrike" kern="1200" dirty="0" err="1">
                <a:solidFill>
                  <a:schemeClr val="tx1"/>
                </a:solidFill>
                <a:effectLst/>
                <a:latin typeface="+mn-lt"/>
                <a:ea typeface="+mn-ea"/>
                <a:cs typeface="+mn-cs"/>
              </a:rPr>
              <a:t>the</a:t>
            </a:r>
            <a:r>
              <a:rPr lang="en-US" sz="1200" b="0" i="0" u="none" strike="noStrike" kern="1200" dirty="0">
                <a:solidFill>
                  <a:schemeClr val="tx1"/>
                </a:solidFill>
                <a:effectLst/>
                <a:latin typeface="+mn-lt"/>
                <a:ea typeface="+mn-ea"/>
                <a:cs typeface="+mn-cs"/>
              </a:rPr>
              <a:t> probability of remaining in state 1 is 90%, and the probability of transitioning to state 2 is 10%. </a:t>
            </a:r>
          </a:p>
          <a:p>
            <a:pPr rtl="0"/>
            <a:r>
              <a:rPr lang="en-US" sz="1200" b="0" i="0" u="none" strike="noStrike" kern="1200" dirty="0">
                <a:solidFill>
                  <a:schemeClr val="tx1"/>
                </a:solidFill>
                <a:effectLst/>
                <a:latin typeface="+mn-lt"/>
                <a:ea typeface="+mn-ea"/>
                <a:cs typeface="+mn-cs"/>
              </a:rPr>
              <a:t>For the second state, there is a probability of 70% of remaining within the same state and a 30% probability of transitioning to state 1.</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20</a:t>
            </a:fld>
            <a:endParaRPr lang="en-CA"/>
          </a:p>
        </p:txBody>
      </p:sp>
    </p:spTree>
    <p:extLst>
      <p:ext uri="{BB962C8B-B14F-4D97-AF65-F5344CB8AC3E}">
        <p14:creationId xmlns:p14="http://schemas.microsoft.com/office/powerpoint/2010/main" val="57224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800" baseline="0" dirty="0"/>
              <a:t>In this presentation, I will briefly discuss the </a:t>
            </a:r>
            <a:r>
              <a:rPr lang="en-CA" sz="2800" dirty="0"/>
              <a:t>Ecological motivations for HMMs, their statistical framework, in which mixture models and Markov chains combine to make HMMs.</a:t>
            </a:r>
          </a:p>
          <a:p>
            <a:r>
              <a:rPr lang="en-CA" sz="2800" dirty="0"/>
              <a:t>I conclude the talk by presenting my PhD work on polar bear behaviour as a case study.</a:t>
            </a:r>
          </a:p>
          <a:p>
            <a:r>
              <a:rPr lang="en-CA" sz="2800" baseline="0" dirty="0"/>
              <a:t>This workshop </a:t>
            </a:r>
          </a:p>
        </p:txBody>
      </p:sp>
      <p:sp>
        <p:nvSpPr>
          <p:cNvPr id="4" name="Slide Number Placeholder 3"/>
          <p:cNvSpPr>
            <a:spLocks noGrp="1"/>
          </p:cNvSpPr>
          <p:nvPr>
            <p:ph type="sldNum" sz="quarter" idx="5"/>
          </p:nvPr>
        </p:nvSpPr>
        <p:spPr/>
        <p:txBody>
          <a:bodyPr/>
          <a:lstStyle/>
          <a:p>
            <a:fld id="{96CF439F-269B-4DF1-8BB7-D230911B6F8C}" type="slidenum">
              <a:rPr lang="en-US" smtClean="0"/>
              <a:t>2</a:t>
            </a:fld>
            <a:endParaRPr lang="en-US" dirty="0"/>
          </a:p>
        </p:txBody>
      </p:sp>
    </p:spTree>
    <p:extLst>
      <p:ext uri="{BB962C8B-B14F-4D97-AF65-F5344CB8AC3E}">
        <p14:creationId xmlns:p14="http://schemas.microsoft.com/office/powerpoint/2010/main" val="1686026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let’s define the key parameters of an HMM:</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before, the number of states is defined by the practitioner and is denoted by the letter m.</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state probability at time t given the state at time t-1 is represented as follows.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emission probability is defined as the probability of observation x at time t given the latent state at time t.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state dependent distribution represents the state-specific probability of observation x. </a:t>
            </a:r>
          </a:p>
          <a:p>
            <a:pPr marL="171450" indent="-171450">
              <a:buFontTx/>
              <a:buChar char="-"/>
            </a:pPr>
            <a:r>
              <a:rPr lang="en-US" sz="1200" b="0" i="0" u="none" strike="noStrike" kern="1200" dirty="0">
                <a:solidFill>
                  <a:schemeClr val="tx1"/>
                </a:solidFill>
                <a:effectLst/>
                <a:latin typeface="+mn-lt"/>
                <a:ea typeface="+mn-ea"/>
                <a:cs typeface="+mn-cs"/>
              </a:rPr>
              <a:t>Specifically, the probability of that at time t we observed the value x, assuming we were in state I is represented by probability p for state </a:t>
            </a:r>
            <a:r>
              <a:rPr lang="en-US" sz="1200" b="0" i="0" u="none" strike="noStrike" kern="12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for observation x</a:t>
            </a:r>
          </a:p>
          <a:p>
            <a:pPr marL="171450" indent="-171450">
              <a:buFontTx/>
              <a:buChar char="-"/>
            </a:pPr>
            <a:r>
              <a:rPr lang="en-US" sz="1200" b="0" i="0" u="none" strike="noStrike" kern="1200" dirty="0">
                <a:solidFill>
                  <a:schemeClr val="tx1"/>
                </a:solidFill>
                <a:effectLst/>
                <a:latin typeface="+mn-lt"/>
                <a:ea typeface="+mn-ea"/>
                <a:cs typeface="+mn-cs"/>
              </a:rPr>
              <a:t>Next, we can define capital P of x as a diagonal matrix for the probability of observation x for each state from 1 to m.</a:t>
            </a:r>
          </a:p>
          <a:p>
            <a:pPr marL="171450" indent="-171450">
              <a:buFontTx/>
              <a:buChar char="-"/>
            </a:pPr>
            <a:r>
              <a:rPr lang="en-US" sz="1200" b="0" i="0" u="none" strike="noStrike" kern="1200" dirty="0">
                <a:solidFill>
                  <a:schemeClr val="tx1"/>
                </a:solidFill>
                <a:effectLst/>
                <a:latin typeface="+mn-lt"/>
                <a:ea typeface="+mn-ea"/>
                <a:cs typeface="+mn-cs"/>
              </a:rPr>
              <a:t>   This diagonal matrix represents all the ways we may observe x</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If you recall, we previously defined </a:t>
            </a:r>
            <a:r>
              <a:rPr lang="en-US" sz="1200" b="0" i="0" u="none" strike="noStrike" kern="1200" dirty="0" err="1">
                <a:solidFill>
                  <a:schemeClr val="tx1"/>
                </a:solidFill>
                <a:effectLst/>
                <a:latin typeface="+mn-lt"/>
                <a:ea typeface="+mn-ea"/>
                <a:cs typeface="+mn-cs"/>
              </a:rPr>
              <a:t>u</a:t>
            </a:r>
            <a:r>
              <a:rPr lang="en-US" sz="1200" b="0" i="0" u="none" strike="noStrike" kern="1200" baseline="-25000" dirty="0" err="1">
                <a:solidFill>
                  <a:schemeClr val="tx1"/>
                </a:solidFill>
                <a:effectLst/>
                <a:latin typeface="+mn-lt"/>
                <a:ea typeface="+mn-ea"/>
                <a:cs typeface="+mn-cs"/>
              </a:rPr>
              <a:t>t</a:t>
            </a:r>
            <a:r>
              <a:rPr lang="en-US" sz="1200" b="0" i="0" u="none" strike="noStrike" kern="1200" baseline="-25000" dirty="0">
                <a:solidFill>
                  <a:schemeClr val="tx1"/>
                </a:solidFill>
                <a:effectLst/>
                <a:latin typeface="+mn-lt"/>
                <a:ea typeface="+mn-ea"/>
                <a:cs typeface="+mn-cs"/>
              </a:rPr>
              <a:t> </a:t>
            </a:r>
            <a:r>
              <a:rPr lang="en-US" sz="1200" b="0" i="0" u="none" strike="noStrike" kern="1200" baseline="0" dirty="0">
                <a:solidFill>
                  <a:schemeClr val="tx1"/>
                </a:solidFill>
                <a:effectLst/>
                <a:latin typeface="+mn-lt"/>
                <a:ea typeface="+mn-ea"/>
                <a:cs typeface="+mn-cs"/>
              </a:rPr>
              <a:t>as the vector of probabilities of being in each of the possible states </a:t>
            </a:r>
            <a:r>
              <a:rPr lang="en-US" sz="1200" b="0" i="0" u="none" strike="noStrike" kern="1200" dirty="0">
                <a:solidFill>
                  <a:schemeClr val="tx1"/>
                </a:solidFill>
                <a:effectLst/>
                <a:latin typeface="+mn-lt"/>
                <a:ea typeface="+mn-ea"/>
                <a:cs typeface="+mn-cs"/>
              </a:rPr>
              <a:t>from 1 to m. </a:t>
            </a:r>
          </a:p>
          <a:p>
            <a:pPr marL="171450" indent="-171450">
              <a:buFontTx/>
              <a:buChar char="-"/>
            </a:pPr>
            <a:r>
              <a:rPr lang="en-US" sz="1200" b="0" i="0" u="none" strike="noStrike" kern="1200" dirty="0">
                <a:solidFill>
                  <a:schemeClr val="tx1"/>
                </a:solidFill>
                <a:effectLst/>
                <a:latin typeface="+mn-lt"/>
                <a:ea typeface="+mn-ea"/>
                <a:cs typeface="+mn-cs"/>
              </a:rPr>
              <a:t>And multiplying </a:t>
            </a:r>
            <a:r>
              <a:rPr lang="en-US" sz="1200" b="0" i="0" u="none" strike="noStrike" kern="1200" baseline="0" dirty="0" err="1">
                <a:solidFill>
                  <a:schemeClr val="tx1"/>
                </a:solidFill>
                <a:effectLst/>
                <a:latin typeface="+mn-lt"/>
                <a:ea typeface="+mn-ea"/>
                <a:cs typeface="+mn-cs"/>
              </a:rPr>
              <a:t>u</a:t>
            </a:r>
            <a:r>
              <a:rPr lang="en-US" sz="1200" b="0" i="0" u="none" strike="noStrike" kern="1200" baseline="-25000" dirty="0" err="1">
                <a:solidFill>
                  <a:schemeClr val="tx1"/>
                </a:solidFill>
                <a:effectLst/>
                <a:latin typeface="+mn-lt"/>
                <a:ea typeface="+mn-ea"/>
                <a:cs typeface="+mn-cs"/>
              </a:rPr>
              <a:t>t</a:t>
            </a:r>
            <a:r>
              <a:rPr lang="en-US" sz="1200" b="0" i="0" u="none" strike="noStrike" kern="1200" baseline="0" dirty="0">
                <a:solidFill>
                  <a:schemeClr val="tx1"/>
                </a:solidFill>
                <a:effectLst/>
                <a:latin typeface="+mn-lt"/>
                <a:ea typeface="+mn-ea"/>
                <a:cs typeface="+mn-cs"/>
              </a:rPr>
              <a:t> by P(x) and a column vector of 1s, gives us the </a:t>
            </a:r>
            <a:r>
              <a:rPr lang="en-US" sz="1200" b="0" i="0" u="none" strike="noStrike" kern="1200" dirty="0">
                <a:solidFill>
                  <a:schemeClr val="tx1"/>
                </a:solidFill>
                <a:effectLst/>
                <a:latin typeface="+mn-lt"/>
                <a:ea typeface="+mn-ea"/>
                <a:cs typeface="+mn-cs"/>
              </a:rPr>
              <a:t>overall probability of observing x at time t given all the possible states we may be in given their respective probabilities. X at time t.</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multiply by a column vector of 1s in effect so sum the state-dependent probabilities to obtain one value of observation x</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21</a:t>
            </a:fld>
            <a:endParaRPr lang="en-CA"/>
          </a:p>
        </p:txBody>
      </p:sp>
    </p:spTree>
    <p:extLst>
      <p:ext uri="{BB962C8B-B14F-4D97-AF65-F5344CB8AC3E}">
        <p14:creationId xmlns:p14="http://schemas.microsoft.com/office/powerpoint/2010/main" val="302197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Finally, we can put everything together to obtain the HMM likelihood.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Our first instinct might be to simply take the probabilities of each observation x from t = 0 to the final observation T, </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H</a:t>
            </a:r>
            <a:r>
              <a:rPr lang="en-US" sz="1200" b="0" i="0" u="none" strike="noStrike" kern="1200" dirty="0" err="1">
                <a:solidFill>
                  <a:schemeClr val="tx1"/>
                </a:solidFill>
                <a:effectLst/>
                <a:latin typeface="+mn-lt"/>
                <a:ea typeface="+mn-ea"/>
                <a:cs typeface="+mn-cs"/>
              </a:rPr>
              <a:t>owever</a:t>
            </a:r>
            <a:r>
              <a:rPr lang="en-US" sz="1200" b="0" i="0" u="none" strike="noStrike" kern="1200" dirty="0">
                <a:solidFill>
                  <a:schemeClr val="tx1"/>
                </a:solidFill>
                <a:effectLst/>
                <a:latin typeface="+mn-lt"/>
                <a:ea typeface="+mn-ea"/>
                <a:cs typeface="+mn-cs"/>
              </a:rPr>
              <a:t>, this cannot work, because it doesn’t account for the autocorrelation in the latent state. That is the probability of making an observation x at time t is dependent on the observation at t-1 through the autocorrelated hidden state.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actual likelihood of the Hidden Marko model. We begin with the state distribution at time t=1. this is equivalent to U</a:t>
            </a:r>
            <a:r>
              <a:rPr lang="en-US" sz="1200" b="0" i="0" u="none" strike="noStrike" kern="1200" baseline="-25000" dirty="0">
                <a:solidFill>
                  <a:schemeClr val="tx1"/>
                </a:solidFill>
                <a:effectLst/>
                <a:latin typeface="+mn-lt"/>
                <a:ea typeface="+mn-ea"/>
                <a:cs typeface="+mn-cs"/>
              </a:rPr>
              <a:t>t=1</a:t>
            </a:r>
            <a:r>
              <a:rPr lang="en-US" sz="1200" b="0" i="0" u="none" strike="noStrike" kern="1200" baseline="0" dirty="0">
                <a:solidFill>
                  <a:schemeClr val="tx1"/>
                </a:solidFill>
                <a:effectLst/>
                <a:latin typeface="+mn-lt"/>
                <a:ea typeface="+mn-ea"/>
                <a:cs typeface="+mn-cs"/>
              </a:rPr>
              <a:t>, which we defined earlier as the vector of state probabilities, next, we multiply this by the emission probability matrix given the first observation to calculate the cumulative probability of the first observation, then we multiply by transition probability matrix gamma, to calculate the state probability in the following step. </a:t>
            </a:r>
          </a:p>
          <a:p>
            <a:r>
              <a:rPr lang="en-US" sz="1200" b="0" i="0" u="none" strike="noStrike" kern="1200" baseline="0" dirty="0">
                <a:solidFill>
                  <a:schemeClr val="tx1"/>
                </a:solidFill>
                <a:effectLst/>
                <a:latin typeface="+mn-lt"/>
                <a:ea typeface="+mn-ea"/>
                <a:cs typeface="+mn-cs"/>
              </a:rPr>
              <a:t>Next, we multiply again by the emission probability matrix given observation 2,</a:t>
            </a:r>
            <a:br>
              <a:rPr lang="en-US" sz="1200" b="0" i="0" u="none" strike="noStrike" kern="1200" baseline="0" dirty="0">
                <a:solidFill>
                  <a:schemeClr val="tx1"/>
                </a:solidFill>
                <a:effectLst/>
                <a:latin typeface="+mn-lt"/>
                <a:ea typeface="+mn-ea"/>
                <a:cs typeface="+mn-cs"/>
              </a:rPr>
            </a:br>
            <a:r>
              <a:rPr lang="en-US" sz="1200" b="0" i="0" u="none" strike="noStrike" kern="1200" baseline="0" dirty="0">
                <a:solidFill>
                  <a:schemeClr val="tx1"/>
                </a:solidFill>
                <a:effectLst/>
                <a:latin typeface="+mn-lt"/>
                <a:ea typeface="+mn-ea"/>
                <a:cs typeface="+mn-cs"/>
              </a:rPr>
              <a:t>then again by gamma, and P recursively until the last observation. </a:t>
            </a:r>
          </a:p>
          <a:p>
            <a:r>
              <a:rPr lang="en-US" sz="1200" b="0" i="0" u="none" strike="noStrike" kern="1200" baseline="0" dirty="0">
                <a:solidFill>
                  <a:schemeClr val="tx1"/>
                </a:solidFill>
                <a:effectLst/>
                <a:latin typeface="+mn-lt"/>
                <a:ea typeface="+mn-ea"/>
                <a:cs typeface="+mn-cs"/>
              </a:rPr>
              <a:t>We again conclude by multiplying by a column vector of 1s to obtain one value that represents the overall HMM likelihood. </a:t>
            </a:r>
          </a:p>
          <a:p>
            <a:endParaRPr lang="en-CA" sz="1200" b="0" i="0" u="none" strike="noStrike" kern="1200" baseline="0" dirty="0">
              <a:solidFill>
                <a:schemeClr val="tx1"/>
              </a:solidFill>
              <a:effectLst/>
              <a:latin typeface="+mn-lt"/>
              <a:ea typeface="+mn-ea"/>
              <a:cs typeface="+mn-cs"/>
            </a:endParaRPr>
          </a:p>
          <a:p>
            <a:r>
              <a:rPr lang="en-CA" sz="1200" b="0" i="0" u="none" strike="noStrike" kern="1200" baseline="0" dirty="0">
                <a:solidFill>
                  <a:schemeClr val="tx1"/>
                </a:solidFill>
                <a:effectLst/>
                <a:latin typeface="+mn-lt"/>
                <a:ea typeface="+mn-ea"/>
                <a:cs typeface="+mn-cs"/>
              </a:rPr>
              <a:t>G</a:t>
            </a:r>
            <a:r>
              <a:rPr lang="en-US" sz="1200" b="0" i="0" u="none" strike="noStrike" kern="1200" baseline="0" dirty="0" err="1">
                <a:solidFill>
                  <a:schemeClr val="tx1"/>
                </a:solidFill>
                <a:effectLst/>
                <a:latin typeface="+mn-lt"/>
                <a:ea typeface="+mn-ea"/>
                <a:cs typeface="+mn-cs"/>
              </a:rPr>
              <a:t>iven</a:t>
            </a:r>
            <a:r>
              <a:rPr lang="en-US" sz="1200" b="0" i="0" u="none" strike="noStrike" kern="1200" baseline="0" dirty="0">
                <a:solidFill>
                  <a:schemeClr val="tx1"/>
                </a:solidFill>
                <a:effectLst/>
                <a:latin typeface="+mn-lt"/>
                <a:ea typeface="+mn-ea"/>
                <a:cs typeface="+mn-cs"/>
              </a:rPr>
              <a:t> all the repetition in this likelihood, it can be written more </a:t>
            </a:r>
            <a:r>
              <a:rPr lang="en-US" sz="1200" b="0" i="0" u="none" strike="noStrike" kern="1200" baseline="0" dirty="0" err="1">
                <a:solidFill>
                  <a:schemeClr val="tx1"/>
                </a:solidFill>
                <a:effectLst/>
                <a:latin typeface="+mn-lt"/>
                <a:ea typeface="+mn-ea"/>
                <a:cs typeface="+mn-cs"/>
              </a:rPr>
              <a:t>sucintly</a:t>
            </a:r>
            <a:r>
              <a:rPr lang="en-US" sz="1200" b="0" i="0" u="none" strike="noStrike" kern="1200" baseline="0" dirty="0">
                <a:solidFill>
                  <a:schemeClr val="tx1"/>
                </a:solidFill>
                <a:effectLst/>
                <a:latin typeface="+mn-lt"/>
                <a:ea typeface="+mn-ea"/>
                <a:cs typeface="+mn-cs"/>
              </a:rPr>
              <a:t> as follows. </a:t>
            </a:r>
            <a:br>
              <a:rPr lang="en-US" sz="1200" b="0" i="0" u="none" strike="noStrike" kern="1200" baseline="0" dirty="0">
                <a:solidFill>
                  <a:schemeClr val="tx1"/>
                </a:solidFill>
                <a:effectLst/>
                <a:latin typeface="+mn-lt"/>
                <a:ea typeface="+mn-ea"/>
                <a:cs typeface="+mn-cs"/>
              </a:rPr>
            </a:br>
            <a:r>
              <a:rPr lang="en-US" sz="1200" b="0" i="0" u="none" strike="noStrike" kern="1200" baseline="0" dirty="0">
                <a:solidFill>
                  <a:schemeClr val="tx1"/>
                </a:solidFill>
                <a:effectLst/>
                <a:latin typeface="+mn-lt"/>
                <a:ea typeface="+mn-ea"/>
                <a:cs typeface="+mn-cs"/>
              </a:rPr>
              <a:t>The likelihood is equal to the initial state distribution times emission probability for observation 1, then multiply this recursively by the state transition matrix and emission probability for each observation from time t=2 to the final time step, and conclude again by multiplying by a column vector of 1s.</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22</a:t>
            </a:fld>
            <a:endParaRPr lang="en-CA"/>
          </a:p>
        </p:txBody>
      </p:sp>
    </p:spTree>
    <p:extLst>
      <p:ext uri="{BB962C8B-B14F-4D97-AF65-F5344CB8AC3E}">
        <p14:creationId xmlns:p14="http://schemas.microsoft.com/office/powerpoint/2010/main" val="3354467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give you a concrete example of the application of HMMs, </a:t>
            </a:r>
            <a:br>
              <a:rPr lang="en-CA" dirty="0"/>
            </a:br>
            <a:r>
              <a:rPr lang="en-CA" dirty="0"/>
              <a:t>The rest of this presentation will describe how I applied them during my PhD to investigate polar bear behavioural ecology.</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23</a:t>
            </a:fld>
            <a:endParaRPr lang="en-CA"/>
          </a:p>
        </p:txBody>
      </p:sp>
    </p:spTree>
    <p:extLst>
      <p:ext uri="{BB962C8B-B14F-4D97-AF65-F5344CB8AC3E}">
        <p14:creationId xmlns:p14="http://schemas.microsoft.com/office/powerpoint/2010/main" val="3296274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t>Polar bears rely on sea ice for access to their primary prey, ringed seals and bearded seals</a:t>
            </a:r>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24</a:t>
            </a:fld>
            <a:endParaRPr lang="en-US" dirty="0"/>
          </a:p>
        </p:txBody>
      </p:sp>
    </p:spTree>
    <p:extLst>
      <p:ext uri="{BB962C8B-B14F-4D97-AF65-F5344CB8AC3E}">
        <p14:creationId xmlns:p14="http://schemas.microsoft.com/office/powerpoint/2010/main" val="3679915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However, due to increasing global temperatures over the past several decades, sea ice extent and volume have both been decreasing.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This decreases the available area for PBs to access seals, and also shortens the winter foraging season as ice freezes up later and breaks up earlier.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As the environment changes, it is critical to Identify the environmental conditions PBs rely on for foraging.</a:t>
            </a:r>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25</a:t>
            </a:fld>
            <a:endParaRPr lang="en-US" dirty="0"/>
          </a:p>
        </p:txBody>
      </p:sp>
    </p:spTree>
    <p:extLst>
      <p:ext uri="{BB962C8B-B14F-4D97-AF65-F5344CB8AC3E}">
        <p14:creationId xmlns:p14="http://schemas.microsoft.com/office/powerpoint/2010/main" val="1871923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Polar bear’s sea ice environment is </a:t>
            </a:r>
            <a:r>
              <a:rPr lang="en-CA" baseline="0" dirty="0"/>
              <a:t>vast, complex, and dynamic, and makes visual search alone is inadequate for locating prey.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aseline="0" dirty="0"/>
              <a:t>For </a:t>
            </a:r>
            <a:r>
              <a:rPr lang="en-CA" baseline="0" dirty="0" err="1"/>
              <a:t>eg</a:t>
            </a:r>
            <a:r>
              <a:rPr lang="en-CA" baseline="0" dirty="0"/>
              <a:t>, </a:t>
            </a:r>
            <a:r>
              <a:rPr lang="en-CA" sz="1200" kern="1200" dirty="0">
                <a:solidFill>
                  <a:schemeClr val="tx1"/>
                </a:solidFill>
                <a:effectLst/>
                <a:latin typeface="+mn-lt"/>
                <a:ea typeface="+mn-ea"/>
                <a:cs typeface="+mn-cs"/>
              </a:rPr>
              <a:t>Pressure ridges can account for up to 40% of sea ice volume and have a mean height of 2m, creating significant visual barriers.</a:t>
            </a:r>
            <a:endParaRPr lang="en-US" dirty="0"/>
          </a:p>
        </p:txBody>
      </p:sp>
      <p:sp>
        <p:nvSpPr>
          <p:cNvPr id="4" name="Slide Number Placeholder 3"/>
          <p:cNvSpPr>
            <a:spLocks noGrp="1"/>
          </p:cNvSpPr>
          <p:nvPr>
            <p:ph type="sldNum" sz="quarter" idx="10"/>
          </p:nvPr>
        </p:nvSpPr>
        <p:spPr/>
        <p:txBody>
          <a:bodyPr/>
          <a:lstStyle/>
          <a:p>
            <a:fld id="{7F565CF0-392D-46B9-B7E1-D30A9297AFA7}" type="slidenum">
              <a:rPr lang="en-US" smtClean="0"/>
              <a:t>26</a:t>
            </a:fld>
            <a:endParaRPr lang="en-US"/>
          </a:p>
        </p:txBody>
      </p:sp>
    </p:spTree>
    <p:extLst>
      <p:ext uri="{BB962C8B-B14F-4D97-AF65-F5344CB8AC3E}">
        <p14:creationId xmlns:p14="http://schemas.microsoft.com/office/powerpoint/2010/main" val="3497985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therefore,</a:t>
            </a:r>
            <a:r>
              <a:rPr lang="en-CA" baseline="0" dirty="0"/>
              <a:t> polar bears rely greatly on olfaction to locate prey.</a:t>
            </a:r>
          </a:p>
          <a:p>
            <a:endParaRPr lang="en-CA" baseline="0" dirty="0"/>
          </a:p>
          <a:p>
            <a:r>
              <a:rPr lang="en-CA" baseline="0" dirty="0"/>
              <a:t>In the presence of wind, Odors produced by seals are carried downwind in an odour plume.</a:t>
            </a:r>
          </a:p>
          <a:p>
            <a:r>
              <a:rPr lang="en-CA" baseline="0" dirty="0"/>
              <a:t>If a bear smells a seal, it should travel upwind to locate the source. </a:t>
            </a:r>
          </a:p>
          <a:p>
            <a:br>
              <a:rPr lang="en-CA" baseline="0" dirty="0"/>
            </a:br>
            <a:r>
              <a:rPr lang="en-CA" baseline="0" dirty="0"/>
              <a:t>However, if </a:t>
            </a:r>
            <a:r>
              <a:rPr lang="en-CA" dirty="0"/>
              <a:t>bears have no information on prey distribution, theory suggests that they should *** move cross-wind to max chance of encountering an odor plume. </a:t>
            </a:r>
          </a:p>
          <a:p>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27</a:t>
            </a:fld>
            <a:endParaRPr lang="en-US" dirty="0"/>
          </a:p>
        </p:txBody>
      </p:sp>
    </p:spTree>
    <p:extLst>
      <p:ext uri="{BB962C8B-B14F-4D97-AF65-F5344CB8AC3E}">
        <p14:creationId xmlns:p14="http://schemas.microsoft.com/office/powerpoint/2010/main" val="3398987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 additional challenges when </a:t>
            </a:r>
            <a:r>
              <a:rPr lang="en-CA" dirty="0" err="1"/>
              <a:t>studiyng</a:t>
            </a:r>
            <a:r>
              <a:rPr lang="en-CA" dirty="0"/>
              <a:t> animals in moving environments such as polar bears on the moving sea ice. </a:t>
            </a:r>
          </a:p>
          <a:p>
            <a:endParaRPr lang="en-CA" dirty="0"/>
          </a:p>
          <a:p>
            <a:r>
              <a:rPr lang="en-CA" dirty="0"/>
              <a:t>One of the big challenges is that moving environments affect the apparent motion of the animal. </a:t>
            </a:r>
          </a:p>
          <a:p>
            <a:r>
              <a:rPr lang="en-CA" dirty="0"/>
              <a:t>Such that, As the animal moves through the environment, the environment also moves the animal. As a result, the overall movement we observe from tracking data is the comb of voluntary mvmt by the animal and involuntary mvmt imparted onto them by the environment. </a:t>
            </a:r>
          </a:p>
        </p:txBody>
      </p:sp>
      <p:sp>
        <p:nvSpPr>
          <p:cNvPr id="4" name="Slide Number Placeholder 3"/>
          <p:cNvSpPr>
            <a:spLocks noGrp="1"/>
          </p:cNvSpPr>
          <p:nvPr>
            <p:ph type="sldNum" sz="quarter" idx="10"/>
          </p:nvPr>
        </p:nvSpPr>
        <p:spPr/>
        <p:txBody>
          <a:bodyPr/>
          <a:lstStyle/>
          <a:p>
            <a:fld id="{F4043452-D85D-420A-8B94-BB8433105BF9}" type="slidenum">
              <a:rPr lang="en-CA" smtClean="0"/>
              <a:t>28</a:t>
            </a:fld>
            <a:endParaRPr lang="en-CA"/>
          </a:p>
        </p:txBody>
      </p:sp>
    </p:spTree>
    <p:extLst>
      <p:ext uri="{BB962C8B-B14F-4D97-AF65-F5344CB8AC3E}">
        <p14:creationId xmlns:p14="http://schemas.microsoft.com/office/powerpoint/2010/main" val="1875066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used polar bears as a case study to identify three behavioural states:</a:t>
            </a:r>
          </a:p>
          <a:p>
            <a:r>
              <a:rPr lang="en-CA" dirty="0"/>
              <a:t>    First, when the bears are stationary and passively drifting on the sea ice (for example, if still-hunting by a breathing hole or resting), their movement occurs at a slight angle to the right of wind due to the Earth’s rotation.</a:t>
            </a:r>
          </a:p>
          <a:p>
            <a:r>
              <a:rPr lang="en-CA" dirty="0"/>
              <a:t>    2</a:t>
            </a:r>
            <a:r>
              <a:rPr lang="en-CA" baseline="30000" dirty="0"/>
              <a:t>nd</a:t>
            </a:r>
            <a:r>
              <a:rPr lang="en-CA" dirty="0"/>
              <a:t>. During OS, bears are assumed to move roughly crosswind</a:t>
            </a:r>
          </a:p>
          <a:p>
            <a:r>
              <a:rPr lang="en-CA" dirty="0"/>
              <a:t>    &amp; 3</a:t>
            </a:r>
            <a:r>
              <a:rPr lang="en-CA" baseline="30000" dirty="0"/>
              <a:t>rd</a:t>
            </a:r>
            <a:r>
              <a:rPr lang="en-CA" dirty="0"/>
              <a:t>, during area restricted search mvmt is assumed to be independent of wind </a:t>
            </a:r>
          </a:p>
        </p:txBody>
      </p:sp>
      <p:sp>
        <p:nvSpPr>
          <p:cNvPr id="4" name="Slide Number Placeholder 3"/>
          <p:cNvSpPr>
            <a:spLocks noGrp="1"/>
          </p:cNvSpPr>
          <p:nvPr>
            <p:ph type="sldNum" sz="quarter" idx="5"/>
          </p:nvPr>
        </p:nvSpPr>
        <p:spPr/>
        <p:txBody>
          <a:bodyPr/>
          <a:lstStyle/>
          <a:p>
            <a:fld id="{F4043452-D85D-420A-8B94-BB8433105BF9}" type="slidenum">
              <a:rPr lang="en-CA" smtClean="0"/>
              <a:t>29</a:t>
            </a:fld>
            <a:endParaRPr lang="en-CA"/>
          </a:p>
        </p:txBody>
      </p:sp>
    </p:spTree>
    <p:extLst>
      <p:ext uri="{BB962C8B-B14F-4D97-AF65-F5344CB8AC3E}">
        <p14:creationId xmlns:p14="http://schemas.microsoft.com/office/powerpoint/2010/main" val="1872912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get at behaviour, my thesis relied on location data obtained from GPS collars deployed on female bears.</a:t>
            </a:r>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30</a:t>
            </a:fld>
            <a:endParaRPr lang="en-US" dirty="0"/>
          </a:p>
        </p:txBody>
      </p:sp>
    </p:spTree>
    <p:extLst>
      <p:ext uri="{BB962C8B-B14F-4D97-AF65-F5344CB8AC3E}">
        <p14:creationId xmlns:p14="http://schemas.microsoft.com/office/powerpoint/2010/main" val="3086401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over the past several decades, we've been collecting more and more remote biotelemetry from animals.</a:t>
            </a: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his includes movement data such as the animal’s geographic location, elevation, depth, accelerometer data, orientation relative to the poles,</a:t>
            </a:r>
          </a:p>
          <a:p>
            <a:r>
              <a:rPr lang="en-CA" sz="1200" b="0"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s well as physiological data such as body temperature, and heart-rate</a:t>
            </a: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he overall amount of data collected in both terrestrial and marine systems has been growing exponentially</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4</a:t>
            </a:fld>
            <a:endParaRPr lang="en-CA"/>
          </a:p>
        </p:txBody>
      </p:sp>
    </p:spTree>
    <p:extLst>
      <p:ext uri="{BB962C8B-B14F-4D97-AF65-F5344CB8AC3E}">
        <p14:creationId xmlns:p14="http://schemas.microsoft.com/office/powerpoint/2010/main" val="171638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animation depicts the motion of one female bear in 2011.</a:t>
            </a:r>
          </a:p>
        </p:txBody>
      </p:sp>
      <p:sp>
        <p:nvSpPr>
          <p:cNvPr id="4" name="Slide Number Placeholder 3"/>
          <p:cNvSpPr>
            <a:spLocks noGrp="1"/>
          </p:cNvSpPr>
          <p:nvPr>
            <p:ph type="sldNum" sz="quarter" idx="5"/>
          </p:nvPr>
        </p:nvSpPr>
        <p:spPr/>
        <p:txBody>
          <a:bodyPr/>
          <a:lstStyle/>
          <a:p>
            <a:fld id="{519A5CFE-EF22-429F-B01B-066EAD1D04B4}" type="slidenum">
              <a:rPr lang="en-CA" smtClean="0"/>
              <a:t>31</a:t>
            </a:fld>
            <a:endParaRPr lang="en-CA"/>
          </a:p>
        </p:txBody>
      </p:sp>
    </p:spTree>
    <p:extLst>
      <p:ext uri="{BB962C8B-B14F-4D97-AF65-F5344CB8AC3E}">
        <p14:creationId xmlns:p14="http://schemas.microsoft.com/office/powerpoint/2010/main" val="2166024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As you may have guessed, I used HMMs to help identify behaviours from the tracking data. </a:t>
            </a:r>
            <a:endParaRPr lang="en-CA"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a:t>As a review, the </a:t>
            </a:r>
            <a:r>
              <a:rPr lang="en-CA" b="1" baseline="0" dirty="0"/>
              <a:t>true behaviours </a:t>
            </a:r>
            <a:r>
              <a:rPr lang="en-CA" baseline="0" dirty="0"/>
              <a:t>of the bear was assumed to be</a:t>
            </a:r>
            <a:r>
              <a:rPr lang="en-CA" b="1" baseline="0" dirty="0"/>
              <a:t> discrete states</a:t>
            </a:r>
            <a:r>
              <a:rPr lang="en-CA" baseline="0" dirty="0"/>
              <a:t> that are hidden and not observed. </a:t>
            </a:r>
          </a:p>
          <a:p>
            <a:r>
              <a:rPr lang="en-CA" baseline="0" dirty="0"/>
              <a:t>And </a:t>
            </a:r>
            <a:r>
              <a:rPr lang="en-CA" dirty="0"/>
              <a:t>the probability of being in a given state at some time depends on the state the animal was in during the previous step as described by a Markov chain.</a:t>
            </a:r>
          </a:p>
          <a:p>
            <a:endParaRPr lang="en-CA" dirty="0"/>
          </a:p>
          <a:p>
            <a:r>
              <a:rPr lang="en-CA" dirty="0"/>
              <a:t>From the GPS tracking data, I obtained movement metrics, as step length and turning angle, which were assumed to be probabilistically dependent on the underlying state. </a:t>
            </a:r>
          </a:p>
          <a:p>
            <a:endParaRPr lang="en-CA" dirty="0"/>
          </a:p>
          <a:p>
            <a:r>
              <a:rPr lang="en-CA" dirty="0"/>
              <a:t>To bring in the notation from the lecture, the transition probability matrix is represented by the arrow between states, </a:t>
            </a:r>
          </a:p>
          <a:p>
            <a:r>
              <a:rPr lang="en-CA" dirty="0"/>
              <a:t>And the emission probability, P of </a:t>
            </a:r>
            <a:r>
              <a:rPr lang="en-CA" i="1" dirty="0"/>
              <a:t>x</a:t>
            </a:r>
            <a:r>
              <a:rPr lang="en-CA" dirty="0"/>
              <a:t> is represented by the arrows to the observed data streams.</a:t>
            </a:r>
            <a:endParaRPr lang="en-CA" baseline="0" dirty="0"/>
          </a:p>
        </p:txBody>
      </p:sp>
      <p:sp>
        <p:nvSpPr>
          <p:cNvPr id="4" name="Slide Number Placeholder 3"/>
          <p:cNvSpPr>
            <a:spLocks noGrp="1"/>
          </p:cNvSpPr>
          <p:nvPr>
            <p:ph type="sldNum" sz="quarter" idx="10"/>
          </p:nvPr>
        </p:nvSpPr>
        <p:spPr/>
        <p:txBody>
          <a:bodyPr/>
          <a:lstStyle/>
          <a:p>
            <a:fld id="{F4043452-D85D-420A-8B94-BB8433105BF9}" type="slidenum">
              <a:rPr lang="en-CA" smtClean="0"/>
              <a:t>32</a:t>
            </a:fld>
            <a:endParaRPr lang="en-CA"/>
          </a:p>
        </p:txBody>
      </p:sp>
    </p:spTree>
    <p:extLst>
      <p:ext uri="{BB962C8B-B14F-4D97-AF65-F5344CB8AC3E}">
        <p14:creationId xmlns:p14="http://schemas.microsoft.com/office/powerpoint/2010/main" val="2927636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a basic HMM, where I have area restricted search and olfactory search, I may expect that area restricted search would be characterised by slower step lengths and higher turn angle, and olfactory search to have higher movement speed and more concentrated movement.</a:t>
            </a:r>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33</a:t>
            </a:fld>
            <a:endParaRPr lang="en-US" dirty="0"/>
          </a:p>
        </p:txBody>
      </p:sp>
    </p:spTree>
    <p:extLst>
      <p:ext uri="{BB962C8B-B14F-4D97-AF65-F5344CB8AC3E}">
        <p14:creationId xmlns:p14="http://schemas.microsoft.com/office/powerpoint/2010/main" val="1396719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To investigate additional behaviours, I made several extensions to the basic HMM. </a:t>
            </a:r>
          </a:p>
          <a:p>
            <a:pPr marL="171450" indent="-171450">
              <a:buFontTx/>
              <a:buChar char="-"/>
            </a:pPr>
            <a:r>
              <a:rPr lang="en-CA" dirty="0"/>
              <a:t>First, I included an additional 3</a:t>
            </a:r>
            <a:r>
              <a:rPr lang="en-CA" baseline="30000" dirty="0"/>
              <a:t>rd</a:t>
            </a:r>
            <a:r>
              <a:rPr lang="en-CA" dirty="0"/>
              <a:t> state representing any stationary behaviours where the bear would be passively drifting. </a:t>
            </a:r>
          </a:p>
          <a:p>
            <a:pPr marL="171450" indent="-171450">
              <a:buFontTx/>
              <a:buChar char="-"/>
            </a:pPr>
            <a:r>
              <a:rPr lang="en-CA" dirty="0"/>
              <a:t>To help identify crosswind olfactory search, I needed to incorporate orientation relative to wind. </a:t>
            </a:r>
          </a:p>
          <a:p>
            <a:pPr marL="628650" lvl="1" indent="-171450">
              <a:buFontTx/>
              <a:buChar char="-"/>
            </a:pPr>
            <a:r>
              <a:rPr lang="en-CA" dirty="0"/>
              <a:t>To do this, I modelled the observed data streams as functions of environmental covariates. For example, modelling turning angle as a function of wind.</a:t>
            </a:r>
          </a:p>
        </p:txBody>
      </p:sp>
      <p:sp>
        <p:nvSpPr>
          <p:cNvPr id="4" name="Slide Number Placeholder 3"/>
          <p:cNvSpPr>
            <a:spLocks noGrp="1"/>
          </p:cNvSpPr>
          <p:nvPr>
            <p:ph type="sldNum" sz="quarter" idx="5"/>
          </p:nvPr>
        </p:nvSpPr>
        <p:spPr/>
        <p:txBody>
          <a:bodyPr/>
          <a:lstStyle/>
          <a:p>
            <a:fld id="{96CF439F-269B-4DF1-8BB7-D230911B6F8C}" type="slidenum">
              <a:rPr lang="en-US" smtClean="0"/>
              <a:t>34</a:t>
            </a:fld>
            <a:endParaRPr lang="en-US" dirty="0"/>
          </a:p>
        </p:txBody>
      </p:sp>
    </p:spTree>
    <p:extLst>
      <p:ext uri="{BB962C8B-B14F-4D97-AF65-F5344CB8AC3E}">
        <p14:creationId xmlns:p14="http://schemas.microsoft.com/office/powerpoint/2010/main" val="1623282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movement with an angled bias relative to external factors such as cross-wind olfactory search is known as </a:t>
            </a:r>
            <a:r>
              <a:rPr lang="en-CA" dirty="0" err="1"/>
              <a:t>menotaxis</a:t>
            </a:r>
            <a:r>
              <a:rPr lang="en-CA"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model mvmt *** w/ angled bias relative to external factors (</a:t>
            </a:r>
            <a:r>
              <a:rPr lang="en-US" dirty="0" err="1"/>
              <a:t>eg</a:t>
            </a:r>
            <a:r>
              <a:rPr lang="en-US" dirty="0"/>
              <a:t> wind), I developed a menotactic BCRW model.</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The model described *** turning angle as a trade-off between directional persistence, bias par to stimulus and perp to stimulus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framework does not make any assumptions about the angle or magnitude of orientation bias.</a:t>
            </a:r>
            <a:br>
              <a:rPr lang="en-US" dirty="0"/>
            </a:br>
            <a:r>
              <a:rPr lang="en-CA" dirty="0"/>
              <a:t>The model can D</a:t>
            </a:r>
            <a:r>
              <a:rPr lang="en-US" dirty="0"/>
              <a:t>escribe mvmt purely correlated, biased, or as a B &amp; CRW, with bias toward any angle relative to the stimulus. </a:t>
            </a:r>
          </a:p>
          <a:p>
            <a:endParaRPr lang="en-US" dirty="0"/>
          </a:p>
        </p:txBody>
      </p:sp>
      <p:sp>
        <p:nvSpPr>
          <p:cNvPr id="4" name="Slide Number Placeholder 3"/>
          <p:cNvSpPr>
            <a:spLocks noGrp="1"/>
          </p:cNvSpPr>
          <p:nvPr>
            <p:ph type="sldNum" sz="quarter" idx="5"/>
          </p:nvPr>
        </p:nvSpPr>
        <p:spPr/>
        <p:txBody>
          <a:bodyPr/>
          <a:lstStyle/>
          <a:p>
            <a:fld id="{B9F51744-0E42-4C24-A012-62B2D6F7CA5F}" type="slidenum">
              <a:rPr lang="en-CA" smtClean="0"/>
              <a:t>35</a:t>
            </a:fld>
            <a:endParaRPr lang="en-CA"/>
          </a:p>
        </p:txBody>
      </p:sp>
    </p:spTree>
    <p:extLst>
      <p:ext uri="{BB962C8B-B14F-4D97-AF65-F5344CB8AC3E}">
        <p14:creationId xmlns:p14="http://schemas.microsoft.com/office/powerpoint/2010/main" val="629418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had to make 2 additional modifications to the </a:t>
            </a:r>
            <a:r>
              <a:rPr lang="en-CA" dirty="0" err="1"/>
              <a:t>markov</a:t>
            </a:r>
            <a:r>
              <a:rPr lang="en-CA" dirty="0"/>
              <a:t> chain:</a:t>
            </a:r>
          </a:p>
          <a:p>
            <a:r>
              <a:rPr lang="en-CA" dirty="0"/>
              <a:t>1</a:t>
            </a:r>
            <a:r>
              <a:rPr lang="en-CA" baseline="30000" dirty="0"/>
              <a:t>st</a:t>
            </a:r>
            <a:r>
              <a:rPr lang="en-CA" dirty="0"/>
              <a:t> during OS, bears would generally maintain one direction relative to wind (either left or right), this is best represented with two discrete states (OSL &amp; OSR).</a:t>
            </a:r>
            <a:br>
              <a:rPr lang="en-CA" dirty="0"/>
            </a:br>
            <a:r>
              <a:rPr lang="en-CA" dirty="0"/>
              <a:t>2</a:t>
            </a:r>
            <a:r>
              <a:rPr lang="en-CA" baseline="30000" dirty="0"/>
              <a:t>nd</a:t>
            </a:r>
            <a:r>
              <a:rPr lang="en-CA" dirty="0"/>
              <a:t>, when bears are stationary and drifting w/ ice, their motion is primarily driven by wind, however, because wind is autocorrelated, the bear movement can look more like a misclassified as a CRW with no bias to wind. </a:t>
            </a:r>
            <a:br>
              <a:rPr lang="en-CA" dirty="0"/>
            </a:br>
            <a:r>
              <a:rPr lang="en-CA" dirty="0"/>
              <a:t>However, the first step of D is independent of the previous step and should exhibit a bias relative to wind. </a:t>
            </a:r>
            <a:br>
              <a:rPr lang="en-CA" dirty="0"/>
            </a:br>
            <a:r>
              <a:rPr lang="en-CA" dirty="0"/>
              <a:t>…, I divided D into 2 states: Trans-to-D (left) and consequent D steps (R). </a:t>
            </a:r>
            <a:br>
              <a:rPr lang="en-CA" dirty="0"/>
            </a:b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If a bear is in the TD state, they must trans into the CD state. But they can remain within the other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While CD can trans’ into OS or ARS </a:t>
            </a:r>
          </a:p>
          <a:p>
            <a:r>
              <a:rPr lang="en-CA" dirty="0"/>
              <a:t>Finally, OS and ARS could transition b/w each other </a:t>
            </a:r>
            <a:r>
              <a:rPr lang="en-CA" b="1" dirty="0"/>
              <a:t>or into TD</a:t>
            </a:r>
            <a:endParaRPr lang="en-CA" dirty="0"/>
          </a:p>
          <a:p>
            <a:endParaRPr lang="en-CA" dirty="0"/>
          </a:p>
          <a:p>
            <a:r>
              <a:rPr lang="en-CA" dirty="0"/>
              <a:t>This framework is particularly important when </a:t>
            </a:r>
            <a:r>
              <a:rPr lang="en-CA" dirty="0" err="1"/>
              <a:t>traking</a:t>
            </a:r>
            <a:r>
              <a:rPr lang="en-CA" dirty="0"/>
              <a:t> data is at a higher resolution than the environment data. In this case, the collars had a 30m res’ compared to the 1h res’ wind data.</a:t>
            </a:r>
            <a:br>
              <a:rPr lang="en-CA" dirty="0"/>
            </a:br>
            <a:endParaRPr lang="en-US" dirty="0"/>
          </a:p>
        </p:txBody>
      </p:sp>
      <p:sp>
        <p:nvSpPr>
          <p:cNvPr id="4" name="Slide Number Placeholder 3"/>
          <p:cNvSpPr>
            <a:spLocks noGrp="1"/>
          </p:cNvSpPr>
          <p:nvPr>
            <p:ph type="sldNum" sz="quarter" idx="5"/>
          </p:nvPr>
        </p:nvSpPr>
        <p:spPr/>
        <p:txBody>
          <a:bodyPr/>
          <a:lstStyle/>
          <a:p>
            <a:fld id="{F4043452-D85D-420A-8B94-BB8433105BF9}" type="slidenum">
              <a:rPr lang="en-CA" smtClean="0"/>
              <a:t>36</a:t>
            </a:fld>
            <a:endParaRPr lang="en-CA"/>
          </a:p>
        </p:txBody>
      </p:sp>
    </p:spTree>
    <p:extLst>
      <p:ext uri="{BB962C8B-B14F-4D97-AF65-F5344CB8AC3E}">
        <p14:creationId xmlns:p14="http://schemas.microsoft.com/office/powerpoint/2010/main" val="35816081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Next, I was interested in also using HMMs to model the effects of environmental conditions on polar bear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a:t>
            </a:r>
          </a:p>
          <a:p>
            <a:endParaRPr lang="en-CA"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HMMs are well suited for this as we can model the state transition probabilities as functions of covariates.</a:t>
            </a:r>
          </a:p>
          <a:p>
            <a:r>
              <a:rPr lang="en-CA" sz="1200" b="0" i="0"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or example, we may expect high ice concentrations to increase the transition probability to area restricted search and low ice concentrations to increase the probability of other olfactory search. </a:t>
            </a:r>
          </a:p>
          <a:p>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4043452-D85D-420A-8B94-BB8433105BF9}" type="slidenum">
              <a:rPr lang="en-CA" smtClean="0"/>
              <a:t>37</a:t>
            </a:fld>
            <a:endParaRPr lang="en-CA"/>
          </a:p>
        </p:txBody>
      </p:sp>
    </p:spTree>
    <p:extLst>
      <p:ext uri="{BB962C8B-B14F-4D97-AF65-F5344CB8AC3E}">
        <p14:creationId xmlns:p14="http://schemas.microsoft.com/office/powerpoint/2010/main" val="2574071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map show the behavioural states predicted by the model (black lines represent wind vectors)</a:t>
            </a:r>
            <a:br>
              <a:rPr lang="en-CA" dirty="0"/>
            </a:br>
            <a:r>
              <a:rPr lang="en-CA" dirty="0"/>
              <a:t>In orange and red, we see OS left and right of wind, respectively, </a:t>
            </a:r>
            <a:br>
              <a:rPr lang="en-CA" dirty="0"/>
            </a:br>
            <a:r>
              <a:rPr lang="en-CA" dirty="0"/>
              <a:t>and in blue is the drift state. </a:t>
            </a:r>
          </a:p>
          <a:p>
            <a:r>
              <a:rPr lang="en-CA" dirty="0"/>
              <a:t>The plot also illustrates how autocorrelated drift can appear, </a:t>
            </a:r>
            <a:r>
              <a:rPr lang="en-CA" b="1" dirty="0"/>
              <a:t>and how bias relative to wind is exhibited primarily </a:t>
            </a:r>
            <a:r>
              <a:rPr lang="en-CA" dirty="0"/>
              <a:t>by the first drift step.</a:t>
            </a:r>
          </a:p>
        </p:txBody>
      </p:sp>
      <p:sp>
        <p:nvSpPr>
          <p:cNvPr id="4" name="Slide Number Placeholder 3"/>
          <p:cNvSpPr>
            <a:spLocks noGrp="1"/>
          </p:cNvSpPr>
          <p:nvPr>
            <p:ph type="sldNum" sz="quarter" idx="5"/>
          </p:nvPr>
        </p:nvSpPr>
        <p:spPr/>
        <p:txBody>
          <a:bodyPr/>
          <a:lstStyle/>
          <a:p>
            <a:fld id="{96CF439F-269B-4DF1-8BB7-D230911B6F8C}" type="slidenum">
              <a:rPr lang="en-US" smtClean="0"/>
              <a:t>38</a:t>
            </a:fld>
            <a:endParaRPr lang="en-US" dirty="0"/>
          </a:p>
        </p:txBody>
      </p:sp>
    </p:spTree>
    <p:extLst>
      <p:ext uri="{BB962C8B-B14F-4D97-AF65-F5344CB8AC3E}">
        <p14:creationId xmlns:p14="http://schemas.microsoft.com/office/powerpoint/2010/main" val="3929755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My analysis identified 6 covariates that significantly affected state probability. </a:t>
            </a:r>
          </a:p>
          <a:p>
            <a:r>
              <a:rPr lang="en-CA" dirty="0"/>
              <a:t>Hour, date, ice con., </a:t>
            </a:r>
            <a:r>
              <a:rPr lang="en-CA" dirty="0" err="1"/>
              <a:t>dist</a:t>
            </a:r>
            <a:r>
              <a:rPr lang="en-CA" dirty="0"/>
              <a:t> to shore, wind speed, and bear age.</a:t>
            </a:r>
          </a:p>
          <a:p>
            <a:r>
              <a:rPr lang="en-CA" dirty="0"/>
              <a:t>For brevity, I’ll just interpret the results for hour. </a:t>
            </a:r>
          </a:p>
          <a:p>
            <a:endParaRPr lang="en-US" dirty="0"/>
          </a:p>
        </p:txBody>
      </p:sp>
      <p:sp>
        <p:nvSpPr>
          <p:cNvPr id="4" name="Slide Number Placeholder 3"/>
          <p:cNvSpPr>
            <a:spLocks noGrp="1"/>
          </p:cNvSpPr>
          <p:nvPr>
            <p:ph type="sldNum" sz="quarter" idx="5"/>
          </p:nvPr>
        </p:nvSpPr>
        <p:spPr/>
        <p:txBody>
          <a:bodyPr/>
          <a:lstStyle/>
          <a:p>
            <a:fld id="{F4043452-D85D-420A-8B94-BB8433105BF9}" type="slidenum">
              <a:rPr lang="en-CA" smtClean="0"/>
              <a:t>39</a:t>
            </a:fld>
            <a:endParaRPr lang="en-CA"/>
          </a:p>
        </p:txBody>
      </p:sp>
    </p:spTree>
    <p:extLst>
      <p:ext uri="{BB962C8B-B14F-4D97-AF65-F5344CB8AC3E}">
        <p14:creationId xmlns:p14="http://schemas.microsoft.com/office/powerpoint/2010/main" val="19775129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main pattern observed was that during the early hours of the day, PBs were likely to be in the stationary behaviours, and as the day progressed they were more likely to exhibit active OS.</a:t>
            </a:r>
          </a:p>
          <a:p>
            <a:endParaRPr lang="en-CA" dirty="0"/>
          </a:p>
          <a:p>
            <a:r>
              <a:rPr lang="en-CA" dirty="0"/>
              <a:t>This nicely mirrored the known patterns of seal haul-out behaviour.</a:t>
            </a:r>
          </a:p>
          <a:p>
            <a:r>
              <a:rPr lang="en-CA" dirty="0"/>
              <a:t>during the colder night and early hours, seals are more likely to remain in the water and only surface to breathe, which may favour still-hunting.</a:t>
            </a:r>
          </a:p>
          <a:p>
            <a:r>
              <a:rPr lang="en-CA" dirty="0"/>
              <a:t>Conversely, as temperatures increase during the day, seals are more likely to haul-out, which may favour stalking and active predation.</a:t>
            </a:r>
            <a:endParaRPr lang="en-US" dirty="0"/>
          </a:p>
        </p:txBody>
      </p:sp>
      <p:sp>
        <p:nvSpPr>
          <p:cNvPr id="4" name="Slide Number Placeholder 3"/>
          <p:cNvSpPr>
            <a:spLocks noGrp="1"/>
          </p:cNvSpPr>
          <p:nvPr>
            <p:ph type="sldNum" sz="quarter" idx="5"/>
          </p:nvPr>
        </p:nvSpPr>
        <p:spPr/>
        <p:txBody>
          <a:bodyPr/>
          <a:lstStyle/>
          <a:p>
            <a:fld id="{F4043452-D85D-420A-8B94-BB8433105BF9}" type="slidenum">
              <a:rPr lang="en-CA" smtClean="0"/>
              <a:t>40</a:t>
            </a:fld>
            <a:endParaRPr lang="en-CA"/>
          </a:p>
        </p:txBody>
      </p:sp>
    </p:spTree>
    <p:extLst>
      <p:ext uri="{BB962C8B-B14F-4D97-AF65-F5344CB8AC3E}">
        <p14:creationId xmlns:p14="http://schemas.microsoft.com/office/powerpoint/2010/main" val="191730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 many possible avenues to investigate this data. </a:t>
            </a:r>
          </a:p>
          <a:p>
            <a:r>
              <a:rPr lang="en-CA" dirty="0"/>
              <a:t>1. For example, with respect to movement data, we </a:t>
            </a:r>
            <a:r>
              <a:rPr lang="en-US" sz="1200" b="0" i="0" u="none" strike="noStrike" kern="1200" dirty="0">
                <a:solidFill>
                  <a:schemeClr val="tx1"/>
                </a:solidFill>
                <a:effectLst/>
                <a:latin typeface="+mn-lt"/>
                <a:ea typeface="+mn-ea"/>
                <a:cs typeface="+mn-cs"/>
              </a:rPr>
              <a:t>may be interested in estimating an animal's home range; where they are geographically in space, and where their distribution is concentrated. </a:t>
            </a:r>
          </a:p>
          <a:p>
            <a:pPr marL="0" indent="0">
              <a:buFontTx/>
              <a:buNone/>
            </a:pPr>
            <a:r>
              <a:rPr lang="en-US" sz="1200" b="0" i="0" u="none" strike="noStrike" kern="1200" dirty="0">
                <a:solidFill>
                  <a:schemeClr val="tx1"/>
                </a:solidFill>
                <a:effectLst/>
                <a:latin typeface="+mn-lt"/>
                <a:ea typeface="+mn-ea"/>
                <a:cs typeface="+mn-cs"/>
              </a:rPr>
              <a:t>2. Second, we may be interested in habitat and resource selections, where we want to identify what kind of environmental conditions do animals select for, for example bathymetry, sea surface temperature, or  chlorophyll concentrations.</a:t>
            </a:r>
          </a:p>
          <a:p>
            <a:pPr marL="0" indent="0">
              <a:buFontTx/>
              <a:buNone/>
            </a:pPr>
            <a:r>
              <a:rPr lang="en-CA" dirty="0"/>
              <a:t>3. </a:t>
            </a:r>
            <a:r>
              <a:rPr lang="en-US" sz="1200" b="0" i="0" u="none" strike="noStrike" kern="1200" dirty="0">
                <a:solidFill>
                  <a:schemeClr val="tx1"/>
                </a:solidFill>
                <a:effectLst/>
                <a:latin typeface="+mn-lt"/>
                <a:ea typeface="+mn-ea"/>
                <a:cs typeface="+mn-cs"/>
              </a:rPr>
              <a:t>Next, we may be interested in parameterizing the animals’ movement characteristics. For example, this case the graph shows the distribution of step length for two different behaviors.</a:t>
            </a:r>
          </a:p>
          <a:p>
            <a:pPr marL="0" indent="0">
              <a:buFontTx/>
              <a:buNone/>
            </a:pPr>
            <a:r>
              <a:rPr lang="en-CA" sz="1200" b="0" i="0" u="none" strike="noStrike" kern="1200" dirty="0">
                <a:solidFill>
                  <a:schemeClr val="tx1"/>
                </a:solidFill>
                <a:effectLst/>
                <a:latin typeface="+mn-lt"/>
                <a:ea typeface="+mn-ea"/>
                <a:cs typeface="+mn-cs"/>
              </a:rPr>
              <a:t>4</a:t>
            </a:r>
            <a:r>
              <a:rPr lang="en-US" sz="1200" b="0" i="0" u="none" strike="noStrike" kern="1200" dirty="0">
                <a:solidFill>
                  <a:schemeClr val="tx1"/>
                </a:solidFill>
                <a:effectLst/>
                <a:latin typeface="+mn-lt"/>
                <a:ea typeface="+mn-ea"/>
                <a:cs typeface="+mn-cs"/>
              </a:rPr>
              <a:t>. 4</a:t>
            </a:r>
            <a:r>
              <a:rPr lang="en-US" sz="1200" b="0" i="0" u="none" strike="noStrike" kern="1200" baseline="30000" dirty="0">
                <a:solidFill>
                  <a:schemeClr val="tx1"/>
                </a:solidFill>
                <a:effectLst/>
                <a:latin typeface="+mn-lt"/>
                <a:ea typeface="+mn-ea"/>
                <a:cs typeface="+mn-cs"/>
              </a:rPr>
              <a:t>th</a:t>
            </a:r>
            <a:r>
              <a:rPr 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w</a:t>
            </a:r>
            <a:r>
              <a:rPr lang="en-US" sz="1200" b="0" i="0" u="none" strike="noStrike" kern="1200" dirty="0">
                <a:solidFill>
                  <a:schemeClr val="tx1"/>
                </a:solidFill>
                <a:effectLst/>
                <a:latin typeface="+mn-lt"/>
                <a:ea typeface="+mn-ea"/>
                <a:cs typeface="+mn-cs"/>
              </a:rPr>
              <a:t>e may be interested segmenting the telemetry data into discrete behavioral States and identifying when and where those occur or under which conditions </a:t>
            </a:r>
          </a:p>
          <a:p>
            <a:pPr marL="0" indent="0">
              <a:buFontTx/>
              <a:buNone/>
            </a:pPr>
            <a:r>
              <a:rPr lang="en-CA" sz="1200" b="0" i="0" u="none" strike="noStrike" kern="1200" dirty="0">
                <a:solidFill>
                  <a:schemeClr val="tx1"/>
                </a:solidFill>
                <a:effectLst/>
                <a:latin typeface="+mn-lt"/>
                <a:ea typeface="+mn-ea"/>
                <a:cs typeface="+mn-cs"/>
              </a:rPr>
              <a:t>5. last, </a:t>
            </a:r>
            <a:r>
              <a:rPr lang="en-US" sz="1200" b="0" i="0" u="none" strike="noStrike" kern="1200" dirty="0">
                <a:solidFill>
                  <a:schemeClr val="tx1"/>
                </a:solidFill>
                <a:effectLst/>
                <a:latin typeface="+mn-lt"/>
                <a:ea typeface="+mn-ea"/>
                <a:cs typeface="+mn-cs"/>
              </a:rPr>
              <a:t>if the data has high error or if we have missing records, we may be interested in path reconstruction to determine the most likely paths of the animals and where they may have been over time</a:t>
            </a:r>
          </a:p>
          <a:p>
            <a:pPr marL="0" indent="0">
              <a:buFontTx/>
              <a:buNone/>
            </a:pPr>
            <a:endParaRPr lang="en-CA"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Hidden Markov models address two of these components: movement parameter estimation, and behavior segmentation</a:t>
            </a:r>
          </a:p>
          <a:p>
            <a:pPr marL="0" indent="0">
              <a:buFontTx/>
              <a:buNone/>
            </a:pPr>
            <a:r>
              <a:rPr lang="en-CA" sz="1200" b="0" i="0" u="none" strike="noStrike" kern="1200" dirty="0">
                <a:solidFill>
                  <a:schemeClr val="tx1"/>
                </a:solidFill>
                <a:effectLst/>
                <a:latin typeface="+mn-lt"/>
                <a:ea typeface="+mn-ea"/>
                <a:cs typeface="+mn-cs"/>
              </a:rPr>
              <a:t>And in this this workshop, we will also learn some basic methods for path reconstruction.</a:t>
            </a:r>
            <a:endParaRPr lang="en-US" sz="1200" b="0" i="0" u="none" strike="noStrike" kern="1200" dirty="0">
              <a:solidFill>
                <a:schemeClr val="tx1"/>
              </a:solidFill>
              <a:effectLst/>
              <a:latin typeface="+mn-lt"/>
              <a:ea typeface="+mn-ea"/>
              <a:cs typeface="+mn-cs"/>
            </a:endParaRPr>
          </a:p>
          <a:p>
            <a:pPr marL="0" indent="0">
              <a:buFontTx/>
              <a:buNone/>
            </a:pP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5</a:t>
            </a:fld>
            <a:endParaRPr lang="en-CA"/>
          </a:p>
        </p:txBody>
      </p:sp>
    </p:spTree>
    <p:extLst>
      <p:ext uri="{BB962C8B-B14F-4D97-AF65-F5344CB8AC3E}">
        <p14:creationId xmlns:p14="http://schemas.microsoft.com/office/powerpoint/2010/main" val="31442356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Last, I looked at the spatial distribution of different </a:t>
            </a:r>
            <a:r>
              <a:rPr lang="en-US" sz="1200" b="0" i="0" kern="1200" dirty="0" err="1">
                <a:solidFill>
                  <a:schemeClr val="tx1"/>
                </a:solidFill>
                <a:effectLst/>
                <a:latin typeface="+mn-lt"/>
                <a:ea typeface="+mn-ea"/>
                <a:cs typeface="+mn-cs"/>
              </a:rPr>
              <a:t>behaviours</a:t>
            </a:r>
            <a:r>
              <a:rPr lang="en-US" sz="1200" b="0" i="0" kern="1200" dirty="0">
                <a:solidFill>
                  <a:schemeClr val="tx1"/>
                </a:solidFill>
                <a:effectLst/>
                <a:latin typeface="+mn-lt"/>
                <a:ea typeface="+mn-ea"/>
                <a:cs typeface="+mn-cs"/>
              </a:rPr>
              <a:t> with respect to the core range and the summering ground (shown in green).</a:t>
            </a:r>
          </a:p>
          <a:p>
            <a:pPr fontAlgn="base"/>
            <a:endParaRPr lang="en-CA" sz="1200" b="0" i="0" kern="1200" dirty="0">
              <a:solidFill>
                <a:schemeClr val="tx1"/>
              </a:solidFill>
              <a:effectLst/>
              <a:latin typeface="+mn-lt"/>
              <a:ea typeface="+mn-ea"/>
              <a:cs typeface="+mn-cs"/>
            </a:endParaRPr>
          </a:p>
          <a:p>
            <a:pPr fontAlgn="base"/>
            <a:r>
              <a:rPr lang="en-CA" sz="1200" b="0" i="0" kern="1200" dirty="0">
                <a:solidFill>
                  <a:schemeClr val="tx1"/>
                </a:solidFill>
                <a:effectLst/>
                <a:latin typeface="+mn-lt"/>
                <a:ea typeface="+mn-ea"/>
                <a:cs typeface="+mn-cs"/>
              </a:rPr>
              <a:t>The main pattern I observed was that the bears were more likely to engage in more resident behaviour in the core range, and more active behaviours near the outer limits of their range.</a:t>
            </a:r>
          </a:p>
          <a:p>
            <a:pPr fontAlgn="base"/>
            <a:endParaRPr lang="en-CA" sz="1200" b="0" i="0" kern="1200" dirty="0">
              <a:solidFill>
                <a:schemeClr val="tx1"/>
              </a:solidFill>
              <a:effectLst/>
              <a:latin typeface="+mn-lt"/>
              <a:ea typeface="+mn-ea"/>
              <a:cs typeface="+mn-cs"/>
            </a:endParaRPr>
          </a:p>
          <a:p>
            <a:pPr fontAlgn="base"/>
            <a:r>
              <a:rPr lang="en-CA" sz="1200" b="0" i="0" kern="1200" dirty="0">
                <a:solidFill>
                  <a:schemeClr val="tx1"/>
                </a:solidFill>
                <a:effectLst/>
                <a:latin typeface="+mn-lt"/>
                <a:ea typeface="+mn-ea"/>
                <a:cs typeface="+mn-cs"/>
              </a:rPr>
              <a:t>In addition, I compared the distribution in years with high and low ice concentration. </a:t>
            </a:r>
            <a:endParaRPr lang="en-US" sz="1200" b="0" i="0" kern="1200" dirty="0">
              <a:solidFill>
                <a:schemeClr val="tx1"/>
              </a:solidFill>
              <a:effectLst/>
              <a:latin typeface="+mn-lt"/>
              <a:ea typeface="+mn-ea"/>
              <a:cs typeface="+mn-cs"/>
            </a:endParaRPr>
          </a:p>
          <a:p>
            <a:pPr fontAlgn="base"/>
            <a:r>
              <a:rPr lang="en-CA" sz="1200" b="0" i="0" kern="1200" dirty="0">
                <a:solidFill>
                  <a:schemeClr val="tx1"/>
                </a:solidFill>
                <a:effectLst/>
                <a:latin typeface="+mn-lt"/>
                <a:ea typeface="+mn-ea"/>
                <a:cs typeface="+mn-cs"/>
              </a:rPr>
              <a:t>M</a:t>
            </a:r>
            <a:r>
              <a:rPr lang="en-US" sz="1200" b="0" i="0" kern="1200" dirty="0" err="1">
                <a:solidFill>
                  <a:schemeClr val="tx1"/>
                </a:solidFill>
                <a:effectLst/>
                <a:latin typeface="+mn-lt"/>
                <a:ea typeface="+mn-ea"/>
                <a:cs typeface="+mn-cs"/>
              </a:rPr>
              <a:t>ost</a:t>
            </a:r>
            <a:r>
              <a:rPr lang="en-US" sz="1200" b="0" i="0" kern="1200" dirty="0">
                <a:solidFill>
                  <a:schemeClr val="tx1"/>
                </a:solidFill>
                <a:effectLst/>
                <a:latin typeface="+mn-lt"/>
                <a:ea typeface="+mn-ea"/>
                <a:cs typeface="+mn-cs"/>
              </a:rPr>
              <a:t> notably, in years with high ice concentration, polar bears primarily stayed within their core range,</a:t>
            </a:r>
          </a:p>
          <a:p>
            <a:pPr fontAlgn="base"/>
            <a:r>
              <a:rPr lang="en-US" sz="1200" b="0" i="0" kern="1200" dirty="0">
                <a:solidFill>
                  <a:schemeClr val="tx1"/>
                </a:solidFill>
                <a:effectLst/>
                <a:latin typeface="+mn-lt"/>
                <a:ea typeface="+mn-ea"/>
                <a:cs typeface="+mn-cs"/>
              </a:rPr>
              <a:t>and in years w/ low ice con, bears ranged further from the core range.</a:t>
            </a:r>
          </a:p>
          <a:p>
            <a:pPr fontAlgn="base"/>
            <a:r>
              <a:rPr lang="en-US" sz="1200" b="0" i="0" kern="1200" dirty="0">
                <a:solidFill>
                  <a:schemeClr val="tx1"/>
                </a:solidFill>
                <a:effectLst/>
                <a:latin typeface="+mn-lt"/>
                <a:ea typeface="+mn-ea"/>
                <a:cs typeface="+mn-cs"/>
              </a:rPr>
              <a:t>This may be either due to them moving further in search of quality habitat, or the more dynamic sea ice causing them to drift further from their core range.</a:t>
            </a:r>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4043452-D85D-420A-8B94-BB8433105BF9}" type="slidenum">
              <a:rPr lang="en-CA" smtClean="0"/>
              <a:t>41</a:t>
            </a:fld>
            <a:endParaRPr lang="en-CA"/>
          </a:p>
        </p:txBody>
      </p:sp>
    </p:spTree>
    <p:extLst>
      <p:ext uri="{BB962C8B-B14F-4D97-AF65-F5344CB8AC3E}">
        <p14:creationId xmlns:p14="http://schemas.microsoft.com/office/powerpoint/2010/main" val="1121307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Hidden Markov models are very flexible and extendable. Some of the work I presented could for example be applied to investigate sea turtle navigation relative to magnetic fields or flight of seabirds relative to winds and anthropogenic factors such as wind turbines or fishing vessels. </a:t>
            </a:r>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42</a:t>
            </a:fld>
            <a:endParaRPr lang="en-US" dirty="0"/>
          </a:p>
        </p:txBody>
      </p:sp>
    </p:spTree>
    <p:extLst>
      <p:ext uri="{BB962C8B-B14F-4D97-AF65-F5344CB8AC3E}">
        <p14:creationId xmlns:p14="http://schemas.microsoft.com/office/powerpoint/2010/main" val="37448955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43</a:t>
            </a:fld>
            <a:endParaRPr lang="en-US" dirty="0"/>
          </a:p>
        </p:txBody>
      </p:sp>
    </p:spTree>
    <p:extLst>
      <p:ext uri="{BB962C8B-B14F-4D97-AF65-F5344CB8AC3E}">
        <p14:creationId xmlns:p14="http://schemas.microsoft.com/office/powerpoint/2010/main" val="190461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So hidden Markov models have two components addressing two fundamental challenges when using telemetry data to identify behavioral states. </a:t>
            </a: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he first challenge is that the underlying biological process that researchers are interested in is not directly observed.</a:t>
            </a: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hat is, the data stream we obtain is an indirect measure of that underlying behavioral process, </a:t>
            </a:r>
          </a:p>
          <a:p>
            <a:r>
              <a:rPr lang="en-US" sz="1200" b="0" i="0" u="none" strike="noStrike" kern="1200" dirty="0">
                <a:solidFill>
                  <a:schemeClr val="tx1"/>
                </a:solidFill>
                <a:effectLst/>
                <a:latin typeface="+mn-lt"/>
                <a:ea typeface="+mn-ea"/>
                <a:cs typeface="+mn-cs"/>
              </a:rPr>
              <a:t>Such that observation data conditionally dependent on a latent state process. </a:t>
            </a:r>
          </a:p>
          <a:p>
            <a:r>
              <a:rPr lang="en-US" sz="1200" b="0" i="0" u="none" strike="noStrike" kern="1200" dirty="0">
                <a:solidFill>
                  <a:schemeClr val="tx1"/>
                </a:solidFill>
                <a:effectLst/>
                <a:latin typeface="+mn-lt"/>
                <a:ea typeface="+mn-ea"/>
                <a:cs typeface="+mn-cs"/>
              </a:rPr>
              <a:t>For example, if me use catch data to estimate the stock size of a fish species, the true population is hidden.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 second example, and the primary focus of this Workshop is using observed movement data to infer an unobserved (or latent) animal </a:t>
            </a:r>
            <a:r>
              <a:rPr lang="en-US" sz="1200" b="0" i="0" u="none" strike="noStrike" kern="1200" dirty="0" err="1">
                <a:solidFill>
                  <a:schemeClr val="tx1"/>
                </a:solidFill>
                <a:effectLst/>
                <a:latin typeface="+mn-lt"/>
                <a:ea typeface="+mn-ea"/>
                <a:cs typeface="+mn-cs"/>
              </a:rPr>
              <a:t>behaviour</a:t>
            </a:r>
            <a:endParaRPr lang="en-US" sz="1200" b="0"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he second challenge is that latent state process is also autocorrelated in time. </a:t>
            </a:r>
          </a:p>
          <a:p>
            <a:r>
              <a:rPr lang="en-CA" sz="1200" b="0" i="0" u="none" strike="noStrike" kern="1200" dirty="0">
                <a:solidFill>
                  <a:schemeClr val="tx1"/>
                </a:solidFill>
                <a:effectLst/>
                <a:latin typeface="+mn-lt"/>
                <a:ea typeface="+mn-ea"/>
                <a:cs typeface="+mn-cs"/>
              </a:rPr>
              <a:t>F</a:t>
            </a:r>
            <a:r>
              <a:rPr lang="en-US" sz="1200" b="0" i="0" u="none" strike="noStrike" kern="1200" dirty="0">
                <a:solidFill>
                  <a:schemeClr val="tx1"/>
                </a:solidFill>
                <a:effectLst/>
                <a:latin typeface="+mn-lt"/>
                <a:ea typeface="+mn-ea"/>
                <a:cs typeface="+mn-cs"/>
              </a:rPr>
              <a:t>or example, the stock population size in one year is partly dependent on the population in the previous year, </a:t>
            </a:r>
          </a:p>
          <a:p>
            <a:r>
              <a:rPr lang="en-US" sz="1200" b="0" i="0" u="none" strike="noStrike" kern="1200" dirty="0">
                <a:solidFill>
                  <a:schemeClr val="tx1"/>
                </a:solidFill>
                <a:effectLst/>
                <a:latin typeface="+mn-lt"/>
                <a:ea typeface="+mn-ea"/>
                <a:cs typeface="+mn-cs"/>
              </a:rPr>
              <a:t>and animal behavior at one time depends on what it was doing previously.</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n effect our observation data is autocorrelated through a latent state process.</a:t>
            </a:r>
            <a:endParaRPr lang="en-CA"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19A5CFE-EF22-429F-B01B-066EAD1D04B4}" type="slidenum">
              <a:rPr lang="en-CA" smtClean="0"/>
              <a:t>6</a:t>
            </a:fld>
            <a:endParaRPr lang="en-CA"/>
          </a:p>
        </p:txBody>
      </p:sp>
    </p:spTree>
    <p:extLst>
      <p:ext uri="{BB962C8B-B14F-4D97-AF65-F5344CB8AC3E}">
        <p14:creationId xmlns:p14="http://schemas.microsoft.com/office/powerpoint/2010/main" val="1548235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Hidden Markov models address these challenges by combining two different statistical tools.</a:t>
            </a:r>
          </a:p>
          <a:p>
            <a:endParaRPr lang="en-CA" dirty="0"/>
          </a:p>
          <a:p>
            <a:r>
              <a:rPr lang="en-CA" dirty="0"/>
              <a:t>F</a:t>
            </a:r>
            <a:r>
              <a:rPr lang="en-US" dirty="0"/>
              <a:t>or the hidden underlying process, we have finite mixture models. </a:t>
            </a:r>
          </a:p>
          <a:p>
            <a:r>
              <a:rPr lang="en-US" sz="1200" b="0" i="0" u="none" strike="noStrike" kern="1200" dirty="0">
                <a:solidFill>
                  <a:schemeClr val="tx1"/>
                </a:solidFill>
                <a:effectLst/>
                <a:latin typeface="+mn-lt"/>
                <a:ea typeface="+mn-ea"/>
                <a:cs typeface="+mn-cs"/>
              </a:rPr>
              <a:t>in the graph on the right, the red line represents the overall observation data, and this data is emergent from several hidden processes represented by the blue curves.</a:t>
            </a:r>
          </a:p>
          <a:p>
            <a:endParaRPr lang="en-CA"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model the autocorrelation, HMMs describe the probability of the latent states using Markov chains, which say that the probability of being in a state at some time depends on what state you were in in the previous time. </a:t>
            </a:r>
          </a:p>
          <a:p>
            <a:r>
              <a:rPr lang="en-US" sz="1200" b="0" i="0" u="none" strike="noStrike" kern="1200" dirty="0">
                <a:solidFill>
                  <a:schemeClr val="tx1"/>
                </a:solidFill>
                <a:effectLst/>
                <a:latin typeface="+mn-lt"/>
                <a:ea typeface="+mn-ea"/>
                <a:cs typeface="+mn-cs"/>
              </a:rPr>
              <a:t>In the Markov chain, there is a probability of staying within the same state, and a probability of transitioning to the another states.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Next, we’ll go into both of these components in more detail then discuss how they are combined into the Hidden Markov model.</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7</a:t>
            </a:fld>
            <a:endParaRPr lang="en-CA"/>
          </a:p>
        </p:txBody>
      </p:sp>
    </p:spTree>
    <p:extLst>
      <p:ext uri="{BB962C8B-B14F-4D97-AF65-F5344CB8AC3E}">
        <p14:creationId xmlns:p14="http://schemas.microsoft.com/office/powerpoint/2010/main" val="2282026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let’s describe the theory behind finite mixture models ignoring autocorrelation. </a:t>
            </a:r>
          </a:p>
          <a:p>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8</a:t>
            </a:fld>
            <a:endParaRPr lang="en-CA"/>
          </a:p>
        </p:txBody>
      </p:sp>
    </p:spTree>
    <p:extLst>
      <p:ext uri="{BB962C8B-B14F-4D97-AF65-F5344CB8AC3E}">
        <p14:creationId xmlns:p14="http://schemas.microsoft.com/office/powerpoint/2010/main" val="1766905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Let’s begin with an example, where you want to distinguish between resident and transient killer whales. </a:t>
            </a:r>
          </a:p>
          <a:p>
            <a:r>
              <a:rPr lang="en-CA" sz="1200" b="0" i="0" u="none" strike="noStrike" kern="1200" dirty="0">
                <a:solidFill>
                  <a:schemeClr val="tx1"/>
                </a:solidFill>
                <a:effectLst/>
                <a:latin typeface="+mn-lt"/>
                <a:ea typeface="+mn-ea"/>
                <a:cs typeface="+mn-cs"/>
              </a:rPr>
              <a:t>And we suspect that we could do this by measuring the curvature of the dorsal fin, by calculating the maximum angle made by the leading edge.</a:t>
            </a:r>
          </a:p>
          <a:p>
            <a:r>
              <a:rPr lang="en-CA" sz="1200" b="0" i="0" u="none" strike="noStrike" kern="1200" dirty="0">
                <a:solidFill>
                  <a:schemeClr val="tx1"/>
                </a:solidFill>
                <a:effectLst/>
                <a:latin typeface="+mn-lt"/>
                <a:ea typeface="+mn-ea"/>
                <a:cs typeface="+mn-cs"/>
              </a:rPr>
              <a:t>The resident and transient orcas represent two possible components or groups an image can represent.</a:t>
            </a:r>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What we don’t know is how frequent each group is, that is, what is the overall probability a photo might be of a in the component representing resident or transient whale.</a:t>
            </a:r>
          </a:p>
          <a:p>
            <a:r>
              <a:rPr lang="en-CA" sz="1200" b="0" i="0" u="none" strike="noStrike" kern="1200" dirty="0">
                <a:solidFill>
                  <a:schemeClr val="tx1"/>
                </a:solidFill>
                <a:effectLst/>
                <a:latin typeface="+mn-lt"/>
                <a:ea typeface="+mn-ea"/>
                <a:cs typeface="+mn-cs"/>
              </a:rPr>
              <a:t>- In this case, the probability of a photo being in component 1 is 0.75, and the prob of being in component 2 is 0.25</a:t>
            </a:r>
          </a:p>
          <a:p>
            <a:r>
              <a:rPr lang="en-CA" sz="1200" b="0" i="0" u="none" strike="noStrike" kern="1200" dirty="0">
                <a:solidFill>
                  <a:schemeClr val="tx1"/>
                </a:solidFill>
                <a:effectLst/>
                <a:latin typeface="+mn-lt"/>
                <a:ea typeface="+mn-ea"/>
                <a:cs typeface="+mn-cs"/>
              </a:rPr>
              <a:t>We also don’t know the distributions of dorsal fin angles associated with each component. </a:t>
            </a:r>
          </a:p>
          <a:p>
            <a:pPr marL="171450" indent="-171450">
              <a:buFontTx/>
              <a:buChar char="-"/>
            </a:pPr>
            <a:r>
              <a:rPr lang="en-CA" sz="1200" b="0" i="0" u="none" strike="noStrike" kern="1200" dirty="0">
                <a:solidFill>
                  <a:schemeClr val="tx1"/>
                </a:solidFill>
                <a:effectLst/>
                <a:latin typeface="+mn-lt"/>
                <a:ea typeface="+mn-ea"/>
                <a:cs typeface="+mn-cs"/>
              </a:rPr>
              <a:t>In this case, component 1 has a lower angle mean and </a:t>
            </a:r>
            <a:r>
              <a:rPr lang="en-CA" sz="1200" b="0" i="0" u="none" strike="noStrike" kern="1200" dirty="0" err="1">
                <a:solidFill>
                  <a:schemeClr val="tx1"/>
                </a:solidFill>
                <a:effectLst/>
                <a:latin typeface="+mn-lt"/>
                <a:ea typeface="+mn-ea"/>
                <a:cs typeface="+mn-cs"/>
              </a:rPr>
              <a:t>sd</a:t>
            </a:r>
            <a:r>
              <a:rPr lang="en-CA" sz="1200" b="0" i="0" u="none" strike="noStrike" kern="1200" dirty="0">
                <a:solidFill>
                  <a:schemeClr val="tx1"/>
                </a:solidFill>
                <a:effectLst/>
                <a:latin typeface="+mn-lt"/>
                <a:ea typeface="+mn-ea"/>
                <a:cs typeface="+mn-cs"/>
              </a:rPr>
              <a:t> than component 2. Component 1 is centred around 15, while component 2 is centred around 25.</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What we actually observe are the angles, and after many measurements, we may obtain the overall cumulative density on the right, which again, is a combination of the two hidden components</a:t>
            </a:r>
            <a:br>
              <a:rPr lang="en-CA" sz="1200" b="0" i="0" u="none" strike="noStrike" kern="1200" dirty="0">
                <a:solidFill>
                  <a:schemeClr val="tx1"/>
                </a:solidFill>
                <a:effectLst/>
                <a:latin typeface="+mn-lt"/>
                <a:ea typeface="+mn-ea"/>
                <a:cs typeface="+mn-cs"/>
              </a:rPr>
            </a:br>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In this case, the first image we process happens to be an individual from component 1, and we obtained a measurement of 14.2.</a:t>
            </a:r>
            <a:br>
              <a:rPr lang="en-CA" sz="1200" b="0" i="0" u="none" strike="noStrike" kern="1200" dirty="0">
                <a:solidFill>
                  <a:schemeClr val="tx1"/>
                </a:solidFill>
                <a:effectLst/>
                <a:latin typeface="+mn-lt"/>
                <a:ea typeface="+mn-ea"/>
                <a:cs typeface="+mn-cs"/>
              </a:rPr>
            </a:br>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In the next image, it happened to be in component 2, </a:t>
            </a:r>
            <a:r>
              <a:rPr lang="en-US" sz="1200" b="0" i="0" u="none" strike="noStrike" kern="1200" dirty="0">
                <a:solidFill>
                  <a:schemeClr val="tx1"/>
                </a:solidFill>
                <a:effectLst/>
                <a:latin typeface="+mn-lt"/>
                <a:ea typeface="+mn-ea"/>
                <a:cs typeface="+mn-cs"/>
              </a:rPr>
              <a:t>and an observation is drawn from the probability density function of P2, and we obtained a measure of 29.4</a:t>
            </a:r>
          </a:p>
          <a:p>
            <a:br>
              <a:rPr lang="en-CA"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the next measurement it happened to be in component 1, which again we don't know what state it's in, and we measure 8.9, which was drawn from the probability density function associated with component1</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And this is repeated for all of our measurement, which e</a:t>
            </a:r>
            <a:r>
              <a:rPr lang="en-US" sz="1200" b="0" i="0" u="none" strike="noStrike" kern="1200" dirty="0">
                <a:solidFill>
                  <a:schemeClr val="tx1"/>
                </a:solidFill>
                <a:effectLst/>
                <a:latin typeface="+mn-lt"/>
                <a:ea typeface="+mn-ea"/>
                <a:cs typeface="+mn-cs"/>
              </a:rPr>
              <a:t>re either drawn from the distribution associated with component 1 or component 2.</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you'll notice there are many values for example between 10 and 25 that could reasonably come from both distributions</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goal of finite mixture models is to estimate the parameters associated with each component’s probability densities as well as the probability of each component. </a:t>
            </a:r>
          </a:p>
          <a:p>
            <a:endParaRPr lang="en-US" sz="1200" b="0" i="0" u="none" strike="noStrike" kern="1200" dirty="0">
              <a:solidFill>
                <a:schemeClr val="tx1"/>
              </a:solidFill>
              <a:effectLst/>
              <a:latin typeface="+mn-lt"/>
              <a:ea typeface="+mn-ea"/>
              <a:cs typeface="+mn-cs"/>
            </a:endParaRPr>
          </a:p>
          <a:p>
            <a:endParaRPr lang="en-CA" dirty="0"/>
          </a:p>
          <a:p>
            <a:r>
              <a:rPr lang="en-CA" dirty="0" err="1"/>
              <a:t>Procrasticide</a:t>
            </a:r>
            <a:r>
              <a:rPr lang="en-CA" dirty="0"/>
              <a:t>: Colour components by colour</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9</a:t>
            </a:fld>
            <a:endParaRPr lang="en-CA"/>
          </a:p>
        </p:txBody>
      </p:sp>
    </p:spTree>
    <p:extLst>
      <p:ext uri="{BB962C8B-B14F-4D97-AF65-F5344CB8AC3E}">
        <p14:creationId xmlns:p14="http://schemas.microsoft.com/office/powerpoint/2010/main" val="711091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All right, So what are the key parameters that finite mixture models use?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first parameter that's defined by the practitioner is the number of components, or the number of states an observation might come from, and this is represented by the letter </a:t>
            </a:r>
            <a:r>
              <a:rPr lang="en-US" sz="1200" b="0" i="1" u="none" strike="noStrike" kern="1200" dirty="0">
                <a:solidFill>
                  <a:schemeClr val="tx1"/>
                </a:solidFill>
                <a:effectLst/>
                <a:latin typeface="+mn-lt"/>
                <a:ea typeface="+mn-ea"/>
                <a:cs typeface="+mn-cs"/>
              </a:rPr>
              <a:t>m</a:t>
            </a:r>
          </a:p>
          <a:p>
            <a:pPr marL="171450" indent="-171450">
              <a:buFontTx/>
              <a:buChar char="-"/>
            </a:pPr>
            <a:r>
              <a:rPr lang="en-US" sz="1200" b="0" i="0" u="none" strike="noStrike" kern="1200" dirty="0">
                <a:solidFill>
                  <a:schemeClr val="tx1"/>
                </a:solidFill>
                <a:effectLst/>
                <a:latin typeface="+mn-lt"/>
                <a:ea typeface="+mn-ea"/>
                <a:cs typeface="+mn-cs"/>
              </a:rPr>
              <a:t>in this example, there are two components, so m=2.</a:t>
            </a:r>
          </a:p>
          <a:p>
            <a:pPr marL="0" indent="0">
              <a:buFontTx/>
              <a:buNone/>
            </a:pPr>
            <a:r>
              <a:rPr lang="en-US" sz="1200" b="0" i="0" u="none" strike="noStrike" kern="1200" dirty="0">
                <a:solidFill>
                  <a:schemeClr val="tx1"/>
                </a:solidFill>
                <a:effectLst/>
                <a:latin typeface="+mn-lt"/>
                <a:ea typeface="+mn-ea"/>
                <a:cs typeface="+mn-cs"/>
              </a:rPr>
              <a:t>The second parameter is the weight of each component </a:t>
            </a:r>
            <a:r>
              <a:rPr lang="en-US" sz="1200" b="0" i="1" u="none" strike="noStrike" kern="12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represented by </a:t>
            </a:r>
            <a:r>
              <a:rPr lang="el-GR" sz="1200" b="0" i="1" u="none" strike="noStrike" kern="1200" dirty="0">
                <a:solidFill>
                  <a:schemeClr val="tx1"/>
                </a:solidFill>
                <a:effectLst/>
                <a:latin typeface="+mn-lt"/>
                <a:ea typeface="+mn-ea"/>
                <a:cs typeface="+mn-cs"/>
              </a:rPr>
              <a:t>δ</a:t>
            </a:r>
            <a:r>
              <a:rPr lang="en-CA" sz="1200" b="0" i="1" u="none" strike="noStrike" kern="1200" baseline="-250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Such that each component has its own weight. </a:t>
            </a:r>
          </a:p>
          <a:p>
            <a:pPr marL="171450" indent="-171450">
              <a:buFontTx/>
              <a:buChar char="-"/>
            </a:pPr>
            <a:r>
              <a:rPr lang="en-US" sz="1200" b="0" i="0" u="none" strike="noStrike" kern="1200" dirty="0">
                <a:solidFill>
                  <a:schemeClr val="tx1"/>
                </a:solidFill>
                <a:effectLst/>
                <a:latin typeface="+mn-lt"/>
                <a:ea typeface="+mn-ea"/>
                <a:cs typeface="+mn-cs"/>
              </a:rPr>
              <a:t>Together they all sum up to one. Since a the system has to be in some state</a:t>
            </a:r>
          </a:p>
          <a:p>
            <a:pPr marL="0" indent="0">
              <a:buFontTx/>
              <a:buNone/>
            </a:pPr>
            <a:r>
              <a:rPr lang="en-US" sz="1200" b="0" i="0" u="none" strike="noStrike" kern="1200" dirty="0">
                <a:solidFill>
                  <a:schemeClr val="tx1"/>
                </a:solidFill>
                <a:effectLst/>
                <a:latin typeface="+mn-lt"/>
                <a:ea typeface="+mn-ea"/>
                <a:cs typeface="+mn-cs"/>
              </a:rPr>
              <a:t>The 3</a:t>
            </a:r>
            <a:r>
              <a:rPr lang="en-US" sz="1200" b="0" i="0" u="none" strike="noStrike" kern="1200" baseline="30000" dirty="0">
                <a:solidFill>
                  <a:schemeClr val="tx1"/>
                </a:solidFill>
                <a:effectLst/>
                <a:latin typeface="+mn-lt"/>
                <a:ea typeface="+mn-ea"/>
                <a:cs typeface="+mn-cs"/>
              </a:rPr>
              <a:t>rd</a:t>
            </a:r>
            <a:r>
              <a:rPr lang="en-US" sz="1200" b="0" i="0" u="none" strike="noStrike" kern="1200" dirty="0">
                <a:solidFill>
                  <a:schemeClr val="tx1"/>
                </a:solidFill>
                <a:effectLst/>
                <a:latin typeface="+mn-lt"/>
                <a:ea typeface="+mn-ea"/>
                <a:cs typeface="+mn-cs"/>
              </a:rPr>
              <a:t> each component has its own associated probability distribution represented by </a:t>
            </a:r>
            <a:r>
              <a:rPr lang="en-US" sz="1200" b="0" i="1" u="none" strike="noStrike" kern="1200" baseline="0" dirty="0">
                <a:solidFill>
                  <a:schemeClr val="tx1"/>
                </a:solidFill>
                <a:effectLst/>
                <a:latin typeface="+mn-lt"/>
                <a:ea typeface="+mn-ea"/>
                <a:cs typeface="+mn-cs"/>
              </a:rPr>
              <a:t>p</a:t>
            </a:r>
            <a:r>
              <a:rPr lang="en-US" sz="1200" b="0" i="1" u="none" strike="noStrike" kern="1200" baseline="-25000" dirty="0">
                <a:solidFill>
                  <a:schemeClr val="tx1"/>
                </a:solidFill>
                <a:effectLst/>
                <a:latin typeface="+mn-lt"/>
                <a:ea typeface="+mn-ea"/>
                <a:cs typeface="+mn-cs"/>
              </a:rPr>
              <a:t>i </a:t>
            </a:r>
            <a:r>
              <a:rPr lang="en-US" sz="1200" b="0" i="0" u="none" strike="noStrike" kern="1200" dirty="0">
                <a:solidFill>
                  <a:schemeClr val="tx1"/>
                </a:solidFill>
                <a:effectLst/>
                <a:latin typeface="+mn-lt"/>
                <a:ea typeface="+mn-ea"/>
                <a:cs typeface="+mn-cs"/>
              </a:rPr>
              <a:t>.</a:t>
            </a:r>
          </a:p>
          <a:p>
            <a:pPr marL="171450" indent="-171450">
              <a:buFontTx/>
              <a:buChar char="-"/>
            </a:pPr>
            <a:r>
              <a:rPr lang="en-CA" sz="1200" b="0" i="0" u="none" strike="noStrike" kern="1200" dirty="0">
                <a:solidFill>
                  <a:schemeClr val="tx1"/>
                </a:solidFill>
                <a:effectLst/>
                <a:latin typeface="+mn-lt"/>
                <a:ea typeface="+mn-ea"/>
                <a:cs typeface="+mn-cs"/>
              </a:rPr>
              <a:t>next, each distribution is defined by some parameters, which are represented by </a:t>
            </a:r>
            <a:r>
              <a:rPr lang="en-CA" sz="1200" b="0" i="1" u="none" strike="noStrike" kern="1200" dirty="0">
                <a:solidFill>
                  <a:schemeClr val="tx1"/>
                </a:solidFill>
                <a:effectLst/>
                <a:latin typeface="+mn-lt"/>
                <a:ea typeface="+mn-ea"/>
                <a:cs typeface="+mn-cs"/>
              </a:rPr>
              <a:t>θ</a:t>
            </a:r>
            <a:r>
              <a:rPr lang="en-CA" sz="1200" b="0" i="0" u="none" strike="noStrike" kern="1200" dirty="0">
                <a:solidFill>
                  <a:schemeClr val="tx1"/>
                </a:solidFill>
                <a:effectLst/>
                <a:latin typeface="+mn-lt"/>
                <a:ea typeface="+mn-ea"/>
                <a:cs typeface="+mn-cs"/>
              </a:rPr>
              <a:t>. For example, if the possible measures are normally distributed, we would need to estimate mean and standard deviation parameters for each component.</a:t>
            </a:r>
            <a:br>
              <a:rPr lang="en-CA" sz="1200" b="0" i="0" u="none" strike="noStrike" kern="1200" dirty="0">
                <a:solidFill>
                  <a:schemeClr val="tx1"/>
                </a:solidFill>
                <a:effectLst/>
                <a:latin typeface="+mn-lt"/>
                <a:ea typeface="+mn-ea"/>
                <a:cs typeface="+mn-cs"/>
              </a:rPr>
            </a:br>
            <a:endParaRPr lang="en-CA" sz="1200" b="0" i="0" u="none" strike="noStrike" kern="1200" dirty="0">
              <a:solidFill>
                <a:schemeClr val="tx1"/>
              </a:solidFill>
              <a:effectLst/>
              <a:latin typeface="+mn-lt"/>
              <a:ea typeface="+mn-ea"/>
              <a:cs typeface="+mn-cs"/>
            </a:endParaRPr>
          </a:p>
          <a:p>
            <a:pPr marL="171450" indent="-171450">
              <a:buFontTx/>
              <a:buChar char="-"/>
            </a:pPr>
            <a:r>
              <a:rPr lang="en-CA" sz="1200" b="0" i="0" u="none" strike="noStrike" kern="1200" dirty="0">
                <a:solidFill>
                  <a:schemeClr val="tx1"/>
                </a:solidFill>
                <a:effectLst/>
                <a:latin typeface="+mn-lt"/>
                <a:ea typeface="+mn-ea"/>
                <a:cs typeface="+mn-cs"/>
              </a:rPr>
              <a:t>Again, the researcher defines the number of components, and the finite mixture model would estimate the values of </a:t>
            </a:r>
            <a:r>
              <a:rPr lang="el-GR" sz="1200" b="0" i="0" u="none" strike="noStrike" kern="1200" dirty="0">
                <a:solidFill>
                  <a:schemeClr val="tx1"/>
                </a:solidFill>
                <a:effectLst/>
                <a:latin typeface="+mn-lt"/>
                <a:ea typeface="+mn-ea"/>
                <a:cs typeface="+mn-cs"/>
              </a:rPr>
              <a:t>δ</a:t>
            </a:r>
            <a:r>
              <a:rPr lang="en-CA" sz="1200" b="0" i="0" u="none" strike="noStrike" kern="1200" dirty="0">
                <a:solidFill>
                  <a:schemeClr val="tx1"/>
                </a:solidFill>
                <a:effectLst/>
                <a:latin typeface="+mn-lt"/>
                <a:ea typeface="+mn-ea"/>
                <a:cs typeface="+mn-cs"/>
              </a:rPr>
              <a:t> and </a:t>
            </a:r>
            <a:r>
              <a:rPr lang="el-GR" sz="1200" b="0" i="0" u="none" strike="noStrike" kern="1200" dirty="0">
                <a:solidFill>
                  <a:schemeClr val="tx1"/>
                </a:solidFill>
                <a:effectLst/>
                <a:latin typeface="+mn-lt"/>
                <a:ea typeface="+mn-ea"/>
                <a:cs typeface="+mn-cs"/>
              </a:rPr>
              <a:t>θ</a:t>
            </a:r>
            <a:endParaRPr lang="en-CA"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 The parameters are estimated by </a:t>
            </a:r>
            <a:r>
              <a:rPr lang="en-US" sz="1200" b="0" i="0" u="none" strike="noStrike" kern="1200" dirty="0" err="1">
                <a:solidFill>
                  <a:schemeClr val="tx1"/>
                </a:solidFill>
                <a:effectLst/>
                <a:latin typeface="+mn-lt"/>
                <a:ea typeface="+mn-ea"/>
                <a:cs typeface="+mn-cs"/>
              </a:rPr>
              <a:t>maximising</a:t>
            </a:r>
            <a:r>
              <a:rPr lang="en-US" sz="1200" b="0" i="0" u="none" strike="noStrike" kern="1200" dirty="0">
                <a:solidFill>
                  <a:schemeClr val="tx1"/>
                </a:solidFill>
                <a:effectLst/>
                <a:latin typeface="+mn-lt"/>
                <a:ea typeface="+mn-ea"/>
                <a:cs typeface="+mn-cs"/>
              </a:rPr>
              <a:t> the likelihood of a finite mixture model.</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Is this case, the likelihood is calculating the probability of the observed data (from the first observation x</a:t>
            </a:r>
            <a:r>
              <a:rPr lang="en-US" sz="1200" b="0" i="0" u="none" strike="noStrike" kern="1200" baseline="-25000" dirty="0">
                <a:solidFill>
                  <a:schemeClr val="tx1"/>
                </a:solidFill>
                <a:effectLst/>
                <a:latin typeface="+mn-lt"/>
                <a:ea typeface="+mn-ea"/>
                <a:cs typeface="+mn-cs"/>
              </a:rPr>
              <a:t>1</a:t>
            </a:r>
            <a:r>
              <a:rPr lang="en-US" sz="1200" b="0" i="0" u="none" strike="noStrike" kern="1200" dirty="0">
                <a:solidFill>
                  <a:schemeClr val="tx1"/>
                </a:solidFill>
                <a:effectLst/>
                <a:latin typeface="+mn-lt"/>
                <a:ea typeface="+mn-ea"/>
                <a:cs typeface="+mn-cs"/>
              </a:rPr>
              <a:t> to your last observation </a:t>
            </a:r>
            <a:r>
              <a:rPr lang="en-US" sz="1200" b="0" i="0" u="none" strike="noStrike" kern="1200" dirty="0" err="1">
                <a:solidFill>
                  <a:schemeClr val="tx1"/>
                </a:solidFill>
                <a:effectLst/>
                <a:latin typeface="+mn-lt"/>
                <a:ea typeface="+mn-ea"/>
                <a:cs typeface="+mn-cs"/>
              </a:rPr>
              <a:t>x</a:t>
            </a:r>
            <a:r>
              <a:rPr lang="en-US" sz="1200" b="0" i="0" u="none" strike="noStrike" kern="1200" baseline="-25000" dirty="0" err="1">
                <a:solidFill>
                  <a:schemeClr val="tx1"/>
                </a:solidFill>
                <a:effectLst/>
                <a:latin typeface="+mn-lt"/>
                <a:ea typeface="+mn-ea"/>
                <a:cs typeface="+mn-cs"/>
              </a:rPr>
              <a:t>n</a:t>
            </a:r>
            <a:r>
              <a:rPr lang="en-US" sz="1200" b="0" i="0" u="none" strike="noStrike" kern="1200" dirty="0">
                <a:solidFill>
                  <a:schemeClr val="tx1"/>
                </a:solidFill>
                <a:effectLst/>
                <a:latin typeface="+mn-lt"/>
                <a:ea typeface="+mn-ea"/>
                <a:cs typeface="+mn-cs"/>
              </a:rPr>
              <a:t>) given the parameters from each component and the weights of each component delta. In the above example, m is 2, so we only have 2 </a:t>
            </a:r>
            <a:r>
              <a:rPr lang="el-GR" sz="1200" b="0" i="0" u="none" strike="noStrike" kern="1200" dirty="0">
                <a:solidFill>
                  <a:schemeClr val="tx1"/>
                </a:solidFill>
                <a:effectLst/>
                <a:latin typeface="+mn-lt"/>
                <a:ea typeface="+mn-ea"/>
                <a:cs typeface="+mn-cs"/>
              </a:rPr>
              <a:t>θ</a:t>
            </a:r>
            <a:r>
              <a:rPr lang="en-CA" sz="1200" b="0" i="0" u="none" strike="noStrike" kern="1200" dirty="0">
                <a:solidFill>
                  <a:schemeClr val="tx1"/>
                </a:solidFill>
                <a:effectLst/>
                <a:latin typeface="+mn-lt"/>
                <a:ea typeface="+mn-ea"/>
                <a:cs typeface="+mn-cs"/>
              </a:rPr>
              <a:t>s and 2 </a:t>
            </a:r>
            <a:r>
              <a:rPr lang="el-GR" sz="1200" b="0" i="0" u="none" strike="noStrike" kern="1200" dirty="0">
                <a:solidFill>
                  <a:schemeClr val="tx1"/>
                </a:solidFill>
                <a:effectLst/>
                <a:latin typeface="+mn-lt"/>
                <a:ea typeface="+mn-ea"/>
                <a:cs typeface="+mn-cs"/>
              </a:rPr>
              <a:t>δ</a:t>
            </a:r>
            <a:r>
              <a:rPr lang="en-CA" sz="1200" b="0" i="0" u="none" strike="noStrike" kern="1200" dirty="0">
                <a:solidFill>
                  <a:schemeClr val="tx1"/>
                </a:solidFill>
                <a:effectLst/>
                <a:latin typeface="+mn-lt"/>
                <a:ea typeface="+mn-ea"/>
                <a:cs typeface="+mn-cs"/>
              </a:rPr>
              <a:t>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the likelihood is calculated by multiplying the probability of each observation given the a components distribution by the weight of that component, then summing across all the different components.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example if we have a measure of 10, we would sum the probability of obtaining 10 from p1 and from p2. and lastly, we would multiply multiplying the cross all the observations, from the first j=1 to the last j=n</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10</a:t>
            </a:fld>
            <a:endParaRPr lang="en-CA"/>
          </a:p>
        </p:txBody>
      </p:sp>
    </p:spTree>
    <p:extLst>
      <p:ext uri="{BB962C8B-B14F-4D97-AF65-F5344CB8AC3E}">
        <p14:creationId xmlns:p14="http://schemas.microsoft.com/office/powerpoint/2010/main" val="2325113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rgbClr val="2B8CBE">
                <a:lumMod val="5000"/>
                <a:lumOff val="95000"/>
              </a:srgbClr>
            </a:gs>
            <a:gs pos="100000">
              <a:srgbClr val="2678A6">
                <a:lumMod val="10000"/>
                <a:lumOff val="9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667000"/>
            <a:ext cx="9144000" cy="1524001"/>
          </a:xfrm>
        </p:spPr>
        <p:txBody>
          <a:bodyPr anchor="ctr">
            <a:normAutofit/>
          </a:bodyPr>
          <a:lstStyle>
            <a:lvl1pPr marL="0" algn="ctr" defTabSz="914354" rtl="0" eaLnBrk="1" latinLnBrk="0" hangingPunct="1">
              <a:lnSpc>
                <a:spcPct val="90000"/>
              </a:lnSpc>
              <a:spcBef>
                <a:spcPct val="0"/>
              </a:spcBef>
              <a:buNone/>
              <a:defRPr lang="en-US" sz="6000" b="1" kern="1200" dirty="0">
                <a:gradFill>
                  <a:gsLst>
                    <a:gs pos="87500">
                      <a:srgbClr val="008BD7"/>
                    </a:gs>
                    <a:gs pos="75000">
                      <a:srgbClr val="286BE0"/>
                    </a:gs>
                    <a:gs pos="62500">
                      <a:srgbClr val="5F49F1"/>
                    </a:gs>
                    <a:gs pos="50000">
                      <a:srgbClr val="713DF1"/>
                    </a:gs>
                    <a:gs pos="37500">
                      <a:srgbClr val="CB37AC"/>
                    </a:gs>
                    <a:gs pos="25000">
                      <a:srgbClr val="F93479"/>
                    </a:gs>
                    <a:gs pos="12500">
                      <a:srgbClr val="FE4F3A"/>
                    </a:gs>
                    <a:gs pos="0">
                      <a:srgbClr val="FF6032"/>
                    </a:gs>
                    <a:gs pos="100000">
                      <a:srgbClr val="009FE4"/>
                    </a:gs>
                  </a:gsLst>
                  <a:lin ang="20400000" scaled="0"/>
                </a:gradFill>
                <a:latin typeface="Montserrat" pitchFamily="2" charset="0"/>
                <a:ea typeface="+mj-ea"/>
                <a:cs typeface="+mj-cs"/>
              </a:defRPr>
            </a:lvl1pPr>
          </a:lstStyle>
          <a:p>
            <a:r>
              <a:rPr lang="en-US" dirty="0"/>
              <a:t>Click to edit title style</a:t>
            </a:r>
          </a:p>
        </p:txBody>
      </p:sp>
      <p:sp>
        <p:nvSpPr>
          <p:cNvPr id="3" name="Subtitle 2"/>
          <p:cNvSpPr>
            <a:spLocks noGrp="1"/>
          </p:cNvSpPr>
          <p:nvPr>
            <p:ph type="subTitle" idx="1"/>
          </p:nvPr>
        </p:nvSpPr>
        <p:spPr>
          <a:xfrm>
            <a:off x="1524000" y="4505325"/>
            <a:ext cx="9144000" cy="1981978"/>
          </a:xfrm>
          <a:prstGeom prst="rect">
            <a:avLst/>
          </a:prstGeom>
        </p:spPr>
        <p:txBody>
          <a:bodyPr>
            <a:normAutofit/>
          </a:bodyPr>
          <a:lstStyle>
            <a:lvl1pPr marL="0" indent="0" algn="ctr">
              <a:buNone/>
              <a:defRPr sz="3600">
                <a:solidFill>
                  <a:srgbClr val="506F92"/>
                </a:solidFill>
                <a:latin typeface="Montserrat"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Slide Number Placeholder 5">
            <a:extLst>
              <a:ext uri="{FF2B5EF4-FFF2-40B4-BE49-F238E27FC236}">
                <a16:creationId xmlns:a16="http://schemas.microsoft.com/office/drawing/2014/main" id="{EDFD163E-EE0E-4944-ADEB-C67EDD7C6302}"/>
              </a:ext>
            </a:extLst>
          </p:cNvPr>
          <p:cNvSpPr>
            <a:spLocks noGrp="1"/>
          </p:cNvSpPr>
          <p:nvPr>
            <p:ph type="sldNum" sz="quarter" idx="12"/>
          </p:nvPr>
        </p:nvSpPr>
        <p:spPr>
          <a:xfrm>
            <a:off x="10906716" y="12978"/>
            <a:ext cx="1274645" cy="365125"/>
          </a:xfrm>
          <a:prstGeom prst="rect">
            <a:avLst/>
          </a:prstGeom>
          <a:effectLst/>
        </p:spPr>
        <p:txBody>
          <a:bodyPr/>
          <a:lstStyle>
            <a:lvl1pPr>
              <a:defRPr sz="3200" b="0">
                <a:ln w="3175">
                  <a:noFill/>
                </a:ln>
                <a:solidFill>
                  <a:srgbClr val="A6B9CE"/>
                </a:solidFill>
                <a:latin typeface="Montserrat light" pitchFamily="2" charset="0"/>
              </a:defRPr>
            </a:lvl1pPr>
          </a:lstStyle>
          <a:p>
            <a:pPr algn="r"/>
            <a:fld id="{E50A8D5F-7A10-4D19-B2BD-04FE5CA3B31F}" type="slidenum">
              <a:rPr lang="en-US" smtClean="0"/>
              <a:pPr algn="r"/>
              <a:t>‹#›</a:t>
            </a:fld>
            <a:endParaRPr lang="en-US" dirty="0"/>
          </a:p>
        </p:txBody>
      </p:sp>
      <p:sp>
        <p:nvSpPr>
          <p:cNvPr id="6" name="Rectangle 5">
            <a:extLst>
              <a:ext uri="{FF2B5EF4-FFF2-40B4-BE49-F238E27FC236}">
                <a16:creationId xmlns:a16="http://schemas.microsoft.com/office/drawing/2014/main" id="{248ABE11-F386-4B0B-873F-3D5ED4863889}"/>
              </a:ext>
            </a:extLst>
          </p:cNvPr>
          <p:cNvSpPr/>
          <p:nvPr userDrawn="1"/>
        </p:nvSpPr>
        <p:spPr>
          <a:xfrm>
            <a:off x="13843878" y="378103"/>
            <a:ext cx="5360617" cy="1110812"/>
          </a:xfrm>
          <a:prstGeom prst="rect">
            <a:avLst/>
          </a:prstGeom>
          <a:gradFill flip="none" rotWithShape="1">
            <a:gsLst>
              <a:gs pos="87500">
                <a:srgbClr val="008BD7"/>
              </a:gs>
              <a:gs pos="75000">
                <a:srgbClr val="286BE0"/>
              </a:gs>
              <a:gs pos="62500">
                <a:srgbClr val="5F49F1"/>
              </a:gs>
              <a:gs pos="50000">
                <a:srgbClr val="713DF1"/>
              </a:gs>
              <a:gs pos="37500">
                <a:srgbClr val="CB37AC"/>
              </a:gs>
              <a:gs pos="25000">
                <a:srgbClr val="F93479"/>
              </a:gs>
              <a:gs pos="12500">
                <a:srgbClr val="FE4F3A"/>
              </a:gs>
              <a:gs pos="0">
                <a:srgbClr val="FF6032"/>
              </a:gs>
              <a:gs pos="100000">
                <a:srgbClr val="009FE4"/>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54000">
                    <a:srgbClr val="CC94C4"/>
                  </a:gs>
                  <a:gs pos="0">
                    <a:srgbClr val="2B8CBE">
                      <a:alpha val="80000"/>
                    </a:srgbClr>
                  </a:gs>
                  <a:gs pos="100000">
                    <a:srgbClr val="FC8D59">
                      <a:alpha val="80000"/>
                    </a:srgbClr>
                  </a:gs>
                </a:gsLst>
                <a:lin ang="0" scaled="0"/>
              </a:gradFill>
            </a:endParaRPr>
          </a:p>
        </p:txBody>
      </p:sp>
    </p:spTree>
    <p:extLst>
      <p:ext uri="{BB962C8B-B14F-4D97-AF65-F5344CB8AC3E}">
        <p14:creationId xmlns:p14="http://schemas.microsoft.com/office/powerpoint/2010/main" val="2504265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gradFill>
          <a:gsLst>
            <a:gs pos="0">
              <a:srgbClr val="2B8CBE">
                <a:lumMod val="5000"/>
                <a:lumOff val="95000"/>
              </a:srgbClr>
            </a:gs>
            <a:gs pos="100000">
              <a:srgbClr val="2678A6">
                <a:lumMod val="10000"/>
                <a:lumOff val="90000"/>
              </a:srgbClr>
            </a:gs>
          </a:gsLst>
          <a:path path="circle">
            <a:fillToRect r="100000" b="100000"/>
          </a:path>
        </a:gradFill>
        <a:effectLst/>
      </p:bgPr>
    </p:bg>
    <p:spTree>
      <p:nvGrpSpPr>
        <p:cNvPr id="1" name="Shape 12"/>
        <p:cNvGrpSpPr/>
        <p:nvPr/>
      </p:nvGrpSpPr>
      <p:grpSpPr>
        <a:xfrm>
          <a:off x="0" y="0"/>
          <a:ext cx="0" cy="0"/>
          <a:chOff x="0" y="0"/>
          <a:chExt cx="0" cy="0"/>
        </a:xfrm>
      </p:grpSpPr>
      <p:sp>
        <p:nvSpPr>
          <p:cNvPr id="2" name="TextBox 1">
            <a:extLst>
              <a:ext uri="{FF2B5EF4-FFF2-40B4-BE49-F238E27FC236}">
                <a16:creationId xmlns:a16="http://schemas.microsoft.com/office/drawing/2014/main" id="{0EC380CA-EF19-4B3C-8C7B-4741FFB865B7}"/>
              </a:ext>
            </a:extLst>
          </p:cNvPr>
          <p:cNvSpPr txBox="1"/>
          <p:nvPr userDrawn="1"/>
        </p:nvSpPr>
        <p:spPr>
          <a:xfrm>
            <a:off x="1219200" y="1219200"/>
            <a:ext cx="9753600" cy="4419600"/>
          </a:xfrm>
          <a:prstGeom prst="rect">
            <a:avLst/>
          </a:prstGeom>
          <a:noFill/>
        </p:spPr>
        <p:txBody>
          <a:bodyPr wrap="square" rtlCol="0">
            <a:spAutoFit/>
          </a:bodyPr>
          <a:lstStyle/>
          <a:p>
            <a:endParaRPr lang="en-US" dirty="0"/>
          </a:p>
        </p:txBody>
      </p:sp>
      <p:sp>
        <p:nvSpPr>
          <p:cNvPr id="13" name="Google Shape;13;p2"/>
          <p:cNvSpPr txBox="1">
            <a:spLocks noGrp="1"/>
          </p:cNvSpPr>
          <p:nvPr>
            <p:ph type="ctrTitle"/>
          </p:nvPr>
        </p:nvSpPr>
        <p:spPr>
          <a:xfrm>
            <a:off x="1240800" y="1252933"/>
            <a:ext cx="9710400" cy="43520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lang="en-US" sz="6000" b="1" kern="1200" dirty="0">
                <a:gradFill>
                  <a:gsLst>
                    <a:gs pos="87500">
                      <a:srgbClr val="008BD7"/>
                    </a:gs>
                    <a:gs pos="75000">
                      <a:srgbClr val="286BE0"/>
                    </a:gs>
                    <a:gs pos="62500">
                      <a:srgbClr val="5F49F1"/>
                    </a:gs>
                    <a:gs pos="50000">
                      <a:srgbClr val="713DF1"/>
                    </a:gs>
                    <a:gs pos="37500">
                      <a:srgbClr val="CB37AC"/>
                    </a:gs>
                    <a:gs pos="25000">
                      <a:srgbClr val="F93479"/>
                    </a:gs>
                    <a:gs pos="12500">
                      <a:srgbClr val="FE4F3A"/>
                    </a:gs>
                    <a:gs pos="0">
                      <a:srgbClr val="FF6032"/>
                    </a:gs>
                    <a:gs pos="100000">
                      <a:srgbClr val="009FE4"/>
                    </a:gs>
                  </a:gsLst>
                  <a:lin ang="20400000" scaled="0"/>
                </a:gradFill>
                <a:latin typeface="Montserrat" pitchFamily="2" charset="0"/>
                <a:ea typeface="+mj-ea"/>
                <a:cs typeface="+mj-cs"/>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endParaRPr dirty="0"/>
          </a:p>
        </p:txBody>
      </p:sp>
      <p:sp>
        <p:nvSpPr>
          <p:cNvPr id="9" name="Slide Number Placeholder 5">
            <a:extLst>
              <a:ext uri="{FF2B5EF4-FFF2-40B4-BE49-F238E27FC236}">
                <a16:creationId xmlns:a16="http://schemas.microsoft.com/office/drawing/2014/main" id="{B1C801E0-23E3-4924-BF10-479E05C1AB5C}"/>
              </a:ext>
            </a:extLst>
          </p:cNvPr>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Tree>
    <p:extLst>
      <p:ext uri="{BB962C8B-B14F-4D97-AF65-F5344CB8AC3E}">
        <p14:creationId xmlns:p14="http://schemas.microsoft.com/office/powerpoint/2010/main" val="2355353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3947" y="1431144"/>
            <a:ext cx="10944109" cy="4726088"/>
          </a:xfrm>
          <a:prstGeom prst="rect">
            <a:avLst/>
          </a:prstGeom>
        </p:spPr>
        <p:txBody>
          <a:bodyPr>
            <a:normAutofit/>
          </a:bodyPr>
          <a:lstStyle>
            <a:lvl1pPr marL="360000" indent="-360000" algn="l">
              <a:lnSpc>
                <a:spcPct val="100000"/>
              </a:lnSpc>
              <a:spcBef>
                <a:spcPts val="1000"/>
              </a:spcBef>
              <a:spcAft>
                <a:spcPts val="0"/>
              </a:spcAft>
              <a:buSzPct val="70000"/>
              <a:buFont typeface="Quicksand" panose="02070303000000060000" pitchFamily="18" charset="0"/>
              <a:buChar char="°"/>
              <a:defRPr sz="2800" spc="-133" baseline="0">
                <a:solidFill>
                  <a:srgbClr val="2678A6"/>
                </a:solidFill>
                <a:latin typeface="Montserrat" pitchFamily="2" charset="0"/>
              </a:defRPr>
            </a:lvl1pPr>
            <a:lvl2pPr marL="810000" indent="-360000" algn="l">
              <a:lnSpc>
                <a:spcPct val="100000"/>
              </a:lnSpc>
              <a:buSzPct val="70000"/>
              <a:buFont typeface="Quicksand" panose="02070303000000060000" pitchFamily="18" charset="0"/>
              <a:buChar char="°"/>
              <a:defRPr sz="2400" spc="-107">
                <a:solidFill>
                  <a:srgbClr val="5194B8"/>
                </a:solidFill>
                <a:latin typeface="Montserrat" pitchFamily="2" charset="0"/>
              </a:defRPr>
            </a:lvl2pPr>
            <a:lvl3pPr marL="1260000" indent="-360000" algn="l">
              <a:lnSpc>
                <a:spcPct val="100000"/>
              </a:lnSpc>
              <a:buSzPct val="70000"/>
              <a:buFont typeface="Quicksand" panose="02070303000000060000" pitchFamily="18" charset="0"/>
              <a:buChar char="°"/>
              <a:defRPr sz="2400" spc="-107">
                <a:solidFill>
                  <a:srgbClr val="5194B8"/>
                </a:solidFill>
                <a:latin typeface="Montserrat" pitchFamily="2" charset="0"/>
              </a:defRPr>
            </a:lvl3pPr>
            <a:lvl4pPr marL="1710000" indent="-360000" algn="l">
              <a:lnSpc>
                <a:spcPct val="100000"/>
              </a:lnSpc>
              <a:buSzPct val="70000"/>
              <a:buFont typeface="Quicksand" panose="02070303000000060000" pitchFamily="18" charset="0"/>
              <a:buChar char="°"/>
              <a:defRPr sz="2400" spc="-107">
                <a:solidFill>
                  <a:srgbClr val="5194B8"/>
                </a:solidFill>
                <a:latin typeface="Montserrat" pitchFamily="2" charset="0"/>
              </a:defRPr>
            </a:lvl4pPr>
            <a:lvl5pPr marL="2160000" indent="-360000" algn="l">
              <a:lnSpc>
                <a:spcPct val="100000"/>
              </a:lnSpc>
              <a:buSzPct val="70000"/>
              <a:buFont typeface="Quicksand" panose="02070303000000060000" pitchFamily="18" charset="0"/>
              <a:buChar char="°"/>
              <a:defRPr sz="2400" spc="-107" baseline="0">
                <a:solidFill>
                  <a:srgbClr val="5194B8"/>
                </a:solidFill>
                <a:latin typeface="Montserrat" pitchFamily="2" charset="0"/>
              </a:defRPr>
            </a:lvl5pPr>
          </a:lstStyle>
          <a:p>
            <a:pPr lvl="0"/>
            <a:r>
              <a:rPr lang="en-US" dirty="0"/>
              <a:t>Click to edit 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
        <p:nvSpPr>
          <p:cNvPr id="10" name="Title 1">
            <a:extLst>
              <a:ext uri="{FF2B5EF4-FFF2-40B4-BE49-F238E27FC236}">
                <a16:creationId xmlns:a16="http://schemas.microsoft.com/office/drawing/2014/main" id="{90D97472-882F-4BD4-A451-E4731E15EA0F}"/>
              </a:ext>
            </a:extLst>
          </p:cNvPr>
          <p:cNvSpPr>
            <a:spLocks noGrp="1"/>
          </p:cNvSpPr>
          <p:nvPr>
            <p:ph type="title" hasCustomPrompt="1"/>
          </p:nvPr>
        </p:nvSpPr>
        <p:spPr>
          <a:xfrm>
            <a:off x="623947" y="555796"/>
            <a:ext cx="10944109" cy="697654"/>
          </a:xfrm>
        </p:spPr>
        <p:txBody>
          <a:bodyPr anchor="t">
            <a:noAutofit/>
          </a:bodyPr>
          <a:lstStyle>
            <a:lvl1pPr>
              <a:defRPr sz="4400" spc="0">
                <a:gradFill>
                  <a:gsLst>
                    <a:gs pos="0">
                      <a:srgbClr val="7BCCC4">
                        <a:alpha val="90000"/>
                        <a:lumMod val="100000"/>
                      </a:srgbClr>
                    </a:gs>
                    <a:gs pos="100000">
                      <a:srgbClr val="0868AC">
                        <a:alpha val="90000"/>
                        <a:lumMod val="100000"/>
                      </a:srgbClr>
                    </a:gs>
                  </a:gsLst>
                  <a:lin ang="2700006" scaled="0"/>
                </a:gradFill>
                <a:latin typeface="Montserrat" pitchFamily="2" charset="0"/>
              </a:defRPr>
            </a:lvl1pPr>
          </a:lstStyle>
          <a:p>
            <a:r>
              <a:rPr lang="en-US" dirty="0"/>
              <a:t>Click to edit title</a:t>
            </a:r>
          </a:p>
        </p:txBody>
      </p:sp>
    </p:spTree>
    <p:extLst>
      <p:ext uri="{BB962C8B-B14F-4D97-AF65-F5344CB8AC3E}">
        <p14:creationId xmlns:p14="http://schemas.microsoft.com/office/powerpoint/2010/main" val="1455400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2">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945" y="1375523"/>
            <a:ext cx="5373632" cy="570236"/>
          </a:xfrm>
          <a:prstGeom prst="rect">
            <a:avLst/>
          </a:prstGeom>
        </p:spPr>
        <p:txBody>
          <a:bodyPr anchor="b"/>
          <a:lstStyle>
            <a:lvl1pPr marL="0" indent="0">
              <a:buNone/>
              <a:defRPr sz="2800" b="0" baseline="0">
                <a:solidFill>
                  <a:srgbClr val="2678A6"/>
                </a:solidFill>
                <a:latin typeface="Montserrat" pitchFamily="2"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a:t>
            </a:r>
          </a:p>
        </p:txBody>
      </p:sp>
      <p:sp>
        <p:nvSpPr>
          <p:cNvPr id="5" name="Text Placeholder 4"/>
          <p:cNvSpPr>
            <a:spLocks noGrp="1"/>
          </p:cNvSpPr>
          <p:nvPr>
            <p:ph type="body" sz="quarter" idx="3"/>
          </p:nvPr>
        </p:nvSpPr>
        <p:spPr>
          <a:xfrm>
            <a:off x="6172207" y="1375523"/>
            <a:ext cx="5395846" cy="570236"/>
          </a:xfrm>
          <a:prstGeom prst="rect">
            <a:avLst/>
          </a:prstGeom>
        </p:spPr>
        <p:txBody>
          <a:bodyPr anchor="b"/>
          <a:lstStyle>
            <a:lvl1pPr marL="0" indent="0">
              <a:buNone/>
              <a:defRPr sz="2800" b="0" baseline="0">
                <a:solidFill>
                  <a:srgbClr val="2678A6"/>
                </a:solidFill>
                <a:latin typeface="Montserrat" pitchFamily="2"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a:t>
            </a:r>
          </a:p>
        </p:txBody>
      </p:sp>
      <p:sp>
        <p:nvSpPr>
          <p:cNvPr id="12" name="Title 1">
            <a:extLst>
              <a:ext uri="{FF2B5EF4-FFF2-40B4-BE49-F238E27FC236}">
                <a16:creationId xmlns:a16="http://schemas.microsoft.com/office/drawing/2014/main" id="{F1D88030-93EA-4302-ADBE-3C45B318A3E9}"/>
              </a:ext>
            </a:extLst>
          </p:cNvPr>
          <p:cNvSpPr>
            <a:spLocks noGrp="1"/>
          </p:cNvSpPr>
          <p:nvPr>
            <p:ph type="title" hasCustomPrompt="1"/>
          </p:nvPr>
        </p:nvSpPr>
        <p:spPr>
          <a:xfrm>
            <a:off x="623947" y="555796"/>
            <a:ext cx="10944109" cy="697654"/>
          </a:xfrm>
        </p:spPr>
        <p:txBody>
          <a:bodyPr anchor="t">
            <a:noAutofit/>
          </a:bodyPr>
          <a:lstStyle>
            <a:lvl1pPr algn="l" defTabSz="914354" rtl="0" eaLnBrk="1" latinLnBrk="0" hangingPunct="1">
              <a:lnSpc>
                <a:spcPct val="90000"/>
              </a:lnSpc>
              <a:spcBef>
                <a:spcPct val="0"/>
              </a:spcBef>
              <a:buNone/>
              <a:defRPr lang="en-US" sz="4400" b="1" kern="1200" spc="0" dirty="0">
                <a:gradFill>
                  <a:gsLst>
                    <a:gs pos="0">
                      <a:srgbClr val="7BCCC4">
                        <a:alpha val="90000"/>
                        <a:lumMod val="100000"/>
                      </a:srgbClr>
                    </a:gs>
                    <a:gs pos="100000">
                      <a:srgbClr val="0868AC">
                        <a:alpha val="90000"/>
                        <a:lumMod val="100000"/>
                      </a:srgbClr>
                    </a:gs>
                  </a:gsLst>
                  <a:lin ang="2700006" scaled="0"/>
                </a:gradFill>
                <a:latin typeface="Montserrat" pitchFamily="2" charset="0"/>
                <a:ea typeface="+mj-ea"/>
                <a:cs typeface="+mj-cs"/>
              </a:defRPr>
            </a:lvl1pPr>
          </a:lstStyle>
          <a:p>
            <a:r>
              <a:rPr lang="en-US" dirty="0"/>
              <a:t>Click to edit title</a:t>
            </a:r>
          </a:p>
        </p:txBody>
      </p:sp>
      <p:sp>
        <p:nvSpPr>
          <p:cNvPr id="13" name="Content Placeholder 2">
            <a:extLst>
              <a:ext uri="{FF2B5EF4-FFF2-40B4-BE49-F238E27FC236}">
                <a16:creationId xmlns:a16="http://schemas.microsoft.com/office/drawing/2014/main" id="{FE4ADDFC-B854-4799-9DDB-E3200ECF83CC}"/>
              </a:ext>
            </a:extLst>
          </p:cNvPr>
          <p:cNvSpPr>
            <a:spLocks noGrp="1"/>
          </p:cNvSpPr>
          <p:nvPr>
            <p:ph idx="13" hasCustomPrompt="1"/>
          </p:nvPr>
        </p:nvSpPr>
        <p:spPr>
          <a:xfrm>
            <a:off x="623947" y="2067832"/>
            <a:ext cx="5395847" cy="4361109"/>
          </a:xfrm>
          <a:prstGeom prst="rect">
            <a:avLst/>
          </a:prstGeom>
        </p:spPr>
        <p:txBody>
          <a:bodyPr>
            <a:normAutofit/>
          </a:bodyPr>
          <a:lstStyle>
            <a:lvl1pPr marL="360000" indent="-360000" algn="l">
              <a:lnSpc>
                <a:spcPct val="100000"/>
              </a:lnSpc>
              <a:spcBef>
                <a:spcPts val="2000"/>
              </a:spcBef>
              <a:spcAft>
                <a:spcPts val="0"/>
              </a:spcAft>
              <a:buSzPct val="70000"/>
              <a:buFont typeface="Montserrat light" pitchFamily="2" charset="0"/>
              <a:buChar char="°"/>
              <a:defRPr lang="en-US" sz="2400" kern="1200" spc="-133" baseline="0" dirty="0" smtClean="0">
                <a:solidFill>
                  <a:srgbClr val="2678A6"/>
                </a:solidFill>
                <a:latin typeface="Montserrat" pitchFamily="2" charset="0"/>
                <a:ea typeface="+mn-ea"/>
                <a:cs typeface="+mn-cs"/>
              </a:defRPr>
            </a:lvl1pPr>
            <a:lvl2pPr marL="907200" indent="-457200" algn="l">
              <a:buSzPct val="70000"/>
              <a:buFont typeface="Montserrat light" pitchFamily="2" charset="0"/>
              <a:buChar char="°"/>
              <a:defRPr lang="en-US" sz="2400" kern="1200" spc="-107" dirty="0" smtClean="0">
                <a:solidFill>
                  <a:srgbClr val="5194B8"/>
                </a:solidFill>
                <a:latin typeface="Montserrat" pitchFamily="2" charset="0"/>
                <a:ea typeface="+mn-ea"/>
                <a:cs typeface="+mn-cs"/>
              </a:defRPr>
            </a:lvl2pPr>
            <a:lvl3pPr marL="1807200" indent="-457200" algn="l">
              <a:lnSpc>
                <a:spcPct val="100000"/>
              </a:lnSpc>
              <a:buSzPct val="70000"/>
              <a:buFont typeface="Montserrat light" pitchFamily="2" charset="0"/>
              <a:buChar char="°"/>
              <a:defRPr lang="en-US" sz="2400" kern="1200" spc="-107" dirty="0" smtClean="0">
                <a:solidFill>
                  <a:srgbClr val="5194B8"/>
                </a:solidFill>
                <a:latin typeface="Montserrat" pitchFamily="2" charset="0"/>
                <a:ea typeface="+mn-ea"/>
                <a:cs typeface="+mn-cs"/>
              </a:defRPr>
            </a:lvl3pPr>
            <a:lvl4pPr marL="1717200" indent="-360000" algn="l">
              <a:lnSpc>
                <a:spcPct val="100000"/>
              </a:lnSpc>
              <a:buSzPct val="70000"/>
              <a:buFont typeface="Montserrat light" pitchFamily="2" charset="0"/>
              <a:buChar char="°"/>
              <a:defRPr lang="en-US" sz="2400" kern="1200" spc="-107" dirty="0" smtClean="0">
                <a:solidFill>
                  <a:srgbClr val="5194B8"/>
                </a:solidFill>
                <a:latin typeface="Montserrat" pitchFamily="2" charset="0"/>
                <a:ea typeface="+mn-ea"/>
                <a:cs typeface="+mn-cs"/>
              </a:defRPr>
            </a:lvl4pPr>
            <a:lvl5pPr marL="2077200" indent="-360000" algn="l">
              <a:lnSpc>
                <a:spcPct val="100000"/>
              </a:lnSpc>
              <a:buSzPct val="85000"/>
              <a:buFont typeface="Arial" panose="020B0604020202020204" pitchFamily="34" charset="0"/>
              <a:buChar char="•"/>
              <a:defRPr sz="2800" spc="-107" baseline="0">
                <a:solidFill>
                  <a:srgbClr val="5194B8"/>
                </a:solidFill>
                <a:latin typeface="Montserrat light" pitchFamily="2" charset="0"/>
              </a:defRPr>
            </a:lvl5pPr>
          </a:lstStyle>
          <a:p>
            <a:pPr lvl="0"/>
            <a:r>
              <a:rPr lang="en-US" dirty="0"/>
              <a:t>Second level</a:t>
            </a:r>
          </a:p>
          <a:p>
            <a:pPr marL="810000" marR="0" lvl="1"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Third level</a:t>
            </a:r>
          </a:p>
          <a:p>
            <a:pPr marL="1260000" marR="0" lvl="2"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Fourth level</a:t>
            </a:r>
          </a:p>
          <a:p>
            <a:pPr marL="1710000" marR="0" lvl="3"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Fifth level</a:t>
            </a:r>
          </a:p>
        </p:txBody>
      </p:sp>
      <p:sp>
        <p:nvSpPr>
          <p:cNvPr id="10" name="Slide Number Placeholder 5">
            <a:extLst>
              <a:ext uri="{FF2B5EF4-FFF2-40B4-BE49-F238E27FC236}">
                <a16:creationId xmlns:a16="http://schemas.microsoft.com/office/drawing/2014/main" id="{12939EA4-7D5C-4193-9667-331484BDF6E7}"/>
              </a:ext>
            </a:extLst>
          </p:cNvPr>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
        <p:nvSpPr>
          <p:cNvPr id="15" name="Content Placeholder 2">
            <a:extLst>
              <a:ext uri="{FF2B5EF4-FFF2-40B4-BE49-F238E27FC236}">
                <a16:creationId xmlns:a16="http://schemas.microsoft.com/office/drawing/2014/main" id="{3DDBC018-D2DA-4062-A336-18EADAD6A0A9}"/>
              </a:ext>
            </a:extLst>
          </p:cNvPr>
          <p:cNvSpPr>
            <a:spLocks noGrp="1"/>
          </p:cNvSpPr>
          <p:nvPr>
            <p:ph idx="14" hasCustomPrompt="1"/>
          </p:nvPr>
        </p:nvSpPr>
        <p:spPr>
          <a:xfrm>
            <a:off x="6172204" y="2067832"/>
            <a:ext cx="5395847" cy="4361109"/>
          </a:xfrm>
          <a:prstGeom prst="rect">
            <a:avLst/>
          </a:prstGeom>
        </p:spPr>
        <p:txBody>
          <a:bodyPr>
            <a:normAutofit/>
          </a:bodyPr>
          <a:lstStyle>
            <a:lvl1pPr marL="360000" indent="-360000" algn="l">
              <a:lnSpc>
                <a:spcPct val="100000"/>
              </a:lnSpc>
              <a:spcBef>
                <a:spcPts val="2000"/>
              </a:spcBef>
              <a:spcAft>
                <a:spcPts val="0"/>
              </a:spcAft>
              <a:buSzPct val="70000"/>
              <a:buFont typeface="Montserrat light" pitchFamily="2" charset="0"/>
              <a:buChar char="°"/>
              <a:defRPr lang="en-US" sz="2400" kern="1200" spc="-133" baseline="0" dirty="0" smtClean="0">
                <a:solidFill>
                  <a:srgbClr val="2678A6"/>
                </a:solidFill>
                <a:latin typeface="Montserrat" pitchFamily="2" charset="0"/>
                <a:ea typeface="+mn-ea"/>
                <a:cs typeface="+mn-cs"/>
              </a:defRPr>
            </a:lvl1pPr>
            <a:lvl2pPr marL="907200" indent="-457200" algn="l">
              <a:buSzPct val="70000"/>
              <a:buFont typeface="Montserrat light" pitchFamily="2" charset="0"/>
              <a:buChar char="°"/>
              <a:defRPr lang="en-US" sz="2400" kern="1200" spc="-107" dirty="0" smtClean="0">
                <a:solidFill>
                  <a:srgbClr val="5194B8"/>
                </a:solidFill>
                <a:latin typeface="Montserrat" pitchFamily="2" charset="0"/>
                <a:ea typeface="+mn-ea"/>
                <a:cs typeface="+mn-cs"/>
              </a:defRPr>
            </a:lvl2pPr>
            <a:lvl3pPr marL="1807200" indent="-457200" algn="l">
              <a:lnSpc>
                <a:spcPct val="100000"/>
              </a:lnSpc>
              <a:buSzPct val="70000"/>
              <a:buFont typeface="Montserrat light" pitchFamily="2" charset="0"/>
              <a:buChar char="°"/>
              <a:defRPr lang="en-US" sz="2400" kern="1200" spc="-107" dirty="0" smtClean="0">
                <a:solidFill>
                  <a:srgbClr val="5194B8"/>
                </a:solidFill>
                <a:latin typeface="Montserrat" pitchFamily="2" charset="0"/>
                <a:ea typeface="+mn-ea"/>
                <a:cs typeface="+mn-cs"/>
              </a:defRPr>
            </a:lvl3pPr>
            <a:lvl4pPr marL="1717200" indent="-360000" algn="l">
              <a:lnSpc>
                <a:spcPct val="100000"/>
              </a:lnSpc>
              <a:buSzPct val="70000"/>
              <a:buFont typeface="Montserrat light" pitchFamily="2" charset="0"/>
              <a:buChar char="°"/>
              <a:defRPr lang="en-US" sz="2400" kern="1200" spc="-107" dirty="0" smtClean="0">
                <a:solidFill>
                  <a:srgbClr val="5194B8"/>
                </a:solidFill>
                <a:latin typeface="Montserrat" pitchFamily="2" charset="0"/>
                <a:ea typeface="+mn-ea"/>
                <a:cs typeface="+mn-cs"/>
              </a:defRPr>
            </a:lvl4pPr>
            <a:lvl5pPr marL="2077200" indent="-360000" algn="l">
              <a:lnSpc>
                <a:spcPct val="100000"/>
              </a:lnSpc>
              <a:buSzPct val="85000"/>
              <a:buFont typeface="Arial" panose="020B0604020202020204" pitchFamily="34" charset="0"/>
              <a:buChar char="•"/>
              <a:defRPr sz="2800" spc="-107" baseline="0">
                <a:solidFill>
                  <a:srgbClr val="5194B8"/>
                </a:solidFill>
                <a:latin typeface="Montserrat light" pitchFamily="2" charset="0"/>
              </a:defRPr>
            </a:lvl5pPr>
          </a:lstStyle>
          <a:p>
            <a:pPr lvl="0"/>
            <a:r>
              <a:rPr lang="en-US" dirty="0"/>
              <a:t>Second level</a:t>
            </a:r>
          </a:p>
          <a:p>
            <a:pPr marL="810000" marR="0" lvl="1"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Third level</a:t>
            </a:r>
          </a:p>
          <a:p>
            <a:pPr marL="1260000" marR="0" lvl="2"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Fourth level</a:t>
            </a:r>
          </a:p>
          <a:p>
            <a:pPr marL="1710000" marR="0" lvl="3"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Fifth level</a:t>
            </a:r>
          </a:p>
        </p:txBody>
      </p:sp>
    </p:spTree>
    <p:extLst>
      <p:ext uri="{BB962C8B-B14F-4D97-AF65-F5344CB8AC3E}">
        <p14:creationId xmlns:p14="http://schemas.microsoft.com/office/powerpoint/2010/main" val="2404368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361AEB2-DCEA-4E21-84D4-C46E16F16520}"/>
              </a:ext>
            </a:extLst>
          </p:cNvPr>
          <p:cNvSpPr>
            <a:spLocks noGrp="1"/>
          </p:cNvSpPr>
          <p:nvPr>
            <p:ph type="title" hasCustomPrompt="1"/>
          </p:nvPr>
        </p:nvSpPr>
        <p:spPr>
          <a:xfrm>
            <a:off x="623947" y="555796"/>
            <a:ext cx="10944109" cy="697654"/>
          </a:xfrm>
        </p:spPr>
        <p:txBody>
          <a:bodyPr anchor="t">
            <a:noAutofit/>
          </a:bodyPr>
          <a:lstStyle>
            <a:lvl1pPr algn="l" defTabSz="914354" rtl="0" eaLnBrk="1" latinLnBrk="0" hangingPunct="1">
              <a:lnSpc>
                <a:spcPct val="90000"/>
              </a:lnSpc>
              <a:spcBef>
                <a:spcPct val="0"/>
              </a:spcBef>
              <a:buNone/>
              <a:defRPr lang="en-US" sz="4400" b="1" kern="1200" spc="0" dirty="0">
                <a:gradFill>
                  <a:gsLst>
                    <a:gs pos="0">
                      <a:srgbClr val="7BCCC4">
                        <a:alpha val="90000"/>
                        <a:lumMod val="100000"/>
                      </a:srgbClr>
                    </a:gs>
                    <a:gs pos="100000">
                      <a:srgbClr val="0868AC">
                        <a:alpha val="90000"/>
                        <a:lumMod val="100000"/>
                      </a:srgbClr>
                    </a:gs>
                  </a:gsLst>
                  <a:lin ang="2700006" scaled="0"/>
                </a:gradFill>
                <a:latin typeface="Montserrat" pitchFamily="2" charset="0"/>
                <a:ea typeface="+mj-ea"/>
                <a:cs typeface="+mj-cs"/>
              </a:defRPr>
            </a:lvl1pPr>
          </a:lstStyle>
          <a:p>
            <a:r>
              <a:rPr lang="en-US" dirty="0"/>
              <a:t>Click to edit title</a:t>
            </a:r>
          </a:p>
        </p:txBody>
      </p:sp>
      <p:sp>
        <p:nvSpPr>
          <p:cNvPr id="10" name="Slide Number Placeholder 5">
            <a:extLst>
              <a:ext uri="{FF2B5EF4-FFF2-40B4-BE49-F238E27FC236}">
                <a16:creationId xmlns:a16="http://schemas.microsoft.com/office/drawing/2014/main" id="{56A42F46-1BEF-46A0-8C7B-073D22EE9EC2}"/>
              </a:ext>
            </a:extLst>
          </p:cNvPr>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Tree>
    <p:extLst>
      <p:ext uri="{BB962C8B-B14F-4D97-AF65-F5344CB8AC3E}">
        <p14:creationId xmlns:p14="http://schemas.microsoft.com/office/powerpoint/2010/main" val="6820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9D22DA8-58CF-44DB-835B-08CDD3B80E66}"/>
              </a:ext>
            </a:extLst>
          </p:cNvPr>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Tree>
    <p:extLst>
      <p:ext uri="{BB962C8B-B14F-4D97-AF65-F5344CB8AC3E}">
        <p14:creationId xmlns:p14="http://schemas.microsoft.com/office/powerpoint/2010/main" val="1266453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2B8CBE">
                <a:lumMod val="5000"/>
                <a:lumOff val="95000"/>
              </a:srgbClr>
            </a:gs>
            <a:gs pos="100000">
              <a:srgbClr val="2B8CBE">
                <a:lumMod val="10000"/>
                <a:lumOff val="9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30"/>
            <a:ext cx="10515600" cy="1111246"/>
          </a:xfrm>
          <a:prstGeom prst="rect">
            <a:avLst/>
          </a:prstGeom>
        </p:spPr>
        <p:txBody>
          <a:bodyPr vert="horz" lIns="91440" tIns="45720" rIns="91440" bIns="45720" rtlCol="0" anchor="ctr">
            <a:normAutofit/>
          </a:bodyPr>
          <a:lstStyle/>
          <a:p>
            <a:r>
              <a:rPr lang="en-US" dirty="0"/>
              <a:t>Click to edit title style</a:t>
            </a:r>
          </a:p>
        </p:txBody>
      </p:sp>
      <p:pic>
        <p:nvPicPr>
          <p:cNvPr id="7" name="Picture 6">
            <a:extLst>
              <a:ext uri="{FF2B5EF4-FFF2-40B4-BE49-F238E27FC236}">
                <a16:creationId xmlns:a16="http://schemas.microsoft.com/office/drawing/2014/main" id="{6DE86243-F869-4C4C-8CA6-F210903A53E8}"/>
              </a:ext>
            </a:extLst>
          </p:cNvPr>
          <p:cNvPicPr>
            <a:picLocks noChangeAspect="1"/>
          </p:cNvPicPr>
          <p:nvPr userDrawn="1"/>
        </p:nvPicPr>
        <p:blipFill>
          <a:blip r:embed="rId8">
            <a:extLst>
              <a:ext uri="{BEBA8EAE-BF5A-486C-A8C5-ECC9F3942E4B}">
                <a14:imgProps xmlns:a14="http://schemas.microsoft.com/office/drawing/2010/main">
                  <a14:imgLayer r:embed="rId9">
                    <a14:imgEffect>
                      <a14:saturation sat="80000"/>
                    </a14:imgEffect>
                    <a14:imgEffect>
                      <a14:brightnessContrast bright="10000" contrast="-20000"/>
                    </a14:imgEffect>
                  </a14:imgLayer>
                </a14:imgProps>
              </a:ext>
            </a:extLst>
          </a:blip>
          <a:stretch>
            <a:fillRect/>
          </a:stretch>
        </p:blipFill>
        <p:spPr>
          <a:xfrm rot="10800000">
            <a:off x="13621900" y="884791"/>
            <a:ext cx="4113124" cy="5846571"/>
          </a:xfrm>
          <a:prstGeom prst="rect">
            <a:avLst/>
          </a:prstGeom>
        </p:spPr>
      </p:pic>
      <p:sp>
        <p:nvSpPr>
          <p:cNvPr id="9" name="Title 1">
            <a:extLst>
              <a:ext uri="{FF2B5EF4-FFF2-40B4-BE49-F238E27FC236}">
                <a16:creationId xmlns:a16="http://schemas.microsoft.com/office/drawing/2014/main" id="{62E49323-5C50-4227-BA99-A285C0109FF1}"/>
              </a:ext>
            </a:extLst>
          </p:cNvPr>
          <p:cNvSpPr txBox="1">
            <a:spLocks/>
          </p:cNvSpPr>
          <p:nvPr userDrawn="1"/>
        </p:nvSpPr>
        <p:spPr>
          <a:xfrm rot="16200000">
            <a:off x="13040764" y="3327435"/>
            <a:ext cx="3028680" cy="947859"/>
          </a:xfrm>
          <a:prstGeom prst="rect">
            <a:avLst/>
          </a:prstGeom>
        </p:spPr>
        <p:txBody>
          <a:bodyPr>
            <a:normAutofit/>
          </a:bodyPr>
          <a:lstStyle>
            <a:lvl1pPr algn="l" defTabSz="914354" rtl="0" eaLnBrk="1" latinLnBrk="0" hangingPunct="1">
              <a:lnSpc>
                <a:spcPct val="90000"/>
              </a:lnSpc>
              <a:spcBef>
                <a:spcPct val="0"/>
              </a:spcBef>
              <a:buNone/>
              <a:defRPr lang="en-US" sz="6000" b="1" kern="1200" dirty="0">
                <a:gradFill>
                  <a:gsLst>
                    <a:gs pos="0">
                      <a:srgbClr val="2B8CBE">
                        <a:alpha val="80000"/>
                      </a:srgbClr>
                    </a:gs>
                    <a:gs pos="100000">
                      <a:srgbClr val="FC8D59">
                        <a:alpha val="80000"/>
                      </a:srgbClr>
                    </a:gs>
                  </a:gsLst>
                  <a:lin ang="2700006" scaled="0"/>
                </a:gradFill>
                <a:latin typeface="Montserrat" pitchFamily="2" charset="0"/>
                <a:ea typeface="+mj-ea"/>
                <a:cs typeface="+mj-cs"/>
              </a:defRPr>
            </a:lvl1pPr>
          </a:lstStyle>
          <a:p>
            <a:r>
              <a:rPr lang="en-CA" dirty="0">
                <a:gradFill>
                  <a:gsLst>
                    <a:gs pos="75000">
                      <a:srgbClr val="CE94C0"/>
                    </a:gs>
                    <a:gs pos="100000">
                      <a:srgbClr val="F59E7A"/>
                    </a:gs>
                    <a:gs pos="25000">
                      <a:srgbClr val="70B5D3"/>
                    </a:gs>
                    <a:gs pos="0">
                      <a:srgbClr val="86CFCA"/>
                    </a:gs>
                    <a:gs pos="50000">
                      <a:srgbClr val="2A80B7"/>
                    </a:gs>
                  </a:gsLst>
                  <a:lin ang="0" scaled="0"/>
                </a:gradFill>
              </a:rPr>
              <a:t>IIIIIIIIIII</a:t>
            </a:r>
          </a:p>
        </p:txBody>
      </p:sp>
      <p:sp>
        <p:nvSpPr>
          <p:cNvPr id="3" name="Rectangle 2">
            <a:extLst>
              <a:ext uri="{FF2B5EF4-FFF2-40B4-BE49-F238E27FC236}">
                <a16:creationId xmlns:a16="http://schemas.microsoft.com/office/drawing/2014/main" id="{E61E5503-AA7B-42DC-BA35-1535ACF6AAE4}"/>
              </a:ext>
            </a:extLst>
          </p:cNvPr>
          <p:cNvSpPr/>
          <p:nvPr userDrawn="1"/>
        </p:nvSpPr>
        <p:spPr>
          <a:xfrm>
            <a:off x="12520786" y="2431916"/>
            <a:ext cx="476655" cy="251485"/>
          </a:xfrm>
          <a:prstGeom prst="rect">
            <a:avLst/>
          </a:prstGeom>
          <a:solidFill>
            <a:srgbClr val="DC9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0D79BE8-30E6-46DB-9698-7D97FE88C37A}"/>
              </a:ext>
            </a:extLst>
          </p:cNvPr>
          <p:cNvSpPr/>
          <p:nvPr userDrawn="1"/>
        </p:nvSpPr>
        <p:spPr>
          <a:xfrm>
            <a:off x="12520786" y="2683401"/>
            <a:ext cx="476655" cy="251485"/>
          </a:xfrm>
          <a:prstGeom prst="rect">
            <a:avLst/>
          </a:prstGeom>
          <a:solidFill>
            <a:srgbClr val="C691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3E885C0-9B3F-49CB-9D5E-BA844E16F1E1}"/>
              </a:ext>
            </a:extLst>
          </p:cNvPr>
          <p:cNvSpPr/>
          <p:nvPr userDrawn="1"/>
        </p:nvSpPr>
        <p:spPr>
          <a:xfrm>
            <a:off x="12520786" y="2921167"/>
            <a:ext cx="476655" cy="251485"/>
          </a:xfrm>
          <a:prstGeom prst="rect">
            <a:avLst/>
          </a:prstGeom>
          <a:solidFill>
            <a:srgbClr val="9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6BE25F8-4BD7-4493-B682-2AFEE940819F}"/>
              </a:ext>
            </a:extLst>
          </p:cNvPr>
          <p:cNvSpPr/>
          <p:nvPr userDrawn="1"/>
        </p:nvSpPr>
        <p:spPr>
          <a:xfrm>
            <a:off x="12520786" y="3172652"/>
            <a:ext cx="476655" cy="251485"/>
          </a:xfrm>
          <a:prstGeom prst="rect">
            <a:avLst/>
          </a:prstGeom>
          <a:solidFill>
            <a:srgbClr val="686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C4933FB-E22A-4F5F-8F5D-7B040A12174A}"/>
              </a:ext>
            </a:extLst>
          </p:cNvPr>
          <p:cNvSpPr/>
          <p:nvPr userDrawn="1"/>
        </p:nvSpPr>
        <p:spPr>
          <a:xfrm>
            <a:off x="12520786" y="3424137"/>
            <a:ext cx="476655" cy="251485"/>
          </a:xfrm>
          <a:prstGeom prst="rect">
            <a:avLst/>
          </a:prstGeom>
          <a:solidFill>
            <a:srgbClr val="547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CD7143A-2DF6-4DF4-B8F0-2CF42593689B}"/>
              </a:ext>
            </a:extLst>
          </p:cNvPr>
          <p:cNvSpPr/>
          <p:nvPr userDrawn="1"/>
        </p:nvSpPr>
        <p:spPr>
          <a:xfrm>
            <a:off x="12520786" y="3675623"/>
            <a:ext cx="476655" cy="251485"/>
          </a:xfrm>
          <a:prstGeom prst="rect">
            <a:avLst/>
          </a:prstGeom>
          <a:solidFill>
            <a:srgbClr val="38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13A5246-7203-490F-9EEF-F90AE6E5DC3E}"/>
              </a:ext>
            </a:extLst>
          </p:cNvPr>
          <p:cNvSpPr/>
          <p:nvPr userDrawn="1"/>
        </p:nvSpPr>
        <p:spPr>
          <a:xfrm>
            <a:off x="12520786" y="3913388"/>
            <a:ext cx="476655" cy="251485"/>
          </a:xfrm>
          <a:prstGeom prst="rect">
            <a:avLst/>
          </a:prstGeom>
          <a:solidFill>
            <a:srgbClr val="3286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A7979FB-12FC-40E1-8D54-AE8C1353496F}"/>
              </a:ext>
            </a:extLst>
          </p:cNvPr>
          <p:cNvSpPr/>
          <p:nvPr userDrawn="1"/>
        </p:nvSpPr>
        <p:spPr>
          <a:xfrm>
            <a:off x="12520786" y="4164873"/>
            <a:ext cx="476655" cy="251485"/>
          </a:xfrm>
          <a:prstGeom prst="rect">
            <a:avLst/>
          </a:prstGeom>
          <a:solidFill>
            <a:srgbClr val="4E9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1F94A79-294A-4F43-991D-C678D158CA57}"/>
              </a:ext>
            </a:extLst>
          </p:cNvPr>
          <p:cNvSpPr/>
          <p:nvPr userDrawn="1"/>
        </p:nvSpPr>
        <p:spPr>
          <a:xfrm>
            <a:off x="12520786" y="4416359"/>
            <a:ext cx="476655" cy="251485"/>
          </a:xfrm>
          <a:prstGeom prst="rect">
            <a:avLst/>
          </a:prstGeom>
          <a:solidFill>
            <a:srgbClr val="6BB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D6EBA64-28F0-495E-A7D8-EAB2AEC2616C}"/>
              </a:ext>
            </a:extLst>
          </p:cNvPr>
          <p:cNvSpPr/>
          <p:nvPr userDrawn="1"/>
        </p:nvSpPr>
        <p:spPr>
          <a:xfrm>
            <a:off x="12520786" y="4667844"/>
            <a:ext cx="476655" cy="251485"/>
          </a:xfrm>
          <a:prstGeom prst="rect">
            <a:avLst/>
          </a:prstGeom>
          <a:solidFill>
            <a:srgbClr val="77B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9A374FD-E6CD-4B21-830C-893C813A6F64}"/>
              </a:ext>
            </a:extLst>
          </p:cNvPr>
          <p:cNvSpPr/>
          <p:nvPr userDrawn="1"/>
        </p:nvSpPr>
        <p:spPr>
          <a:xfrm>
            <a:off x="12520786" y="4905609"/>
            <a:ext cx="476655" cy="251485"/>
          </a:xfrm>
          <a:prstGeom prst="rect">
            <a:avLst/>
          </a:prstGeom>
          <a:solidFill>
            <a:srgbClr val="82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05E1868-C4A0-4B21-BFD5-D44E03002827}"/>
              </a:ext>
            </a:extLst>
          </p:cNvPr>
          <p:cNvSpPr/>
          <p:nvPr userDrawn="1"/>
        </p:nvSpPr>
        <p:spPr>
          <a:xfrm>
            <a:off x="15177180" y="2746069"/>
            <a:ext cx="447473" cy="350196"/>
          </a:xfrm>
          <a:prstGeom prst="rect">
            <a:avLst/>
          </a:prstGeom>
          <a:solidFill>
            <a:srgbClr val="6868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itle 1">
            <a:extLst>
              <a:ext uri="{FF2B5EF4-FFF2-40B4-BE49-F238E27FC236}">
                <a16:creationId xmlns:a16="http://schemas.microsoft.com/office/drawing/2014/main" id="{ADC2D71C-5A77-4B38-B030-419FAC11A77D}"/>
              </a:ext>
            </a:extLst>
          </p:cNvPr>
          <p:cNvSpPr txBox="1">
            <a:spLocks/>
          </p:cNvSpPr>
          <p:nvPr userDrawn="1"/>
        </p:nvSpPr>
        <p:spPr>
          <a:xfrm rot="16200000">
            <a:off x="12314741" y="3239424"/>
            <a:ext cx="3204702" cy="947859"/>
          </a:xfrm>
          <a:prstGeom prst="rect">
            <a:avLst/>
          </a:prstGeom>
          <a:noFill/>
        </p:spPr>
        <p:txBody>
          <a:bodyPr>
            <a:noAutofit/>
          </a:bodyPr>
          <a:lstStyle>
            <a:lvl1pPr algn="l" defTabSz="914354" rtl="0" eaLnBrk="1" latinLnBrk="0" hangingPunct="1">
              <a:lnSpc>
                <a:spcPct val="90000"/>
              </a:lnSpc>
              <a:spcBef>
                <a:spcPct val="0"/>
              </a:spcBef>
              <a:buNone/>
              <a:defRPr lang="en-US" sz="6000" b="1" kern="1200" dirty="0">
                <a:gradFill>
                  <a:gsLst>
                    <a:gs pos="0">
                      <a:srgbClr val="2B8CBE">
                        <a:alpha val="80000"/>
                      </a:srgbClr>
                    </a:gs>
                    <a:gs pos="100000">
                      <a:srgbClr val="FC8D59">
                        <a:alpha val="80000"/>
                      </a:srgbClr>
                    </a:gs>
                  </a:gsLst>
                  <a:lin ang="2700006" scaled="0"/>
                </a:gradFill>
                <a:latin typeface="Montserrat" pitchFamily="2" charset="0"/>
                <a:ea typeface="+mj-ea"/>
                <a:cs typeface="+mj-cs"/>
              </a:defRPr>
            </a:lvl1pPr>
          </a:lstStyle>
          <a:p>
            <a:r>
              <a:rPr lang="en-CA" sz="6000" dirty="0">
                <a:gradFill>
                  <a:gsLst>
                    <a:gs pos="80000">
                      <a:srgbClr val="CE94C0"/>
                    </a:gs>
                    <a:gs pos="100000">
                      <a:srgbClr val="F59E7A"/>
                    </a:gs>
                    <a:gs pos="20000">
                      <a:srgbClr val="70B5D3"/>
                    </a:gs>
                    <a:gs pos="0">
                      <a:srgbClr val="86CFCA"/>
                    </a:gs>
                    <a:gs pos="60000">
                      <a:srgbClr val="6868AC"/>
                    </a:gs>
                    <a:gs pos="40000">
                      <a:srgbClr val="2A80B7"/>
                    </a:gs>
                  </a:gsLst>
                  <a:lin ang="0" scaled="0"/>
                </a:gradFill>
              </a:rPr>
              <a:t>IIIIIIIIIIII</a:t>
            </a:r>
          </a:p>
        </p:txBody>
      </p:sp>
      <p:sp>
        <p:nvSpPr>
          <p:cNvPr id="32" name="Rectangle 31">
            <a:extLst>
              <a:ext uri="{FF2B5EF4-FFF2-40B4-BE49-F238E27FC236}">
                <a16:creationId xmlns:a16="http://schemas.microsoft.com/office/drawing/2014/main" id="{54AE69B2-3708-42E8-9C2E-3253591F0548}"/>
              </a:ext>
            </a:extLst>
          </p:cNvPr>
          <p:cNvSpPr/>
          <p:nvPr userDrawn="1"/>
        </p:nvSpPr>
        <p:spPr>
          <a:xfrm>
            <a:off x="12520786" y="2187291"/>
            <a:ext cx="476655" cy="251485"/>
          </a:xfrm>
          <a:prstGeom prst="rect">
            <a:avLst/>
          </a:prstGeom>
          <a:solidFill>
            <a:srgbClr val="F09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D282FE57-76FE-4063-B4CA-7272A7C1150B}"/>
              </a:ext>
            </a:extLst>
          </p:cNvPr>
          <p:cNvSpPr/>
          <p:nvPr userDrawn="1"/>
        </p:nvSpPr>
        <p:spPr>
          <a:xfrm>
            <a:off x="12997441" y="2431916"/>
            <a:ext cx="476655" cy="251485"/>
          </a:xfrm>
          <a:prstGeom prst="rect">
            <a:avLst/>
          </a:prstGeom>
          <a:solidFill>
            <a:srgbClr val="B96C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FB176497-EB17-4F47-99E8-86A994E107ED}"/>
              </a:ext>
            </a:extLst>
          </p:cNvPr>
          <p:cNvSpPr/>
          <p:nvPr userDrawn="1"/>
        </p:nvSpPr>
        <p:spPr>
          <a:xfrm>
            <a:off x="12997441" y="2683401"/>
            <a:ext cx="476655" cy="251485"/>
          </a:xfrm>
          <a:prstGeom prst="rect">
            <a:avLst/>
          </a:prstGeom>
          <a:solidFill>
            <a:srgbClr val="A16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F47E7329-A6A0-433C-8BF6-EAD88C674DAF}"/>
              </a:ext>
            </a:extLst>
          </p:cNvPr>
          <p:cNvSpPr/>
          <p:nvPr userDrawn="1"/>
        </p:nvSpPr>
        <p:spPr>
          <a:xfrm>
            <a:off x="12997441" y="2921167"/>
            <a:ext cx="476655" cy="251485"/>
          </a:xfrm>
          <a:prstGeom prst="rect">
            <a:avLst/>
          </a:prstGeom>
          <a:solidFill>
            <a:srgbClr val="735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A28C7E7-AD33-44D9-8BA4-AD0C2A3B3F80}"/>
              </a:ext>
            </a:extLst>
          </p:cNvPr>
          <p:cNvSpPr/>
          <p:nvPr userDrawn="1"/>
        </p:nvSpPr>
        <p:spPr>
          <a:xfrm>
            <a:off x="12997441" y="3172652"/>
            <a:ext cx="476655" cy="251485"/>
          </a:xfrm>
          <a:prstGeom prst="rect">
            <a:avLst/>
          </a:prstGeom>
          <a:solidFill>
            <a:srgbClr val="3D3D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6E3B1043-4DF2-4D40-A659-940050D5350D}"/>
              </a:ext>
            </a:extLst>
          </p:cNvPr>
          <p:cNvSpPr/>
          <p:nvPr userDrawn="1"/>
        </p:nvSpPr>
        <p:spPr>
          <a:xfrm>
            <a:off x="12997441" y="3424137"/>
            <a:ext cx="476655" cy="251485"/>
          </a:xfrm>
          <a:prstGeom prst="rect">
            <a:avLst/>
          </a:prstGeom>
          <a:solidFill>
            <a:srgbClr val="2F44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504A7A7-2C24-47DB-B7BD-ADC32403F002}"/>
              </a:ext>
            </a:extLst>
          </p:cNvPr>
          <p:cNvSpPr/>
          <p:nvPr userDrawn="1"/>
        </p:nvSpPr>
        <p:spPr>
          <a:xfrm>
            <a:off x="12997441" y="3675623"/>
            <a:ext cx="476655" cy="251485"/>
          </a:xfrm>
          <a:prstGeom prst="rect">
            <a:avLst/>
          </a:prstGeom>
          <a:solidFill>
            <a:srgbClr val="1E4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B59A8E0F-D086-4E9A-B15B-259D3B180B61}"/>
              </a:ext>
            </a:extLst>
          </p:cNvPr>
          <p:cNvSpPr/>
          <p:nvPr userDrawn="1"/>
        </p:nvSpPr>
        <p:spPr>
          <a:xfrm>
            <a:off x="12997441" y="3913388"/>
            <a:ext cx="476655" cy="251485"/>
          </a:xfrm>
          <a:prstGeom prst="rect">
            <a:avLst/>
          </a:prstGeom>
          <a:solidFill>
            <a:srgbClr val="1A5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17DAE433-19B9-4122-B6B4-2762A110AE75}"/>
              </a:ext>
            </a:extLst>
          </p:cNvPr>
          <p:cNvSpPr/>
          <p:nvPr userDrawn="1"/>
        </p:nvSpPr>
        <p:spPr>
          <a:xfrm>
            <a:off x="12997441" y="4164873"/>
            <a:ext cx="476655" cy="251485"/>
          </a:xfrm>
          <a:prstGeom prst="rect">
            <a:avLst/>
          </a:prstGeom>
          <a:solidFill>
            <a:srgbClr val="2B7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6247CE06-3AA6-4188-B7F6-ED1A03FC48BC}"/>
              </a:ext>
            </a:extLst>
          </p:cNvPr>
          <p:cNvSpPr/>
          <p:nvPr userDrawn="1"/>
        </p:nvSpPr>
        <p:spPr>
          <a:xfrm>
            <a:off x="12997441" y="4416359"/>
            <a:ext cx="476655" cy="251485"/>
          </a:xfrm>
          <a:prstGeom prst="rect">
            <a:avLst/>
          </a:prstGeom>
          <a:solidFill>
            <a:srgbClr val="3F8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8B685A9-547B-445E-8D02-693C7E2FC82E}"/>
              </a:ext>
            </a:extLst>
          </p:cNvPr>
          <p:cNvSpPr/>
          <p:nvPr userDrawn="1"/>
        </p:nvSpPr>
        <p:spPr>
          <a:xfrm>
            <a:off x="12997441" y="4667844"/>
            <a:ext cx="476655" cy="251485"/>
          </a:xfrm>
          <a:prstGeom prst="rect">
            <a:avLst/>
          </a:prstGeom>
          <a:solidFill>
            <a:srgbClr val="499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791B6F1-0912-4FF6-BD31-C220C97B05A0}"/>
              </a:ext>
            </a:extLst>
          </p:cNvPr>
          <p:cNvSpPr/>
          <p:nvPr userDrawn="1"/>
        </p:nvSpPr>
        <p:spPr>
          <a:xfrm>
            <a:off x="12997441" y="4905609"/>
            <a:ext cx="476655" cy="251485"/>
          </a:xfrm>
          <a:prstGeom prst="rect">
            <a:avLst/>
          </a:prstGeom>
          <a:solidFill>
            <a:srgbClr val="54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184E585-7216-4BB4-BE91-54DA4F7581A8}"/>
              </a:ext>
            </a:extLst>
          </p:cNvPr>
          <p:cNvSpPr/>
          <p:nvPr userDrawn="1"/>
        </p:nvSpPr>
        <p:spPr>
          <a:xfrm>
            <a:off x="12997441" y="2187291"/>
            <a:ext cx="476655" cy="251485"/>
          </a:xfrm>
          <a:prstGeom prst="rect">
            <a:avLst/>
          </a:prstGeom>
          <a:solidFill>
            <a:srgbClr val="CC7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659172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Lst>
  <p:hf hdr="0" ftr="0" dt="0"/>
  <p:txStyles>
    <p:titleStyle>
      <a:lvl1pPr marL="0" algn="l" defTabSz="914354" rtl="0" eaLnBrk="1" latinLnBrk="0" hangingPunct="1">
        <a:lnSpc>
          <a:spcPct val="90000"/>
        </a:lnSpc>
        <a:spcBef>
          <a:spcPct val="0"/>
        </a:spcBef>
        <a:buNone/>
        <a:defRPr lang="en-US" sz="6000" b="1" kern="1200" dirty="0">
          <a:gradFill>
            <a:gsLst>
              <a:gs pos="80000">
                <a:srgbClr val="CE94C0"/>
              </a:gs>
              <a:gs pos="100000">
                <a:srgbClr val="F59E7A"/>
              </a:gs>
              <a:gs pos="20000">
                <a:srgbClr val="70B5D3"/>
              </a:gs>
              <a:gs pos="0">
                <a:srgbClr val="86CFCA"/>
              </a:gs>
              <a:gs pos="60000">
                <a:srgbClr val="6868AC"/>
              </a:gs>
              <a:gs pos="40000">
                <a:srgbClr val="2A80B7"/>
              </a:gs>
            </a:gsLst>
            <a:lin ang="0" scaled="0"/>
          </a:gradFill>
          <a:latin typeface="Montserrat" pitchFamily="2" charset="0"/>
          <a:ea typeface="+mj-ea"/>
          <a:cs typeface="+mj-cs"/>
        </a:defRPr>
      </a:lvl1pPr>
    </p:titleStyle>
    <p:bodyStyle>
      <a:lvl1pPr marL="0" marR="0" indent="0" algn="l" defTabSz="914354" rtl="0" eaLnBrk="1" fontAlgn="auto" latinLnBrk="0" hangingPunct="1">
        <a:lnSpc>
          <a:spcPct val="90000"/>
        </a:lnSpc>
        <a:spcBef>
          <a:spcPts val="1000"/>
        </a:spcBef>
        <a:spcAft>
          <a:spcPts val="0"/>
        </a:spcAft>
        <a:buClrTx/>
        <a:buSzTx/>
        <a:buFont typeface="Wingdings" charset="2"/>
        <a:buNone/>
        <a:tabLst/>
        <a:defRPr sz="3733" kern="1200">
          <a:solidFill>
            <a:schemeClr val="accent2">
              <a:lumMod val="50000"/>
            </a:schemeClr>
          </a:solidFill>
          <a:latin typeface="Raleway" panose="020B0503030101060003" pitchFamily="34" charset="0"/>
          <a:ea typeface="+mn-ea"/>
          <a:cs typeface="+mn-cs"/>
        </a:defRPr>
      </a:lvl1pPr>
      <a:lvl2pPr marL="685766" marR="0" indent="-228589" algn="l" defTabSz="914354" rtl="0" eaLnBrk="1" fontAlgn="auto" latinLnBrk="0" hangingPunct="1">
        <a:lnSpc>
          <a:spcPct val="90000"/>
        </a:lnSpc>
        <a:spcBef>
          <a:spcPts val="500"/>
        </a:spcBef>
        <a:spcAft>
          <a:spcPts val="0"/>
        </a:spcAft>
        <a:buClrTx/>
        <a:buSzTx/>
        <a:buFont typeface="Arial" panose="020B0604020202020204" pitchFamily="34" charset="0"/>
        <a:buChar char="•"/>
        <a:tabLst/>
        <a:defRPr sz="3733" kern="1200">
          <a:solidFill>
            <a:schemeClr val="tx1"/>
          </a:solidFill>
          <a:latin typeface="Quicksand" panose="02000503000000000000" pitchFamily="2" charset="0"/>
          <a:ea typeface="+mn-ea"/>
          <a:cs typeface="+mn-cs"/>
        </a:defRPr>
      </a:lvl2pPr>
      <a:lvl3pPr marL="1142942" marR="0" indent="-228589" algn="l" defTabSz="914354" rtl="0" eaLnBrk="1" fontAlgn="auto" latinLnBrk="0" hangingPunct="1">
        <a:lnSpc>
          <a:spcPct val="90000"/>
        </a:lnSpc>
        <a:spcBef>
          <a:spcPts val="500"/>
        </a:spcBef>
        <a:spcAft>
          <a:spcPts val="0"/>
        </a:spcAft>
        <a:buClrTx/>
        <a:buSzTx/>
        <a:buFont typeface="Arial" panose="020B0604020202020204" pitchFamily="34" charset="0"/>
        <a:buChar char="•"/>
        <a:tabLst/>
        <a:defRPr sz="2667" kern="1200">
          <a:solidFill>
            <a:schemeClr val="tx1"/>
          </a:solidFill>
          <a:latin typeface="Quicksand" panose="02000503000000000000" pitchFamily="2" charset="0"/>
          <a:ea typeface="+mn-ea"/>
          <a:cs typeface="+mn-cs"/>
        </a:defRPr>
      </a:lvl3pPr>
      <a:lvl4pPr marL="1600120" marR="0" indent="-228589" algn="l" defTabSz="914354" rtl="0" eaLnBrk="1" fontAlgn="auto" latinLnBrk="0" hangingPunct="1">
        <a:lnSpc>
          <a:spcPct val="90000"/>
        </a:lnSpc>
        <a:spcBef>
          <a:spcPts val="500"/>
        </a:spcBef>
        <a:spcAft>
          <a:spcPts val="0"/>
        </a:spcAft>
        <a:buClrTx/>
        <a:buSzTx/>
        <a:buFont typeface="Arial" panose="020B0604020202020204" pitchFamily="34" charset="0"/>
        <a:buChar char="•"/>
        <a:tabLst/>
        <a:defRPr sz="2400" kern="1200">
          <a:solidFill>
            <a:schemeClr val="tx1"/>
          </a:solidFill>
          <a:latin typeface="Quicksand" panose="02000503000000000000" pitchFamily="2" charset="0"/>
          <a:ea typeface="+mn-ea"/>
          <a:cs typeface="+mn-cs"/>
        </a:defRPr>
      </a:lvl4pPr>
      <a:lvl5pPr marL="2057298" marR="0" indent="-228589" algn="l" defTabSz="914354" rtl="0" eaLnBrk="1" fontAlgn="auto" latinLnBrk="0" hangingPunct="1">
        <a:lnSpc>
          <a:spcPct val="90000"/>
        </a:lnSpc>
        <a:spcBef>
          <a:spcPts val="500"/>
        </a:spcBef>
        <a:spcAft>
          <a:spcPts val="0"/>
        </a:spcAft>
        <a:buClrTx/>
        <a:buSzTx/>
        <a:buFont typeface="Arial" panose="020B0604020202020204" pitchFamily="34" charset="0"/>
        <a:buChar char="•"/>
        <a:tabLst/>
        <a:defRPr sz="2400" kern="1200">
          <a:solidFill>
            <a:schemeClr val="tx1"/>
          </a:solidFill>
          <a:latin typeface="Quicksand" panose="02000503000000000000" pitchFamily="2"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2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7.png"/><Relationship Id="rId9" Type="http://schemas.openxmlformats.org/officeDocument/2006/relationships/image" Target="../media/image2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34.png"/><Relationship Id="rId3" Type="http://schemas.openxmlformats.org/officeDocument/2006/relationships/image" Target="../media/image230.png"/><Relationship Id="rId7" Type="http://schemas.openxmlformats.org/officeDocument/2006/relationships/image" Target="../media/image280.png"/><Relationship Id="rId12"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70.png"/><Relationship Id="rId11" Type="http://schemas.openxmlformats.org/officeDocument/2006/relationships/image" Target="../media/image32.png"/><Relationship Id="rId5" Type="http://schemas.openxmlformats.org/officeDocument/2006/relationships/image" Target="../media/image260.png"/><Relationship Id="rId10" Type="http://schemas.openxmlformats.org/officeDocument/2006/relationships/image" Target="../media/image31.png"/><Relationship Id="rId4" Type="http://schemas.openxmlformats.org/officeDocument/2006/relationships/image" Target="../media/image250.png"/><Relationship Id="rId9" Type="http://schemas.openxmlformats.org/officeDocument/2006/relationships/image" Target="../media/image300.png"/><Relationship Id="rId1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51.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8.png"/><Relationship Id="rId12"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7.png"/><Relationship Id="rId11" Type="http://schemas.microsoft.com/office/2007/relationships/hdphoto" Target="../media/hdphoto2.wdp"/><Relationship Id="rId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microsoft.com/office/2007/relationships/media" Target="../media/media2.mp4"/><Relationship Id="rId7"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64.png"/><Relationship Id="rId5" Type="http://schemas.microsoft.com/office/2007/relationships/media" Target="../media/media3.mp4"/><Relationship Id="rId10" Type="http://schemas.openxmlformats.org/officeDocument/2006/relationships/image" Target="../media/image63.png"/><Relationship Id="rId4" Type="http://schemas.openxmlformats.org/officeDocument/2006/relationships/video" Target="../media/media2.mp4"/><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5.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6.wmf"/><Relationship Id="rId7"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69.wmf"/><Relationship Id="rId11" Type="http://schemas.openxmlformats.org/officeDocument/2006/relationships/image" Target="../media/image72.wmf"/><Relationship Id="rId5" Type="http://schemas.openxmlformats.org/officeDocument/2006/relationships/image" Target="../media/image68.emf"/><Relationship Id="rId10" Type="http://schemas.microsoft.com/office/2007/relationships/hdphoto" Target="../media/hdphoto4.wdp"/><Relationship Id="rId4" Type="http://schemas.openxmlformats.org/officeDocument/2006/relationships/image" Target="../media/image67.wmf"/><Relationship Id="rId9" Type="http://schemas.openxmlformats.org/officeDocument/2006/relationships/image" Target="../media/image71.png"/></Relationships>
</file>

<file path=ppt/slides/_rels/slide28.xml.rels><?xml version="1.0" encoding="UTF-8" standalone="yes"?>
<Relationships xmlns="http://schemas.openxmlformats.org/package/2006/relationships"><Relationship Id="rId8" Type="http://schemas.openxmlformats.org/officeDocument/2006/relationships/image" Target="../media/image76.png"/><Relationship Id="rId13" Type="http://schemas.microsoft.com/office/2007/relationships/hdphoto" Target="../media/hdphoto6.wdp"/><Relationship Id="rId3" Type="http://schemas.openxmlformats.org/officeDocument/2006/relationships/slideLayout" Target="../slideLayouts/slideLayout5.xml"/><Relationship Id="rId7" Type="http://schemas.openxmlformats.org/officeDocument/2006/relationships/image" Target="../media/image75.png"/><Relationship Id="rId12" Type="http://schemas.openxmlformats.org/officeDocument/2006/relationships/image" Target="../media/image79.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74.png"/><Relationship Id="rId11" Type="http://schemas.microsoft.com/office/2007/relationships/hdphoto" Target="../media/hdphoto5.wdp"/><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notesSlide" Target="../notesSlides/notesSlide27.xml"/><Relationship Id="rId9" Type="http://schemas.openxmlformats.org/officeDocument/2006/relationships/image" Target="../media/image77.png"/><Relationship Id="rId14" Type="http://schemas.openxmlformats.org/officeDocument/2006/relationships/image" Target="../media/image80.png"/></Relationships>
</file>

<file path=ppt/slides/_rels/slide29.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1.png"/><Relationship Id="rId18" Type="http://schemas.openxmlformats.org/officeDocument/2006/relationships/image" Target="../media/image96.svg"/><Relationship Id="rId3" Type="http://schemas.openxmlformats.org/officeDocument/2006/relationships/image" Target="../media/image81.png"/><Relationship Id="rId21" Type="http://schemas.openxmlformats.org/officeDocument/2006/relationships/image" Target="../media/image99.png"/><Relationship Id="rId7" Type="http://schemas.openxmlformats.org/officeDocument/2006/relationships/image" Target="../media/image85.png"/><Relationship Id="rId12" Type="http://schemas.openxmlformats.org/officeDocument/2006/relationships/image" Target="../media/image90.svg"/><Relationship Id="rId17" Type="http://schemas.openxmlformats.org/officeDocument/2006/relationships/image" Target="../media/image95.png"/><Relationship Id="rId2" Type="http://schemas.openxmlformats.org/officeDocument/2006/relationships/notesSlide" Target="../notesSlides/notesSlide28.xml"/><Relationship Id="rId16" Type="http://schemas.openxmlformats.org/officeDocument/2006/relationships/image" Target="../media/image94.svg"/><Relationship Id="rId20" Type="http://schemas.openxmlformats.org/officeDocument/2006/relationships/image" Target="../media/image98.svg"/><Relationship Id="rId1" Type="http://schemas.openxmlformats.org/officeDocument/2006/relationships/slideLayout" Target="../slideLayouts/slideLayout5.xml"/><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svg"/><Relationship Id="rId19" Type="http://schemas.openxmlformats.org/officeDocument/2006/relationships/image" Target="../media/image97.pn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2.svg"/><Relationship Id="rId22" Type="http://schemas.openxmlformats.org/officeDocument/2006/relationships/image" Target="../media/image100.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85.png"/><Relationship Id="rId7"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86.svg"/><Relationship Id="rId9" Type="http://schemas.openxmlformats.org/officeDocument/2006/relationships/image" Target="../media/image105.png"/></Relationships>
</file>

<file path=ppt/slides/_rels/slide31.xml.rels><?xml version="1.0" encoding="UTF-8" standalone="yes"?>
<Relationships xmlns="http://schemas.openxmlformats.org/package/2006/relationships"><Relationship Id="rId3" Type="http://schemas.openxmlformats.org/officeDocument/2006/relationships/image" Target="../media/image107.gif"/><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32.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770.png"/><Relationship Id="rId3" Type="http://schemas.openxmlformats.org/officeDocument/2006/relationships/image" Target="../media/image11.png"/><Relationship Id="rId7" Type="http://schemas.openxmlformats.org/officeDocument/2006/relationships/image" Target="../media/image111.tiff"/><Relationship Id="rId12" Type="http://schemas.openxmlformats.org/officeDocument/2006/relationships/image" Target="../media/image117.png"/><Relationship Id="rId17" Type="http://schemas.openxmlformats.org/officeDocument/2006/relationships/image" Target="../media/image810.png"/><Relationship Id="rId2" Type="http://schemas.openxmlformats.org/officeDocument/2006/relationships/notesSlide" Target="../notesSlides/notesSlide31.xml"/><Relationship Id="rId16" Type="http://schemas.openxmlformats.org/officeDocument/2006/relationships/image" Target="../media/image800.png"/><Relationship Id="rId1" Type="http://schemas.openxmlformats.org/officeDocument/2006/relationships/slideLayout" Target="../slideLayouts/slideLayout5.xml"/><Relationship Id="rId6" Type="http://schemas.openxmlformats.org/officeDocument/2006/relationships/image" Target="../media/image110.tiff"/><Relationship Id="rId11" Type="http://schemas.openxmlformats.org/officeDocument/2006/relationships/image" Target="../media/image116.png"/><Relationship Id="rId5" Type="http://schemas.openxmlformats.org/officeDocument/2006/relationships/image" Target="../media/image109.tiff"/><Relationship Id="rId15" Type="http://schemas.openxmlformats.org/officeDocument/2006/relationships/image" Target="../media/image790.png"/><Relationship Id="rId10" Type="http://schemas.openxmlformats.org/officeDocument/2006/relationships/image" Target="../media/image115.png"/><Relationship Id="rId4" Type="http://schemas.openxmlformats.org/officeDocument/2006/relationships/image" Target="../media/image12.png"/><Relationship Id="rId9" Type="http://schemas.openxmlformats.org/officeDocument/2006/relationships/image" Target="../media/image114.png"/><Relationship Id="rId14" Type="http://schemas.openxmlformats.org/officeDocument/2006/relationships/image" Target="../media/image780.png"/></Relationships>
</file>

<file path=ppt/slides/_rels/slide33.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123.png"/><Relationship Id="rId18" Type="http://schemas.openxmlformats.org/officeDocument/2006/relationships/image" Target="../media/image128.svg"/><Relationship Id="rId3" Type="http://schemas.openxmlformats.org/officeDocument/2006/relationships/image" Target="../media/image85.png"/><Relationship Id="rId21" Type="http://schemas.openxmlformats.org/officeDocument/2006/relationships/image" Target="../media/image130.png"/><Relationship Id="rId7" Type="http://schemas.openxmlformats.org/officeDocument/2006/relationships/image" Target="../media/image118.png"/><Relationship Id="rId12" Type="http://schemas.openxmlformats.org/officeDocument/2006/relationships/image" Target="../media/image122.png"/><Relationship Id="rId17" Type="http://schemas.openxmlformats.org/officeDocument/2006/relationships/image" Target="../media/image127.png"/><Relationship Id="rId2" Type="http://schemas.openxmlformats.org/officeDocument/2006/relationships/notesSlide" Target="../notesSlides/notesSlide32.xml"/><Relationship Id="rId16" Type="http://schemas.openxmlformats.org/officeDocument/2006/relationships/image" Target="../media/image126.svg"/><Relationship Id="rId20" Type="http://schemas.openxmlformats.org/officeDocument/2006/relationships/image" Target="../media/image96.svg"/><Relationship Id="rId1" Type="http://schemas.openxmlformats.org/officeDocument/2006/relationships/slideLayout" Target="../slideLayouts/slideLayout5.xml"/><Relationship Id="rId6" Type="http://schemas.microsoft.com/office/2007/relationships/hdphoto" Target="../media/hdphoto7.wdp"/><Relationship Id="rId11" Type="http://schemas.openxmlformats.org/officeDocument/2006/relationships/image" Target="../media/image121.png"/><Relationship Id="rId5" Type="http://schemas.openxmlformats.org/officeDocument/2006/relationships/image" Target="../media/image112.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95.png"/><Relationship Id="rId4" Type="http://schemas.openxmlformats.org/officeDocument/2006/relationships/image" Target="../media/image86.svg"/><Relationship Id="rId9" Type="http://schemas.openxmlformats.org/officeDocument/2006/relationships/image" Target="../media/image119.png"/><Relationship Id="rId14" Type="http://schemas.openxmlformats.org/officeDocument/2006/relationships/image" Target="../media/image124.png"/><Relationship Id="rId22" Type="http://schemas.openxmlformats.org/officeDocument/2006/relationships/image" Target="../media/image131.png"/></Relationships>
</file>

<file path=ppt/slides/_rels/slide34.xml.rels><?xml version="1.0" encoding="UTF-8" standalone="yes"?>
<Relationships xmlns="http://schemas.openxmlformats.org/package/2006/relationships"><Relationship Id="rId8" Type="http://schemas.openxmlformats.org/officeDocument/2006/relationships/image" Target="../media/image860.emf"/><Relationship Id="rId13" Type="http://schemas.openxmlformats.org/officeDocument/2006/relationships/image" Target="../media/image132.png"/><Relationship Id="rId18" Type="http://schemas.openxmlformats.org/officeDocument/2006/relationships/image" Target="../media/image96.svg"/><Relationship Id="rId3" Type="http://schemas.openxmlformats.org/officeDocument/2006/relationships/image" Target="../media/image11.png"/><Relationship Id="rId21" Type="http://schemas.openxmlformats.org/officeDocument/2006/relationships/image" Target="../media/image1330.png"/><Relationship Id="rId7" Type="http://schemas.openxmlformats.org/officeDocument/2006/relationships/customXml" Target="../ink/ink1.xml"/><Relationship Id="rId12" Type="http://schemas.openxmlformats.org/officeDocument/2006/relationships/image" Target="../media/image110.tiff"/><Relationship Id="rId17" Type="http://schemas.openxmlformats.org/officeDocument/2006/relationships/image" Target="../media/image95.png"/><Relationship Id="rId2" Type="http://schemas.openxmlformats.org/officeDocument/2006/relationships/notesSlide" Target="../notesSlides/notesSlide33.xml"/><Relationship Id="rId16" Type="http://schemas.openxmlformats.org/officeDocument/2006/relationships/image" Target="../media/image128.svg"/><Relationship Id="rId20" Type="http://schemas.openxmlformats.org/officeDocument/2006/relationships/image" Target="../media/image134.svg"/><Relationship Id="rId1" Type="http://schemas.openxmlformats.org/officeDocument/2006/relationships/slideLayout" Target="../slideLayouts/slideLayout5.xml"/><Relationship Id="rId6" Type="http://schemas.openxmlformats.org/officeDocument/2006/relationships/image" Target="../media/image132.png"/><Relationship Id="rId11" Type="http://schemas.openxmlformats.org/officeDocument/2006/relationships/image" Target="../media/image111.tiff"/><Relationship Id="rId5" Type="http://schemas.openxmlformats.org/officeDocument/2006/relationships/image" Target="../media/image1250.png"/><Relationship Id="rId15" Type="http://schemas.openxmlformats.org/officeDocument/2006/relationships/image" Target="../media/image127.png"/><Relationship Id="rId10" Type="http://schemas.openxmlformats.org/officeDocument/2006/relationships/image" Target="../media/image129.tiff"/><Relationship Id="rId19" Type="http://schemas.openxmlformats.org/officeDocument/2006/relationships/image" Target="../media/image133.png"/><Relationship Id="rId4" Type="http://schemas.openxmlformats.org/officeDocument/2006/relationships/image" Target="../media/image12.png"/><Relationship Id="rId9" Type="http://schemas.openxmlformats.org/officeDocument/2006/relationships/image" Target="../media/image109.tiff"/><Relationship Id="rId14" Type="http://schemas.openxmlformats.org/officeDocument/2006/relationships/image" Target="../media/image126.svg"/></Relationships>
</file>

<file path=ppt/slides/_rels/slide35.xml.rels><?xml version="1.0" encoding="UTF-8" standalone="yes"?>
<Relationships xmlns="http://schemas.openxmlformats.org/package/2006/relationships"><Relationship Id="rId8" Type="http://schemas.openxmlformats.org/officeDocument/2006/relationships/image" Target="../media/image510.png"/><Relationship Id="rId7" Type="http://schemas.openxmlformats.org/officeDocument/2006/relationships/image" Target="../media/image500.png"/><Relationship Id="rId12" Type="http://schemas.openxmlformats.org/officeDocument/2006/relationships/image" Target="../media/image109.tiff"/><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490.png"/><Relationship Id="rId11" Type="http://schemas.openxmlformats.org/officeDocument/2006/relationships/image" Target="../media/image540.png"/><Relationship Id="rId5" Type="http://schemas.openxmlformats.org/officeDocument/2006/relationships/image" Target="../media/image320.png"/><Relationship Id="rId9" Type="http://schemas.openxmlformats.org/officeDocument/2006/relationships/image" Target="../media/image135.png"/></Relationships>
</file>

<file path=ppt/slides/_rels/slide36.xml.rels><?xml version="1.0" encoding="UTF-8" standalone="yes"?>
<Relationships xmlns="http://schemas.openxmlformats.org/package/2006/relationships"><Relationship Id="rId8" Type="http://schemas.openxmlformats.org/officeDocument/2006/relationships/image" Target="../media/image141.svg"/><Relationship Id="rId18" Type="http://schemas.openxmlformats.org/officeDocument/2006/relationships/image" Target="../media/image145.png"/><Relationship Id="rId3" Type="http://schemas.openxmlformats.org/officeDocument/2006/relationships/image" Target="../media/image136.png"/><Relationship Id="rId21" Type="http://schemas.openxmlformats.org/officeDocument/2006/relationships/image" Target="../media/image148.svg"/><Relationship Id="rId7" Type="http://schemas.openxmlformats.org/officeDocument/2006/relationships/image" Target="../media/image140.png"/><Relationship Id="rId12" Type="http://schemas.openxmlformats.org/officeDocument/2006/relationships/customXml" Target="../ink/ink2.xml"/><Relationship Id="rId17" Type="http://schemas.openxmlformats.org/officeDocument/2006/relationships/image" Target="../media/image94.svg"/><Relationship Id="rId2" Type="http://schemas.openxmlformats.org/officeDocument/2006/relationships/notesSlide" Target="../notesSlides/notesSlide35.xml"/><Relationship Id="rId16" Type="http://schemas.openxmlformats.org/officeDocument/2006/relationships/image" Target="../media/image93.png"/><Relationship Id="rId20" Type="http://schemas.openxmlformats.org/officeDocument/2006/relationships/image" Target="../media/image147.png"/><Relationship Id="rId1" Type="http://schemas.openxmlformats.org/officeDocument/2006/relationships/slideLayout" Target="../slideLayouts/slideLayout5.xml"/><Relationship Id="rId6" Type="http://schemas.openxmlformats.org/officeDocument/2006/relationships/image" Target="../media/image139.svg"/><Relationship Id="rId11" Type="http://schemas.openxmlformats.org/officeDocument/2006/relationships/image" Target="../media/image144.svg"/><Relationship Id="rId5" Type="http://schemas.openxmlformats.org/officeDocument/2006/relationships/image" Target="../media/image138.png"/><Relationship Id="rId15" Type="http://schemas.openxmlformats.org/officeDocument/2006/relationships/image" Target="../media/image860.emf"/><Relationship Id="rId10" Type="http://schemas.openxmlformats.org/officeDocument/2006/relationships/image" Target="../media/image143.png"/><Relationship Id="rId19" Type="http://schemas.openxmlformats.org/officeDocument/2006/relationships/image" Target="../media/image146.svg"/><Relationship Id="rId4" Type="http://schemas.openxmlformats.org/officeDocument/2006/relationships/image" Target="../media/image137.png"/><Relationship Id="rId9" Type="http://schemas.openxmlformats.org/officeDocument/2006/relationships/image" Target="../media/image142.png"/></Relationships>
</file>

<file path=ppt/slides/_rels/slide37.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96.svg"/><Relationship Id="rId3" Type="http://schemas.openxmlformats.org/officeDocument/2006/relationships/image" Target="../media/image143.png"/><Relationship Id="rId7" Type="http://schemas.openxmlformats.org/officeDocument/2006/relationships/image" Target="../media/image110.tiff"/><Relationship Id="rId12" Type="http://schemas.openxmlformats.org/officeDocument/2006/relationships/image" Target="../media/image95.png"/><Relationship Id="rId17" Type="http://schemas.openxmlformats.org/officeDocument/2006/relationships/image" Target="../media/image86.svg"/><Relationship Id="rId2" Type="http://schemas.openxmlformats.org/officeDocument/2006/relationships/notesSlide" Target="../notesSlides/notesSlide36.xml"/><Relationship Id="rId16" Type="http://schemas.openxmlformats.org/officeDocument/2006/relationships/image" Target="../media/image85.png"/><Relationship Id="rId1" Type="http://schemas.openxmlformats.org/officeDocument/2006/relationships/slideLayout" Target="../slideLayouts/slideLayout5.xml"/><Relationship Id="rId6" Type="http://schemas.openxmlformats.org/officeDocument/2006/relationships/image" Target="../media/image150.svg"/><Relationship Id="rId11" Type="http://schemas.openxmlformats.org/officeDocument/2006/relationships/image" Target="../media/image94.svg"/><Relationship Id="rId5" Type="http://schemas.openxmlformats.org/officeDocument/2006/relationships/image" Target="../media/image149.png"/><Relationship Id="rId15" Type="http://schemas.openxmlformats.org/officeDocument/2006/relationships/image" Target="../media/image148.svg"/><Relationship Id="rId10" Type="http://schemas.openxmlformats.org/officeDocument/2006/relationships/image" Target="../media/image93.png"/><Relationship Id="rId4" Type="http://schemas.openxmlformats.org/officeDocument/2006/relationships/image" Target="../media/image144.svg"/><Relationship Id="rId9" Type="http://schemas.openxmlformats.org/officeDocument/2006/relationships/image" Target="../media/image98.svg"/><Relationship Id="rId14" Type="http://schemas.openxmlformats.org/officeDocument/2006/relationships/image" Target="../media/image147.png"/></Relationships>
</file>

<file path=ppt/slides/_rels/slide3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51.png"/><Relationship Id="rId7" Type="http://schemas.openxmlformats.org/officeDocument/2006/relationships/image" Target="../media/image94.sv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93.png"/><Relationship Id="rId11" Type="http://schemas.openxmlformats.org/officeDocument/2006/relationships/image" Target="../media/image148.svg"/><Relationship Id="rId5" Type="http://schemas.openxmlformats.org/officeDocument/2006/relationships/image" Target="../media/image98.svg"/><Relationship Id="rId10" Type="http://schemas.openxmlformats.org/officeDocument/2006/relationships/image" Target="../media/image147.png"/><Relationship Id="rId4" Type="http://schemas.openxmlformats.org/officeDocument/2006/relationships/image" Target="../media/image97.png"/><Relationship Id="rId9" Type="http://schemas.openxmlformats.org/officeDocument/2006/relationships/image" Target="../media/image96.svg"/></Relationships>
</file>

<file path=ppt/slides/_rels/slide39.xml.rels><?xml version="1.0" encoding="UTF-8" standalone="yes"?>
<Relationships xmlns="http://schemas.openxmlformats.org/package/2006/relationships"><Relationship Id="rId8" Type="http://schemas.openxmlformats.org/officeDocument/2006/relationships/image" Target="../media/image157.svg"/><Relationship Id="rId13" Type="http://schemas.openxmlformats.org/officeDocument/2006/relationships/image" Target="../media/image162.png"/><Relationship Id="rId18" Type="http://schemas.openxmlformats.org/officeDocument/2006/relationships/image" Target="../media/image94.svg"/><Relationship Id="rId3" Type="http://schemas.openxmlformats.org/officeDocument/2006/relationships/image" Target="../media/image152.png"/><Relationship Id="rId21" Type="http://schemas.openxmlformats.org/officeDocument/2006/relationships/image" Target="../media/image147.png"/><Relationship Id="rId7" Type="http://schemas.openxmlformats.org/officeDocument/2006/relationships/image" Target="../media/image156.png"/><Relationship Id="rId12" Type="http://schemas.openxmlformats.org/officeDocument/2006/relationships/image" Target="../media/image161.svg"/><Relationship Id="rId17" Type="http://schemas.openxmlformats.org/officeDocument/2006/relationships/image" Target="../media/image93.png"/><Relationship Id="rId2" Type="http://schemas.openxmlformats.org/officeDocument/2006/relationships/notesSlide" Target="../notesSlides/notesSlide38.xml"/><Relationship Id="rId16" Type="http://schemas.openxmlformats.org/officeDocument/2006/relationships/image" Target="../media/image98.svg"/><Relationship Id="rId20" Type="http://schemas.openxmlformats.org/officeDocument/2006/relationships/image" Target="../media/image96.svg"/><Relationship Id="rId1" Type="http://schemas.openxmlformats.org/officeDocument/2006/relationships/slideLayout" Target="../slideLayouts/slideLayout3.xml"/><Relationship Id="rId6" Type="http://schemas.openxmlformats.org/officeDocument/2006/relationships/image" Target="../media/image155.svg"/><Relationship Id="rId11" Type="http://schemas.openxmlformats.org/officeDocument/2006/relationships/image" Target="../media/image160.png"/><Relationship Id="rId5" Type="http://schemas.openxmlformats.org/officeDocument/2006/relationships/image" Target="../media/image154.png"/><Relationship Id="rId15" Type="http://schemas.openxmlformats.org/officeDocument/2006/relationships/image" Target="../media/image97.png"/><Relationship Id="rId10" Type="http://schemas.openxmlformats.org/officeDocument/2006/relationships/image" Target="../media/image159.svg"/><Relationship Id="rId19" Type="http://schemas.openxmlformats.org/officeDocument/2006/relationships/image" Target="../media/image95.png"/><Relationship Id="rId4" Type="http://schemas.openxmlformats.org/officeDocument/2006/relationships/image" Target="../media/image153.svg"/><Relationship Id="rId9" Type="http://schemas.openxmlformats.org/officeDocument/2006/relationships/image" Target="../media/image158.png"/><Relationship Id="rId14" Type="http://schemas.openxmlformats.org/officeDocument/2006/relationships/image" Target="../media/image163.svg"/><Relationship Id="rId22" Type="http://schemas.openxmlformats.org/officeDocument/2006/relationships/image" Target="../media/image148.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167.jpeg"/><Relationship Id="rId13" Type="http://schemas.openxmlformats.org/officeDocument/2006/relationships/image" Target="../media/image98.svg"/><Relationship Id="rId3" Type="http://schemas.openxmlformats.org/officeDocument/2006/relationships/image" Target="../media/image164.jpeg"/><Relationship Id="rId7" Type="http://schemas.openxmlformats.org/officeDocument/2006/relationships/image" Target="../media/image166.png"/><Relationship Id="rId12" Type="http://schemas.openxmlformats.org/officeDocument/2006/relationships/image" Target="../media/image97.png"/><Relationship Id="rId17" Type="http://schemas.openxmlformats.org/officeDocument/2006/relationships/image" Target="../media/image96.svg"/><Relationship Id="rId2" Type="http://schemas.openxmlformats.org/officeDocument/2006/relationships/notesSlide" Target="../notesSlides/notesSlide39.xml"/><Relationship Id="rId16"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165.jpeg"/><Relationship Id="rId11" Type="http://schemas.openxmlformats.org/officeDocument/2006/relationships/image" Target="../media/image148.svg"/><Relationship Id="rId5" Type="http://schemas.openxmlformats.org/officeDocument/2006/relationships/image" Target="../media/image155.svg"/><Relationship Id="rId15" Type="http://schemas.openxmlformats.org/officeDocument/2006/relationships/image" Target="../media/image94.svg"/><Relationship Id="rId10" Type="http://schemas.openxmlformats.org/officeDocument/2006/relationships/image" Target="../media/image147.png"/><Relationship Id="rId4" Type="http://schemas.openxmlformats.org/officeDocument/2006/relationships/image" Target="../media/image154.png"/><Relationship Id="rId9" Type="http://schemas.openxmlformats.org/officeDocument/2006/relationships/image" Target="../media/image168.emf"/><Relationship Id="rId14" Type="http://schemas.openxmlformats.org/officeDocument/2006/relationships/image" Target="../media/image93.png"/></Relationships>
</file>

<file path=ppt/slides/_rels/slide41.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48.svg"/><Relationship Id="rId3" Type="http://schemas.openxmlformats.org/officeDocument/2006/relationships/image" Target="../media/image169.png"/><Relationship Id="rId7" Type="http://schemas.openxmlformats.org/officeDocument/2006/relationships/image" Target="../media/image98.svg"/><Relationship Id="rId12" Type="http://schemas.openxmlformats.org/officeDocument/2006/relationships/image" Target="../media/image147.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97.png"/><Relationship Id="rId11" Type="http://schemas.openxmlformats.org/officeDocument/2006/relationships/image" Target="../media/image96.svg"/><Relationship Id="rId5" Type="http://schemas.openxmlformats.org/officeDocument/2006/relationships/image" Target="../media/image171.png"/><Relationship Id="rId10" Type="http://schemas.openxmlformats.org/officeDocument/2006/relationships/image" Target="../media/image95.png"/><Relationship Id="rId4" Type="http://schemas.openxmlformats.org/officeDocument/2006/relationships/image" Target="../media/image170.svg"/><Relationship Id="rId9" Type="http://schemas.openxmlformats.org/officeDocument/2006/relationships/image" Target="../media/image94.svg"/></Relationships>
</file>

<file path=ppt/slides/_rels/slide42.xml.rels><?xml version="1.0" encoding="UTF-8" standalone="yes"?>
<Relationships xmlns="http://schemas.openxmlformats.org/package/2006/relationships"><Relationship Id="rId8" Type="http://schemas.openxmlformats.org/officeDocument/2006/relationships/image" Target="../media/image176.png"/><Relationship Id="rId18" Type="http://schemas.openxmlformats.org/officeDocument/2006/relationships/image" Target="../media/image182.svg"/><Relationship Id="rId3" Type="http://schemas.openxmlformats.org/officeDocument/2006/relationships/image" Target="../media/image172.png"/><Relationship Id="rId7" Type="http://schemas.openxmlformats.org/officeDocument/2006/relationships/image" Target="../media/image175.gif"/><Relationship Id="rId17" Type="http://schemas.openxmlformats.org/officeDocument/2006/relationships/image" Target="../media/image181.png"/><Relationship Id="rId2" Type="http://schemas.openxmlformats.org/officeDocument/2006/relationships/notesSlide" Target="../notesSlides/notesSlide41.xml"/><Relationship Id="rId16" Type="http://schemas.openxmlformats.org/officeDocument/2006/relationships/image" Target="../media/image180.svg"/><Relationship Id="rId1" Type="http://schemas.openxmlformats.org/officeDocument/2006/relationships/slideLayout" Target="../slideLayouts/slideLayout5.xml"/><Relationship Id="rId6" Type="http://schemas.openxmlformats.org/officeDocument/2006/relationships/image" Target="../media/image174.svg"/><Relationship Id="rId11" Type="http://schemas.openxmlformats.org/officeDocument/2006/relationships/image" Target="../media/image178.png"/><Relationship Id="rId5" Type="http://schemas.openxmlformats.org/officeDocument/2006/relationships/image" Target="../media/image173.png"/><Relationship Id="rId15" Type="http://schemas.openxmlformats.org/officeDocument/2006/relationships/image" Target="../media/image179.png"/><Relationship Id="rId10" Type="http://schemas.microsoft.com/office/2017/06/relationships/model3d" Target="../media/model3d1.glb"/><Relationship Id="rId19" Type="http://schemas.openxmlformats.org/officeDocument/2006/relationships/image" Target="../media/image183.png"/><Relationship Id="rId4" Type="http://schemas.microsoft.com/office/2007/relationships/hdphoto" Target="../media/hdphoto9.wdp"/><Relationship Id="rId9" Type="http://schemas.openxmlformats.org/officeDocument/2006/relationships/image" Target="../media/image177.svg"/><Relationship Id="rId14" Type="http://schemas.openxmlformats.org/officeDocument/2006/relationships/image" Target="../media/image17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0.png"/><Relationship Id="rId7" Type="http://schemas.openxmlformats.org/officeDocument/2006/relationships/image" Target="../media/image21.emf"/><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1C44011F-FB0F-4D5E-A3D3-B9EBB02A7F66}"/>
              </a:ext>
            </a:extLst>
          </p:cNvPr>
          <p:cNvSpPr>
            <a:spLocks noGrp="1"/>
          </p:cNvSpPr>
          <p:nvPr>
            <p:ph type="ctrTitle"/>
          </p:nvPr>
        </p:nvSpPr>
        <p:spPr>
          <a:xfrm>
            <a:off x="1127342" y="2667000"/>
            <a:ext cx="9937316" cy="1524001"/>
          </a:xfrm>
        </p:spPr>
        <p:txBody>
          <a:bodyPr>
            <a:normAutofit fontScale="90000"/>
          </a:bodyPr>
          <a:lstStyle/>
          <a:p>
            <a:r>
              <a:rPr lang="en-CA" cap="all" dirty="0"/>
              <a:t>Hidden Markov models</a:t>
            </a:r>
            <a:br>
              <a:rPr lang="en-CA" cap="all" dirty="0"/>
            </a:br>
            <a:r>
              <a:rPr lang="en-CA" cap="all" dirty="0"/>
              <a:t>in marine sciences</a:t>
            </a:r>
            <a:endParaRPr lang="en-US" cap="all" dirty="0"/>
          </a:p>
        </p:txBody>
      </p:sp>
      <p:sp>
        <p:nvSpPr>
          <p:cNvPr id="3" name="Subtitle 2">
            <a:extLst>
              <a:ext uri="{FF2B5EF4-FFF2-40B4-BE49-F238E27FC236}">
                <a16:creationId xmlns:a16="http://schemas.microsoft.com/office/drawing/2014/main" id="{47335D63-C21F-4AB1-B689-49B262CB8F6E}"/>
              </a:ext>
            </a:extLst>
          </p:cNvPr>
          <p:cNvSpPr>
            <a:spLocks noGrp="1"/>
          </p:cNvSpPr>
          <p:nvPr>
            <p:ph type="subTitle" idx="1"/>
          </p:nvPr>
        </p:nvSpPr>
        <p:spPr/>
        <p:txBody>
          <a:bodyPr/>
          <a:lstStyle/>
          <a:p>
            <a:r>
              <a:rPr lang="en-CA"/>
              <a:t>Ron Togunov, Marie Auger-Méthé</a:t>
            </a:r>
            <a:endParaRPr lang="en-CA" dirty="0"/>
          </a:p>
        </p:txBody>
      </p:sp>
      <p:sp>
        <p:nvSpPr>
          <p:cNvPr id="18" name="Rectangle 17">
            <a:extLst>
              <a:ext uri="{FF2B5EF4-FFF2-40B4-BE49-F238E27FC236}">
                <a16:creationId xmlns:a16="http://schemas.microsoft.com/office/drawing/2014/main" id="{0B613E6C-A34A-4B5F-AA66-B4BDFDCFC660}"/>
              </a:ext>
            </a:extLst>
          </p:cNvPr>
          <p:cNvSpPr/>
          <p:nvPr/>
        </p:nvSpPr>
        <p:spPr>
          <a:xfrm>
            <a:off x="13843878" y="378103"/>
            <a:ext cx="5360617" cy="1110812"/>
          </a:xfrm>
          <a:prstGeom prst="rect">
            <a:avLst/>
          </a:prstGeom>
          <a:gradFill flip="none" rotWithShape="1">
            <a:gsLst>
              <a:gs pos="87500">
                <a:srgbClr val="008BD7"/>
              </a:gs>
              <a:gs pos="75000">
                <a:srgbClr val="286BE0"/>
              </a:gs>
              <a:gs pos="62500">
                <a:srgbClr val="5F49F1"/>
              </a:gs>
              <a:gs pos="50000">
                <a:srgbClr val="713DF1"/>
              </a:gs>
              <a:gs pos="37500">
                <a:srgbClr val="CB37AC"/>
              </a:gs>
              <a:gs pos="25000">
                <a:srgbClr val="F93479"/>
              </a:gs>
              <a:gs pos="12500">
                <a:srgbClr val="FE4F3A"/>
              </a:gs>
              <a:gs pos="0">
                <a:srgbClr val="FF6032"/>
              </a:gs>
              <a:gs pos="100000">
                <a:srgbClr val="009FE4"/>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54000">
                    <a:srgbClr val="CC94C4"/>
                  </a:gs>
                  <a:gs pos="0">
                    <a:srgbClr val="2B8CBE">
                      <a:alpha val="80000"/>
                    </a:srgbClr>
                  </a:gs>
                  <a:gs pos="100000">
                    <a:srgbClr val="FC8D59">
                      <a:alpha val="80000"/>
                    </a:srgbClr>
                  </a:gs>
                </a:gsLst>
                <a:lin ang="0" scaled="0"/>
              </a:gradFill>
            </a:endParaRPr>
          </a:p>
        </p:txBody>
      </p:sp>
    </p:spTree>
    <p:extLst>
      <p:ext uri="{BB962C8B-B14F-4D97-AF65-F5344CB8AC3E}">
        <p14:creationId xmlns:p14="http://schemas.microsoft.com/office/powerpoint/2010/main" val="3685042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B3D3C4E-7180-4D17-9D3A-59774CFAF927}"/>
                  </a:ext>
                </a:extLst>
              </p:cNvPr>
              <p:cNvSpPr>
                <a:spLocks noGrp="1"/>
              </p:cNvSpPr>
              <p:nvPr>
                <p:ph idx="1"/>
              </p:nvPr>
            </p:nvSpPr>
            <p:spPr>
              <a:xfrm>
                <a:off x="623947" y="2569762"/>
                <a:ext cx="10944109" cy="3587469"/>
              </a:xfrm>
            </p:spPr>
            <p:txBody>
              <a:bodyPr>
                <a:normAutofit/>
              </a:bodyPr>
              <a:lstStyle/>
              <a:p>
                <a:r>
                  <a:rPr lang="en-US" dirty="0"/>
                  <a:t>Number of components:  </a:t>
                </a:r>
                <a14:m>
                  <m:oMath xmlns:m="http://schemas.openxmlformats.org/officeDocument/2006/math">
                    <m:r>
                      <a:rPr lang="en-CA" b="0" i="1" smtClean="0">
                        <a:latin typeface="Cambria Math" panose="02040503050406030204" pitchFamily="18" charset="0"/>
                      </a:rPr>
                      <m:t>𝑚</m:t>
                    </m:r>
                  </m:oMath>
                </a14:m>
                <a:endParaRPr lang="en-CA" b="0" dirty="0"/>
              </a:p>
              <a:p>
                <a:r>
                  <a:rPr lang="en-US" dirty="0"/>
                  <a:t>weight of component </a:t>
                </a:r>
                <a14:m>
                  <m:oMath xmlns:m="http://schemas.openxmlformats.org/officeDocument/2006/math">
                    <m:r>
                      <a:rPr lang="en-CA">
                        <a:latin typeface="Cambria Math" panose="02040503050406030204" pitchFamily="18" charset="0"/>
                      </a:rPr>
                      <m:t>𝑖</m:t>
                    </m:r>
                  </m:oMath>
                </a14:m>
                <a:r>
                  <a:rPr lang="en-US" dirty="0"/>
                  <a:t>:  </a:t>
                </a:r>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𝛿</m:t>
                        </m:r>
                      </m:e>
                      <m:sub>
                        <m:r>
                          <a:rPr lang="en-CA">
                            <a:latin typeface="Cambria Math" panose="02040503050406030204" pitchFamily="18" charset="0"/>
                          </a:rPr>
                          <m:t>𝑖</m:t>
                        </m:r>
                      </m:sub>
                    </m:sSub>
                  </m:oMath>
                </a14:m>
                <a:r>
                  <a:rPr lang="en-US" dirty="0"/>
                  <a:t> </a:t>
                </a:r>
              </a:p>
              <a:p>
                <a:r>
                  <a:rPr lang="en-CA" dirty="0"/>
                  <a:t>Distribution of component</a:t>
                </a:r>
                <a:r>
                  <a:rPr lang="en-US" dirty="0"/>
                  <a:t> </a:t>
                </a:r>
                <a14:m>
                  <m:oMath xmlns:m="http://schemas.openxmlformats.org/officeDocument/2006/math">
                    <m:r>
                      <a:rPr lang="en-CA">
                        <a:latin typeface="Cambria Math" panose="02040503050406030204" pitchFamily="18" charset="0"/>
                      </a:rPr>
                      <m:t>𝑖</m:t>
                    </m:r>
                  </m:oMath>
                </a14:m>
                <a:r>
                  <a:rPr lang="en-US" dirty="0"/>
                  <a:t>:  </a:t>
                </a:r>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𝑝</m:t>
                        </m:r>
                      </m:e>
                      <m:sub>
                        <m:r>
                          <a:rPr lang="en-CA">
                            <a:latin typeface="Cambria Math" panose="02040503050406030204" pitchFamily="18" charset="0"/>
                          </a:rPr>
                          <m:t>𝑖</m:t>
                        </m:r>
                      </m:sub>
                    </m:sSub>
                  </m:oMath>
                </a14:m>
                <a:r>
                  <a:rPr lang="en-US" dirty="0"/>
                  <a:t> </a:t>
                </a:r>
              </a:p>
              <a:p>
                <a:pPr lvl="1"/>
                <a:r>
                  <a:rPr lang="en-US" dirty="0"/>
                  <a:t>Parameters associated with distribution of component </a:t>
                </a:r>
                <a14:m>
                  <m:oMath xmlns:m="http://schemas.openxmlformats.org/officeDocument/2006/math">
                    <m:r>
                      <a:rPr lang="en-CA">
                        <a:latin typeface="Cambria Math" panose="02040503050406030204" pitchFamily="18" charset="0"/>
                      </a:rPr>
                      <m:t>𝑖</m:t>
                    </m:r>
                  </m:oMath>
                </a14:m>
                <a:r>
                  <a:rPr lang="en-US" dirty="0"/>
                  <a:t>: </a:t>
                </a:r>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𝜽</m:t>
                        </m:r>
                      </m:e>
                      <m:sub>
                        <m:r>
                          <a:rPr lang="en-CA">
                            <a:latin typeface="Cambria Math" panose="02040503050406030204" pitchFamily="18" charset="0"/>
                          </a:rPr>
                          <m:t>𝑖</m:t>
                        </m:r>
                        <m:r>
                          <a:rPr lang="en-CA">
                            <a:latin typeface="Cambria Math" panose="02040503050406030204" pitchFamily="18" charset="0"/>
                          </a:rPr>
                          <m:t> </m:t>
                        </m:r>
                      </m:sub>
                    </m:sSub>
                  </m:oMath>
                </a14:m>
                <a:r>
                  <a:rPr lang="en-US" dirty="0"/>
                  <a:t> </a:t>
                </a:r>
              </a:p>
              <a:p>
                <a:pPr lvl="2"/>
                <a:r>
                  <a:rPr lang="en-CA" dirty="0" err="1"/>
                  <a:t>Eg.</a:t>
                </a:r>
                <a:r>
                  <a:rPr lang="en-CA" dirty="0"/>
                  <a:t> </a:t>
                </a:r>
                <a14:m>
                  <m:oMath xmlns:m="http://schemas.openxmlformats.org/officeDocument/2006/math">
                    <m:r>
                      <a:rPr lang="en-CA" b="0" i="0" smtClean="0">
                        <a:latin typeface="Cambria Math" panose="02040503050406030204" pitchFamily="18" charset="0"/>
                      </a:rPr>
                      <m:t> </m:t>
                    </m:r>
                    <m:sSub>
                      <m:sSubPr>
                        <m:ctrlPr>
                          <a:rPr lang="en-US" i="1">
                            <a:latin typeface="Cambria Math" panose="02040503050406030204" pitchFamily="18" charset="0"/>
                          </a:rPr>
                        </m:ctrlPr>
                      </m:sSubPr>
                      <m:e>
                        <m:r>
                          <a:rPr lang="en-CA">
                            <a:latin typeface="Cambria Math" panose="02040503050406030204" pitchFamily="18" charset="0"/>
                          </a:rPr>
                          <m:t>𝑝</m:t>
                        </m:r>
                      </m:e>
                      <m:sub>
                        <m:r>
                          <a:rPr lang="en-CA">
                            <a:latin typeface="Cambria Math" panose="02040503050406030204" pitchFamily="18" charset="0"/>
                          </a:rPr>
                          <m:t>𝑖</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r>
                      <a:rPr lang="en-CA" b="0" i="1" smtClean="0">
                        <a:latin typeface="Cambria Math" panose="02040503050406030204" pitchFamily="18" charset="0"/>
                      </a:rPr>
                      <m:t>~</m:t>
                    </m:r>
                    <m:r>
                      <m:rPr>
                        <m:sty m:val="p"/>
                      </m:rPr>
                      <a:rPr lang="en-CA" b="0" i="0" smtClean="0">
                        <a:latin typeface="Cambria Math" panose="02040503050406030204" pitchFamily="18" charset="0"/>
                      </a:rPr>
                      <m:t>normal</m:t>
                    </m:r>
                    <m:d>
                      <m:dPr>
                        <m:ctrlPr>
                          <a:rPr lang="en-CA" b="0" i="1" smtClean="0">
                            <a:latin typeface="Cambria Math" panose="02040503050406030204" pitchFamily="18" charset="0"/>
                          </a:rPr>
                        </m:ctrlPr>
                      </m:dPr>
                      <m:e>
                        <m:sSub>
                          <m:sSubPr>
                            <m:ctrlPr>
                              <a:rPr lang="en-US" i="1">
                                <a:latin typeface="Cambria Math" panose="02040503050406030204" pitchFamily="18" charset="0"/>
                              </a:rPr>
                            </m:ctrlPr>
                          </m:sSubPr>
                          <m:e>
                            <m:r>
                              <a:rPr lang="en-CA" b="0" i="1" smtClean="0">
                                <a:latin typeface="Cambria Math" panose="02040503050406030204" pitchFamily="18" charset="0"/>
                              </a:rPr>
                              <m:t>𝜇</m:t>
                            </m:r>
                          </m:e>
                          <m:sub>
                            <m:r>
                              <a:rPr lang="en-CA">
                                <a:latin typeface="Cambria Math" panose="02040503050406030204" pitchFamily="18" charset="0"/>
                              </a:rPr>
                              <m:t>𝑖</m:t>
                            </m:r>
                          </m:sub>
                        </m:sSub>
                        <m:r>
                          <a:rPr lang="en-CA" b="0" i="1" smtClean="0">
                            <a:latin typeface="Cambria Math" panose="02040503050406030204" pitchFamily="18" charset="0"/>
                          </a:rPr>
                          <m:t>,</m:t>
                        </m:r>
                        <m:sSub>
                          <m:sSubPr>
                            <m:ctrlPr>
                              <a:rPr lang="en-US" i="1">
                                <a:latin typeface="Cambria Math" panose="02040503050406030204" pitchFamily="18" charset="0"/>
                              </a:rPr>
                            </m:ctrlPr>
                          </m:sSubPr>
                          <m:e>
                            <m:r>
                              <a:rPr lang="en-CA" b="0" i="1" smtClean="0">
                                <a:latin typeface="Cambria Math" panose="02040503050406030204" pitchFamily="18" charset="0"/>
                              </a:rPr>
                              <m:t>𝜎</m:t>
                            </m:r>
                          </m:e>
                          <m:sub>
                            <m:r>
                              <a:rPr lang="en-CA">
                                <a:latin typeface="Cambria Math" panose="02040503050406030204" pitchFamily="18" charset="0"/>
                              </a:rPr>
                              <m:t>𝑖</m:t>
                            </m:r>
                          </m:sub>
                        </m:sSub>
                      </m:e>
                    </m:d>
                  </m:oMath>
                </a14:m>
                <a:r>
                  <a:rPr lang="en-US" dirty="0"/>
                  <a:t>,   </a:t>
                </a:r>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𝜽</m:t>
                        </m:r>
                      </m:e>
                      <m:sub>
                        <m:r>
                          <a:rPr lang="en-CA">
                            <a:latin typeface="Cambria Math" panose="02040503050406030204" pitchFamily="18" charset="0"/>
                          </a:rPr>
                          <m:t>𝑖</m:t>
                        </m:r>
                        <m:r>
                          <a:rPr lang="en-CA">
                            <a:latin typeface="Cambria Math" panose="02040503050406030204" pitchFamily="18" charset="0"/>
                          </a:rPr>
                          <m:t> </m:t>
                        </m:r>
                      </m:sub>
                    </m:sSub>
                    <m:r>
                      <a:rPr lang="en-CA" b="0" i="1" smtClean="0">
                        <a:latin typeface="Cambria Math" panose="02040503050406030204" pitchFamily="18" charset="0"/>
                      </a:rPr>
                      <m:t>=</m:t>
                    </m:r>
                    <m:d>
                      <m:dPr>
                        <m:ctrlPr>
                          <a:rPr lang="en-CA" i="1">
                            <a:latin typeface="Cambria Math" panose="02040503050406030204" pitchFamily="18" charset="0"/>
                          </a:rPr>
                        </m:ctrlPr>
                      </m:dPr>
                      <m:e>
                        <m:sSub>
                          <m:sSubPr>
                            <m:ctrlPr>
                              <a:rPr lang="en-US" i="1">
                                <a:latin typeface="Cambria Math" panose="02040503050406030204" pitchFamily="18" charset="0"/>
                              </a:rPr>
                            </m:ctrlPr>
                          </m:sSubPr>
                          <m:e>
                            <m:r>
                              <a:rPr lang="en-CA" i="1">
                                <a:latin typeface="Cambria Math" panose="02040503050406030204" pitchFamily="18" charset="0"/>
                              </a:rPr>
                              <m:t>𝜇</m:t>
                            </m:r>
                          </m:e>
                          <m:sub>
                            <m:r>
                              <a:rPr lang="en-CA">
                                <a:latin typeface="Cambria Math" panose="02040503050406030204" pitchFamily="18" charset="0"/>
                              </a:rPr>
                              <m:t>𝑖</m:t>
                            </m:r>
                          </m:sub>
                        </m:sSub>
                        <m:r>
                          <a:rPr lang="en-CA" i="1">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𝜎</m:t>
                            </m:r>
                          </m:e>
                          <m:sub>
                            <m:r>
                              <a:rPr lang="en-CA">
                                <a:latin typeface="Cambria Math" panose="02040503050406030204" pitchFamily="18" charset="0"/>
                              </a:rPr>
                              <m:t>𝑖</m:t>
                            </m:r>
                          </m:sub>
                        </m:sSub>
                      </m:e>
                    </m:d>
                  </m:oMath>
                </a14:m>
                <a:endParaRPr lang="en-US" dirty="0"/>
              </a:p>
              <a:p>
                <a:r>
                  <a:rPr lang="en-US" dirty="0"/>
                  <a:t>Likelihood of a finite mixture model  </a:t>
                </a:r>
              </a:p>
              <a:p>
                <a:pPr lvl="1"/>
                <a14:m>
                  <m:oMath xmlns:m="http://schemas.openxmlformats.org/officeDocument/2006/math">
                    <m:r>
                      <a:rPr lang="en-US" smtClean="0">
                        <a:latin typeface="Cambria Math" panose="02040503050406030204" pitchFamily="18" charset="0"/>
                      </a:rPr>
                      <m:t>ℒ</m:t>
                    </m:r>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CA">
                                <a:latin typeface="Cambria Math" panose="02040503050406030204" pitchFamily="18" charset="0"/>
                              </a:rPr>
                              <m:t>𝑥</m:t>
                            </m:r>
                          </m:e>
                          <m:sub>
                            <m:r>
                              <a:rPr lang="en-CA">
                                <a:latin typeface="Cambria Math" panose="02040503050406030204" pitchFamily="18" charset="0"/>
                              </a:rPr>
                              <m:t>1</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𝑥</m:t>
                            </m:r>
                          </m:e>
                          <m:sub>
                            <m:r>
                              <a:rPr lang="en-CA" b="0" i="1" smtClean="0">
                                <a:latin typeface="Cambria Math" panose="02040503050406030204" pitchFamily="18" charset="0"/>
                              </a:rPr>
                              <m:t>𝑛</m:t>
                            </m:r>
                          </m:sub>
                        </m:sSub>
                      </m:e>
                      <m:e>
                        <m:sSub>
                          <m:sSubPr>
                            <m:ctrlPr>
                              <a:rPr lang="en-US" i="1">
                                <a:latin typeface="Cambria Math" panose="02040503050406030204" pitchFamily="18" charset="0"/>
                              </a:rPr>
                            </m:ctrlPr>
                          </m:sSubPr>
                          <m:e>
                            <m:r>
                              <a:rPr lang="en-CA">
                                <a:latin typeface="Cambria Math" panose="02040503050406030204" pitchFamily="18" charset="0"/>
                              </a:rPr>
                              <m:t>𝜽</m:t>
                            </m:r>
                          </m:e>
                          <m:sub>
                            <m:r>
                              <a:rPr lang="en-CA">
                                <a:latin typeface="Cambria Math" panose="02040503050406030204" pitchFamily="18" charset="0"/>
                              </a:rPr>
                              <m:t>1</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𝜽</m:t>
                            </m:r>
                          </m:e>
                          <m:sub>
                            <m:r>
                              <a:rPr lang="en-CA">
                                <a:latin typeface="Cambria Math" panose="02040503050406030204" pitchFamily="18" charset="0"/>
                              </a:rPr>
                              <m:t>𝑚</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𝛿</m:t>
                            </m:r>
                          </m:e>
                          <m:sub>
                            <m:r>
                              <a:rPr lang="en-CA">
                                <a:latin typeface="Cambria Math" panose="02040503050406030204" pitchFamily="18" charset="0"/>
                              </a:rPr>
                              <m:t>1</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𝛿</m:t>
                            </m:r>
                          </m:e>
                          <m:sub>
                            <m:r>
                              <a:rPr lang="en-CA">
                                <a:latin typeface="Cambria Math" panose="02040503050406030204" pitchFamily="18" charset="0"/>
                              </a:rPr>
                              <m:t>𝑚</m:t>
                            </m:r>
                          </m:sub>
                        </m:sSub>
                      </m:e>
                    </m:d>
                    <m:r>
                      <a:rPr lang="en-US"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CA" smtClean="0">
                            <a:latin typeface="Cambria Math" panose="02040503050406030204" pitchFamily="18" charset="0"/>
                          </a:rPr>
                          <m:t>𝑗</m:t>
                        </m:r>
                        <m:r>
                          <a:rPr lang="en-CA" smtClean="0">
                            <a:latin typeface="Cambria Math" panose="02040503050406030204" pitchFamily="18" charset="0"/>
                          </a:rPr>
                          <m:t>=1</m:t>
                        </m:r>
                      </m:sub>
                      <m:sup>
                        <m:r>
                          <a:rPr lang="en-CA" smtClean="0">
                            <a:latin typeface="Cambria Math" panose="02040503050406030204" pitchFamily="18" charset="0"/>
                          </a:rPr>
                          <m:t>𝑛</m:t>
                        </m:r>
                      </m:sup>
                      <m:e>
                        <m:nary>
                          <m:naryPr>
                            <m:chr m:val="∑"/>
                            <m:ctrlPr>
                              <a:rPr lang="en-US" i="1" smtClean="0">
                                <a:latin typeface="Cambria Math" panose="02040503050406030204" pitchFamily="18" charset="0"/>
                              </a:rPr>
                            </m:ctrlPr>
                          </m:naryPr>
                          <m:sub>
                            <m:r>
                              <m:rPr>
                                <m:brk m:alnAt="23"/>
                              </m:rPr>
                              <a:rPr lang="en-CA" smtClean="0">
                                <a:latin typeface="Cambria Math" panose="02040503050406030204" pitchFamily="18" charset="0"/>
                              </a:rPr>
                              <m:t>𝑖</m:t>
                            </m:r>
                            <m:r>
                              <a:rPr lang="en-CA" smtClean="0">
                                <a:latin typeface="Cambria Math" panose="02040503050406030204" pitchFamily="18" charset="0"/>
                              </a:rPr>
                              <m:t>=1</m:t>
                            </m:r>
                          </m:sub>
                          <m:sup>
                            <m:r>
                              <a:rPr lang="en-CA" smtClean="0">
                                <a:latin typeface="Cambria Math" panose="02040503050406030204" pitchFamily="18" charset="0"/>
                              </a:rPr>
                              <m:t>𝑚</m:t>
                            </m:r>
                          </m:sup>
                          <m:e>
                            <m:sSub>
                              <m:sSubPr>
                                <m:ctrlPr>
                                  <a:rPr lang="en-US" i="1">
                                    <a:latin typeface="Cambria Math" panose="02040503050406030204" pitchFamily="18" charset="0"/>
                                  </a:rPr>
                                </m:ctrlPr>
                              </m:sSubPr>
                              <m:e>
                                <m:r>
                                  <a:rPr lang="en-CA">
                                    <a:latin typeface="Cambria Math" panose="02040503050406030204" pitchFamily="18" charset="0"/>
                                  </a:rPr>
                                  <m:t>𝛿</m:t>
                                </m:r>
                              </m:e>
                              <m:sub>
                                <m:r>
                                  <a:rPr lang="en-CA">
                                    <a:latin typeface="Cambria Math" panose="02040503050406030204" pitchFamily="18" charset="0"/>
                                  </a:rPr>
                                  <m:t>𝑖</m:t>
                                </m:r>
                              </m:sub>
                            </m:sSub>
                            <m:r>
                              <a:rPr lang="en-CA" b="0" i="1" smtClean="0">
                                <a:latin typeface="Cambria Math" panose="02040503050406030204" pitchFamily="18" charset="0"/>
                              </a:rPr>
                              <m:t>𝑝</m:t>
                            </m:r>
                            <m:d>
                              <m:dPr>
                                <m:ctrlPr>
                                  <a:rPr lang="en-CA" i="1">
                                    <a:latin typeface="Cambria Math" panose="02040503050406030204" pitchFamily="18" charset="0"/>
                                  </a:rPr>
                                </m:ctrlPr>
                              </m:dPr>
                              <m:e>
                                <m:sSub>
                                  <m:sSubPr>
                                    <m:ctrlPr>
                                      <a:rPr lang="en-US" i="1">
                                        <a:latin typeface="Cambria Math" panose="02040503050406030204" pitchFamily="18" charset="0"/>
                                      </a:rPr>
                                    </m:ctrlPr>
                                  </m:sSubPr>
                                  <m:e>
                                    <m:r>
                                      <a:rPr lang="en-CA" smtClean="0">
                                        <a:latin typeface="Cambria Math" panose="02040503050406030204" pitchFamily="18" charset="0"/>
                                      </a:rPr>
                                      <m:t>𝑥</m:t>
                                    </m:r>
                                  </m:e>
                                  <m:sub>
                                    <m:r>
                                      <a:rPr lang="en-CA" smtClean="0">
                                        <a:latin typeface="Cambria Math" panose="02040503050406030204" pitchFamily="18" charset="0"/>
                                      </a:rPr>
                                      <m:t>𝑖</m:t>
                                    </m:r>
                                  </m:sub>
                                </m:sSub>
                                <m:r>
                                  <a:rPr lang="en-CA" smtClean="0">
                                    <a:latin typeface="Cambria Math" panose="02040503050406030204" pitchFamily="18" charset="0"/>
                                  </a:rPr>
                                  <m:t>,</m:t>
                                </m:r>
                                <m:sSub>
                                  <m:sSubPr>
                                    <m:ctrlPr>
                                      <a:rPr lang="en-US" i="1">
                                        <a:latin typeface="Cambria Math" panose="02040503050406030204" pitchFamily="18" charset="0"/>
                                      </a:rPr>
                                    </m:ctrlPr>
                                  </m:sSubPr>
                                  <m:e>
                                    <m:r>
                                      <a:rPr lang="en-CA" smtClean="0">
                                        <a:latin typeface="Cambria Math" panose="02040503050406030204" pitchFamily="18" charset="0"/>
                                      </a:rPr>
                                      <m:t>𝜽</m:t>
                                    </m:r>
                                  </m:e>
                                  <m:sub>
                                    <m:r>
                                      <a:rPr lang="en-CA" smtClean="0">
                                        <a:latin typeface="Cambria Math" panose="02040503050406030204" pitchFamily="18" charset="0"/>
                                      </a:rPr>
                                      <m:t>𝑖</m:t>
                                    </m:r>
                                    <m:r>
                                      <a:rPr lang="en-CA" smtClean="0">
                                        <a:latin typeface="Cambria Math" panose="02040503050406030204" pitchFamily="18" charset="0"/>
                                      </a:rPr>
                                      <m:t> </m:t>
                                    </m:r>
                                  </m:sub>
                                </m:sSub>
                              </m:e>
                            </m:d>
                          </m:e>
                        </m:nary>
                      </m:e>
                    </m:nary>
                    <m:r>
                      <a:rPr lang="en-US" smtClean="0">
                        <a:latin typeface="Cambria Math" panose="02040503050406030204" pitchFamily="18" charset="0"/>
                      </a:rPr>
                      <m:t> </m:t>
                    </m:r>
                  </m:oMath>
                </a14:m>
                <a:endParaRPr lang="en-US" dirty="0"/>
              </a:p>
            </p:txBody>
          </p:sp>
        </mc:Choice>
        <mc:Fallback xmlns="">
          <p:sp>
            <p:nvSpPr>
              <p:cNvPr id="2" name="Content Placeholder 1">
                <a:extLst>
                  <a:ext uri="{FF2B5EF4-FFF2-40B4-BE49-F238E27FC236}">
                    <a16:creationId xmlns:a16="http://schemas.microsoft.com/office/drawing/2014/main" id="{8B3D3C4E-7180-4D17-9D3A-59774CFAF927}"/>
                  </a:ext>
                </a:extLst>
              </p:cNvPr>
              <p:cNvSpPr>
                <a:spLocks noGrp="1" noRot="1" noChangeAspect="1" noMove="1" noResize="1" noEditPoints="1" noAdjustHandles="1" noChangeArrowheads="1" noChangeShapeType="1" noTextEdit="1"/>
              </p:cNvSpPr>
              <p:nvPr>
                <p:ph idx="1"/>
              </p:nvPr>
            </p:nvSpPr>
            <p:spPr>
              <a:xfrm>
                <a:off x="623947" y="2569762"/>
                <a:ext cx="10944109" cy="3587469"/>
              </a:xfrm>
              <a:blipFill>
                <a:blip r:embed="rId3"/>
                <a:stretch>
                  <a:fillRect l="-501" t="-1701" b="-22109"/>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1EF036E-7EAA-42BF-9E69-4141C678385E}"/>
              </a:ext>
            </a:extLst>
          </p:cNvPr>
          <p:cNvSpPr>
            <a:spLocks noGrp="1"/>
          </p:cNvSpPr>
          <p:nvPr>
            <p:ph type="sldNum" sz="quarter" idx="12"/>
          </p:nvPr>
        </p:nvSpPr>
        <p:spPr/>
        <p:txBody>
          <a:bodyPr/>
          <a:lstStyle/>
          <a:p>
            <a:fld id="{E50A8D5F-7A10-4D19-B2BD-04FE5CA3B31F}" type="slidenum">
              <a:rPr lang="en-US" smtClean="0"/>
              <a:pPr/>
              <a:t>10</a:t>
            </a:fld>
            <a:endParaRPr lang="en-US" dirty="0"/>
          </a:p>
        </p:txBody>
      </p:sp>
      <p:sp>
        <p:nvSpPr>
          <p:cNvPr id="4" name="Title 3">
            <a:extLst>
              <a:ext uri="{FF2B5EF4-FFF2-40B4-BE49-F238E27FC236}">
                <a16:creationId xmlns:a16="http://schemas.microsoft.com/office/drawing/2014/main" id="{957A2B33-2745-41DA-B359-AECCB72C13CA}"/>
              </a:ext>
            </a:extLst>
          </p:cNvPr>
          <p:cNvSpPr>
            <a:spLocks noGrp="1"/>
          </p:cNvSpPr>
          <p:nvPr>
            <p:ph type="title"/>
          </p:nvPr>
        </p:nvSpPr>
        <p:spPr/>
        <p:txBody>
          <a:bodyPr/>
          <a:lstStyle/>
          <a:p>
            <a:r>
              <a:rPr lang="en-CA" dirty="0"/>
              <a:t>Mixture models: Key parameters</a:t>
            </a:r>
            <a:endParaRPr lang="en-US" dirty="0"/>
          </a:p>
        </p:txBody>
      </p:sp>
      <p:sp>
        <p:nvSpPr>
          <p:cNvPr id="14" name="Rectangle 13">
            <a:extLst>
              <a:ext uri="{FF2B5EF4-FFF2-40B4-BE49-F238E27FC236}">
                <a16:creationId xmlns:a16="http://schemas.microsoft.com/office/drawing/2014/main" id="{1502F73A-AE1B-4D37-9825-AC412AA59D1E}"/>
              </a:ext>
            </a:extLst>
          </p:cNvPr>
          <p:cNvSpPr/>
          <p:nvPr/>
        </p:nvSpPr>
        <p:spPr>
          <a:xfrm>
            <a:off x="1813918" y="5648086"/>
            <a:ext cx="1033785" cy="348932"/>
          </a:xfrm>
          <a:prstGeom prst="rect">
            <a:avLst/>
          </a:prstGeom>
          <a:solidFill>
            <a:srgbClr val="F2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Rectangle 14">
            <a:extLst>
              <a:ext uri="{FF2B5EF4-FFF2-40B4-BE49-F238E27FC236}">
                <a16:creationId xmlns:a16="http://schemas.microsoft.com/office/drawing/2014/main" id="{B1F68C44-7FEF-4500-B086-51C29500A228}"/>
              </a:ext>
            </a:extLst>
          </p:cNvPr>
          <p:cNvSpPr/>
          <p:nvPr/>
        </p:nvSpPr>
        <p:spPr>
          <a:xfrm>
            <a:off x="2847704" y="5648086"/>
            <a:ext cx="1253072" cy="348932"/>
          </a:xfrm>
          <a:prstGeom prst="rect">
            <a:avLst/>
          </a:prstGeom>
          <a:solidFill>
            <a:srgbClr val="F1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Rectangle 15">
            <a:extLst>
              <a:ext uri="{FF2B5EF4-FFF2-40B4-BE49-F238E27FC236}">
                <a16:creationId xmlns:a16="http://schemas.microsoft.com/office/drawing/2014/main" id="{B8D5D81E-E9CF-4407-9D46-AF2D1FAC9565}"/>
              </a:ext>
            </a:extLst>
          </p:cNvPr>
          <p:cNvSpPr/>
          <p:nvPr/>
        </p:nvSpPr>
        <p:spPr>
          <a:xfrm>
            <a:off x="4100776" y="5648086"/>
            <a:ext cx="1192085" cy="348932"/>
          </a:xfrm>
          <a:prstGeom prst="rect">
            <a:avLst/>
          </a:prstGeom>
          <a:solidFill>
            <a:srgbClr val="F1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Rectangle 16">
            <a:extLst>
              <a:ext uri="{FF2B5EF4-FFF2-40B4-BE49-F238E27FC236}">
                <a16:creationId xmlns:a16="http://schemas.microsoft.com/office/drawing/2014/main" id="{151023A8-2969-489F-BDD1-FF4FF4D122EB}"/>
              </a:ext>
            </a:extLst>
          </p:cNvPr>
          <p:cNvSpPr/>
          <p:nvPr/>
        </p:nvSpPr>
        <p:spPr>
          <a:xfrm>
            <a:off x="7305675" y="5648086"/>
            <a:ext cx="1124783" cy="348932"/>
          </a:xfrm>
          <a:prstGeom prst="rect">
            <a:avLst/>
          </a:prstGeom>
          <a:solidFill>
            <a:srgbClr val="EE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0" name="Rectangle 19">
            <a:extLst>
              <a:ext uri="{FF2B5EF4-FFF2-40B4-BE49-F238E27FC236}">
                <a16:creationId xmlns:a16="http://schemas.microsoft.com/office/drawing/2014/main" id="{E0E6DC9C-A5EB-4293-9895-6169196A05E3}"/>
              </a:ext>
            </a:extLst>
          </p:cNvPr>
          <p:cNvSpPr/>
          <p:nvPr/>
        </p:nvSpPr>
        <p:spPr>
          <a:xfrm>
            <a:off x="7048500" y="5648086"/>
            <a:ext cx="257175" cy="348932"/>
          </a:xfrm>
          <a:prstGeom prst="rect">
            <a:avLst/>
          </a:prstGeom>
          <a:solidFill>
            <a:srgbClr val="EF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2" name="Rectangle 21">
            <a:extLst>
              <a:ext uri="{FF2B5EF4-FFF2-40B4-BE49-F238E27FC236}">
                <a16:creationId xmlns:a16="http://schemas.microsoft.com/office/drawing/2014/main" id="{F7874683-79A9-4B42-B68A-99BC1A629D8E}"/>
              </a:ext>
            </a:extLst>
          </p:cNvPr>
          <p:cNvSpPr/>
          <p:nvPr/>
        </p:nvSpPr>
        <p:spPr>
          <a:xfrm>
            <a:off x="6467475" y="5648086"/>
            <a:ext cx="581025" cy="348932"/>
          </a:xfrm>
          <a:prstGeom prst="rect">
            <a:avLst/>
          </a:prstGeom>
          <a:solidFill>
            <a:srgbClr val="EF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3" name="Rectangle 22">
            <a:extLst>
              <a:ext uri="{FF2B5EF4-FFF2-40B4-BE49-F238E27FC236}">
                <a16:creationId xmlns:a16="http://schemas.microsoft.com/office/drawing/2014/main" id="{E5D25249-C9D2-4C76-A7FC-7C81063E5230}"/>
              </a:ext>
            </a:extLst>
          </p:cNvPr>
          <p:cNvSpPr/>
          <p:nvPr/>
        </p:nvSpPr>
        <p:spPr>
          <a:xfrm>
            <a:off x="5724526" y="5648086"/>
            <a:ext cx="730385" cy="428864"/>
          </a:xfrm>
          <a:prstGeom prst="rect">
            <a:avLst/>
          </a:prstGeom>
          <a:solidFill>
            <a:srgbClr val="F0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26" name="Content Placeholder 4">
            <a:extLst>
              <a:ext uri="{FF2B5EF4-FFF2-40B4-BE49-F238E27FC236}">
                <a16:creationId xmlns:a16="http://schemas.microsoft.com/office/drawing/2014/main" id="{2D146D9F-72C1-4F48-93A9-E18E6E2795E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781424" y="1253450"/>
            <a:ext cx="6553201" cy="1131256"/>
          </a:xfrm>
          <a:prstGeom prst="rect">
            <a:avLst/>
          </a:prstGeom>
        </p:spPr>
      </p:pic>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30EDBDB6-C49C-48C1-9A1B-2CF18517FCDE}"/>
                  </a:ext>
                </a:extLst>
              </p:cNvPr>
              <p:cNvSpPr/>
              <p:nvPr/>
            </p:nvSpPr>
            <p:spPr>
              <a:xfrm>
                <a:off x="10185520" y="1306790"/>
                <a:ext cx="475964"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a:rPr lang="en-CA" sz="1700">
                            <a:solidFill>
                              <a:srgbClr val="355DA4"/>
                            </a:solidFill>
                            <a:latin typeface="Cambria Math" panose="02040503050406030204" pitchFamily="18" charset="0"/>
                          </a:rPr>
                          <m:t>𝑖</m:t>
                        </m:r>
                      </m:sub>
                    </m:sSub>
                  </m:oMath>
                </a14:m>
                <a:endParaRPr lang="en-US" sz="1700" dirty="0">
                  <a:solidFill>
                    <a:srgbClr val="355DA4"/>
                  </a:solidFill>
                </a:endParaRPr>
              </a:p>
            </p:txBody>
          </p:sp>
        </mc:Choice>
        <mc:Fallback xmlns="">
          <p:sp>
            <p:nvSpPr>
              <p:cNvPr id="27" name="Rectangle 26">
                <a:extLst>
                  <a:ext uri="{FF2B5EF4-FFF2-40B4-BE49-F238E27FC236}">
                    <a16:creationId xmlns:a16="http://schemas.microsoft.com/office/drawing/2014/main" id="{30EDBDB6-C49C-48C1-9A1B-2CF18517FCDE}"/>
                  </a:ext>
                </a:extLst>
              </p:cNvPr>
              <p:cNvSpPr>
                <a:spLocks noRot="1" noChangeAspect="1" noMove="1" noResize="1" noEditPoints="1" noAdjustHandles="1" noChangeArrowheads="1" noChangeShapeType="1" noTextEdit="1"/>
              </p:cNvSpPr>
              <p:nvPr/>
            </p:nvSpPr>
            <p:spPr>
              <a:xfrm>
                <a:off x="10185520" y="1306790"/>
                <a:ext cx="475964" cy="353943"/>
              </a:xfrm>
              <a:prstGeom prst="rect">
                <a:avLst/>
              </a:prstGeom>
              <a:blipFill>
                <a:blip r:embed="rId5"/>
                <a:stretch>
                  <a:fillRect l="-8974" t="-5172" b="-224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BE35FB6F-0A23-4497-8587-E03E91DE2BE0}"/>
                  </a:ext>
                </a:extLst>
              </p:cNvPr>
              <p:cNvSpPr/>
              <p:nvPr/>
            </p:nvSpPr>
            <p:spPr>
              <a:xfrm>
                <a:off x="8269369" y="1310879"/>
                <a:ext cx="477567"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b="0" i="1" smtClean="0">
                            <a:solidFill>
                              <a:srgbClr val="355DA4"/>
                            </a:solidFill>
                            <a:latin typeface="Cambria Math" panose="02040503050406030204" pitchFamily="18" charset="0"/>
                          </a:rPr>
                          <m:t>𝑝</m:t>
                        </m:r>
                      </m:e>
                      <m:sub>
                        <m:r>
                          <a:rPr lang="en-CA" sz="1700">
                            <a:solidFill>
                              <a:srgbClr val="355DA4"/>
                            </a:solidFill>
                            <a:latin typeface="Cambria Math" panose="02040503050406030204" pitchFamily="18" charset="0"/>
                          </a:rPr>
                          <m:t>𝑖</m:t>
                        </m:r>
                      </m:sub>
                    </m:sSub>
                  </m:oMath>
                </a14:m>
                <a:endParaRPr lang="en-US" sz="1700" dirty="0">
                  <a:solidFill>
                    <a:srgbClr val="355DA4"/>
                  </a:solidFill>
                </a:endParaRPr>
              </a:p>
            </p:txBody>
          </p:sp>
        </mc:Choice>
        <mc:Fallback xmlns="">
          <p:sp>
            <p:nvSpPr>
              <p:cNvPr id="28" name="Rectangle 27">
                <a:extLst>
                  <a:ext uri="{FF2B5EF4-FFF2-40B4-BE49-F238E27FC236}">
                    <a16:creationId xmlns:a16="http://schemas.microsoft.com/office/drawing/2014/main" id="{BE35FB6F-0A23-4497-8587-E03E91DE2BE0}"/>
                  </a:ext>
                </a:extLst>
              </p:cNvPr>
              <p:cNvSpPr>
                <a:spLocks noRot="1" noChangeAspect="1" noMove="1" noResize="1" noEditPoints="1" noAdjustHandles="1" noChangeArrowheads="1" noChangeShapeType="1" noTextEdit="1"/>
              </p:cNvSpPr>
              <p:nvPr/>
            </p:nvSpPr>
            <p:spPr>
              <a:xfrm>
                <a:off x="8269369" y="1310879"/>
                <a:ext cx="477567" cy="353943"/>
              </a:xfrm>
              <a:prstGeom prst="rect">
                <a:avLst/>
              </a:prstGeom>
              <a:blipFill>
                <a:blip r:embed="rId6"/>
                <a:stretch>
                  <a:fillRect l="-8974" t="-5172" b="-224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8469778-BEA9-4E06-A8F9-1D7A9A029230}"/>
                  </a:ext>
                </a:extLst>
              </p:cNvPr>
              <p:cNvSpPr/>
              <p:nvPr/>
            </p:nvSpPr>
            <p:spPr>
              <a:xfrm>
                <a:off x="10185520" y="1306790"/>
                <a:ext cx="475964"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m:rPr>
                            <m:sty m:val="p"/>
                          </m:rPr>
                          <a:rPr lang="en-CA" sz="1700" b="0" i="0" smtClean="0">
                            <a:solidFill>
                              <a:srgbClr val="355DA4"/>
                            </a:solidFill>
                            <a:latin typeface="Cambria Math" panose="02040503050406030204" pitchFamily="18" charset="0"/>
                          </a:rPr>
                          <m:t>t</m:t>
                        </m:r>
                      </m:sub>
                    </m:sSub>
                  </m:oMath>
                </a14:m>
                <a:endParaRPr lang="en-US" sz="1700" dirty="0">
                  <a:solidFill>
                    <a:srgbClr val="355DA4"/>
                  </a:solidFill>
                </a:endParaRPr>
              </a:p>
            </p:txBody>
          </p:sp>
        </mc:Choice>
        <mc:Fallback xmlns="">
          <p:sp>
            <p:nvSpPr>
              <p:cNvPr id="29" name="Rectangle 28">
                <a:extLst>
                  <a:ext uri="{FF2B5EF4-FFF2-40B4-BE49-F238E27FC236}">
                    <a16:creationId xmlns:a16="http://schemas.microsoft.com/office/drawing/2014/main" id="{98469778-BEA9-4E06-A8F9-1D7A9A029230}"/>
                  </a:ext>
                </a:extLst>
              </p:cNvPr>
              <p:cNvSpPr>
                <a:spLocks noRot="1" noChangeAspect="1" noMove="1" noResize="1" noEditPoints="1" noAdjustHandles="1" noChangeArrowheads="1" noChangeShapeType="1" noTextEdit="1"/>
              </p:cNvSpPr>
              <p:nvPr/>
            </p:nvSpPr>
            <p:spPr>
              <a:xfrm>
                <a:off x="10185520" y="1306790"/>
                <a:ext cx="475964" cy="353943"/>
              </a:xfrm>
              <a:prstGeom prst="rect">
                <a:avLst/>
              </a:prstGeom>
              <a:blipFill>
                <a:blip r:embed="rId7"/>
                <a:stretch>
                  <a:fillRect l="-8974" t="-5172" b="-22414"/>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E9BA544E-C2A0-4B1E-B254-A114B97D3A6B}"/>
              </a:ext>
            </a:extLst>
          </p:cNvPr>
          <p:cNvGrpSpPr/>
          <p:nvPr/>
        </p:nvGrpSpPr>
        <p:grpSpPr>
          <a:xfrm>
            <a:off x="9055855" y="1618420"/>
            <a:ext cx="3109923" cy="761861"/>
            <a:chOff x="8268455" y="1618420"/>
            <a:chExt cx="3109923" cy="761861"/>
          </a:xfrm>
        </p:grpSpPr>
        <p:pic>
          <p:nvPicPr>
            <p:cNvPr id="31" name="Picture 30">
              <a:extLst>
                <a:ext uri="{FF2B5EF4-FFF2-40B4-BE49-F238E27FC236}">
                  <a16:creationId xmlns:a16="http://schemas.microsoft.com/office/drawing/2014/main" id="{31FA74A3-318A-4FF3-B2BA-AED019094D2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268455" y="1807902"/>
              <a:ext cx="3109923" cy="572379"/>
            </a:xfrm>
            <a:prstGeom prst="rect">
              <a:avLst/>
            </a:prstGeom>
          </p:spPr>
        </p:pic>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F1EEA0C6-B088-40FE-B7D9-A4F70CB75926}"/>
                    </a:ext>
                  </a:extLst>
                </p:cNvPr>
                <p:cNvSpPr/>
                <p:nvPr/>
              </p:nvSpPr>
              <p:spPr>
                <a:xfrm>
                  <a:off x="9624483" y="1618420"/>
                  <a:ext cx="385041" cy="3539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1700" b="1" i="1" smtClean="0">
                            <a:solidFill>
                              <a:srgbClr val="355DA4"/>
                            </a:solidFill>
                            <a:latin typeface="Cambria Math" panose="02040503050406030204" pitchFamily="18" charset="0"/>
                          </a:rPr>
                          <m:t>𝑿</m:t>
                        </m:r>
                      </m:oMath>
                    </m:oMathPara>
                  </a14:m>
                  <a:endParaRPr lang="en-US" sz="1700" b="1" dirty="0">
                    <a:solidFill>
                      <a:srgbClr val="355DA4"/>
                    </a:solidFill>
                  </a:endParaRPr>
                </a:p>
              </p:txBody>
            </p:sp>
          </mc:Choice>
          <mc:Fallback xmlns="">
            <p:sp>
              <p:nvSpPr>
                <p:cNvPr id="27" name="Rectangle 26">
                  <a:extLst>
                    <a:ext uri="{FF2B5EF4-FFF2-40B4-BE49-F238E27FC236}">
                      <a16:creationId xmlns:a16="http://schemas.microsoft.com/office/drawing/2014/main" id="{16529F38-C2B9-4976-B949-3A392AA08313}"/>
                    </a:ext>
                  </a:extLst>
                </p:cNvPr>
                <p:cNvSpPr>
                  <a:spLocks noRot="1" noChangeAspect="1" noMove="1" noResize="1" noEditPoints="1" noAdjustHandles="1" noChangeArrowheads="1" noChangeShapeType="1" noTextEdit="1"/>
                </p:cNvSpPr>
                <p:nvPr/>
              </p:nvSpPr>
              <p:spPr>
                <a:xfrm>
                  <a:off x="9624483" y="1618420"/>
                  <a:ext cx="385041" cy="353943"/>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012499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4" grpId="0" animBg="1"/>
      <p:bldP spid="15" grpId="0" animBg="1"/>
      <p:bldP spid="16" grpId="0" animBg="1"/>
      <p:bldP spid="17" grpId="0" animBg="1"/>
      <p:bldP spid="20" grpId="0" animBg="1"/>
      <p:bldP spid="22"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3F1BF-9D5B-407A-9FE3-DE7E358C5839}"/>
              </a:ext>
            </a:extLst>
          </p:cNvPr>
          <p:cNvSpPr>
            <a:spLocks noGrp="1"/>
          </p:cNvSpPr>
          <p:nvPr>
            <p:ph type="ctrTitle"/>
          </p:nvPr>
        </p:nvSpPr>
        <p:spPr/>
        <p:txBody>
          <a:bodyPr/>
          <a:lstStyle/>
          <a:p>
            <a:r>
              <a:rPr lang="en-CA" cap="all" dirty="0"/>
              <a:t>Markov CHAINS</a:t>
            </a:r>
            <a:endParaRPr lang="en-US" cap="all" dirty="0"/>
          </a:p>
        </p:txBody>
      </p:sp>
      <p:sp>
        <p:nvSpPr>
          <p:cNvPr id="3" name="Slide Number Placeholder 2">
            <a:extLst>
              <a:ext uri="{FF2B5EF4-FFF2-40B4-BE49-F238E27FC236}">
                <a16:creationId xmlns:a16="http://schemas.microsoft.com/office/drawing/2014/main" id="{3D359B5F-1F28-4F0D-8775-6D5DC5E42D3E}"/>
              </a:ext>
            </a:extLst>
          </p:cNvPr>
          <p:cNvSpPr>
            <a:spLocks noGrp="1"/>
          </p:cNvSpPr>
          <p:nvPr>
            <p:ph type="sldNum" sz="quarter" idx="12"/>
          </p:nvPr>
        </p:nvSpPr>
        <p:spPr/>
        <p:txBody>
          <a:bodyPr/>
          <a:lstStyle/>
          <a:p>
            <a:fld id="{E50A8D5F-7A10-4D19-B2BD-04FE5CA3B31F}" type="slidenum">
              <a:rPr lang="en-US" smtClean="0"/>
              <a:pPr/>
              <a:t>11</a:t>
            </a:fld>
            <a:endParaRPr lang="en-US" dirty="0"/>
          </a:p>
        </p:txBody>
      </p:sp>
    </p:spTree>
    <p:extLst>
      <p:ext uri="{BB962C8B-B14F-4D97-AF65-F5344CB8AC3E}">
        <p14:creationId xmlns:p14="http://schemas.microsoft.com/office/powerpoint/2010/main" val="3551475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7934112-8362-468C-9DB9-A5B76D1E3538}"/>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l="2938" t="17510" r="5955" b="2524"/>
          <a:stretch/>
        </p:blipFill>
        <p:spPr>
          <a:xfrm>
            <a:off x="7610475" y="1486049"/>
            <a:ext cx="4371975" cy="2308139"/>
          </a:xfrm>
          <a:prstGeom prst="rect">
            <a:avLst/>
          </a:prstGeom>
        </p:spPr>
      </p:pic>
      <p:sp>
        <p:nvSpPr>
          <p:cNvPr id="16" name="Content Placeholder 2">
            <a:extLst>
              <a:ext uri="{FF2B5EF4-FFF2-40B4-BE49-F238E27FC236}">
                <a16:creationId xmlns:a16="http://schemas.microsoft.com/office/drawing/2014/main" id="{D78337F2-DFBD-4A54-B29B-2DC132056C63}"/>
              </a:ext>
            </a:extLst>
          </p:cNvPr>
          <p:cNvSpPr>
            <a:spLocks noGrp="1"/>
          </p:cNvSpPr>
          <p:nvPr>
            <p:ph idx="1"/>
          </p:nvPr>
        </p:nvSpPr>
        <p:spPr/>
        <p:txBody>
          <a:bodyPr/>
          <a:lstStyle/>
          <a:p>
            <a:r>
              <a:rPr lang="en-CA"/>
              <a:t>Underlying biological process is hidden</a:t>
            </a:r>
          </a:p>
          <a:p>
            <a:pPr lvl="1"/>
            <a:r>
              <a:rPr lang="en-CA"/>
              <a:t>Finite mixture model</a:t>
            </a:r>
          </a:p>
          <a:p>
            <a:pPr lvl="2"/>
            <a:endParaRPr lang="en-CA"/>
          </a:p>
          <a:p>
            <a:pPr lvl="2"/>
            <a:endParaRPr lang="en-CA"/>
          </a:p>
          <a:p>
            <a:r>
              <a:rPr lang="en-CA"/>
              <a:t>Latent process is autocorrelated</a:t>
            </a:r>
          </a:p>
          <a:p>
            <a:pPr lvl="1"/>
            <a:r>
              <a:rPr lang="en-CA"/>
              <a:t>Markov chain</a:t>
            </a:r>
          </a:p>
          <a:p>
            <a:pPr lvl="2"/>
            <a:endParaRPr lang="en-CA" dirty="0"/>
          </a:p>
        </p:txBody>
      </p:sp>
      <p:sp>
        <p:nvSpPr>
          <p:cNvPr id="2" name="Title 1">
            <a:extLst>
              <a:ext uri="{FF2B5EF4-FFF2-40B4-BE49-F238E27FC236}">
                <a16:creationId xmlns:a16="http://schemas.microsoft.com/office/drawing/2014/main" id="{DC4FADAC-3869-4334-9CF2-B1BC3040DB1F}"/>
              </a:ext>
            </a:extLst>
          </p:cNvPr>
          <p:cNvSpPr>
            <a:spLocks noGrp="1"/>
          </p:cNvSpPr>
          <p:nvPr>
            <p:ph type="title"/>
          </p:nvPr>
        </p:nvSpPr>
        <p:spPr/>
        <p:txBody>
          <a:bodyPr/>
          <a:lstStyle/>
          <a:p>
            <a:r>
              <a:rPr lang="en-CA" dirty="0"/>
              <a:t>Hidden Markov models - Solution</a:t>
            </a:r>
          </a:p>
        </p:txBody>
      </p:sp>
      <p:grpSp>
        <p:nvGrpSpPr>
          <p:cNvPr id="3" name="Group 2">
            <a:extLst>
              <a:ext uri="{FF2B5EF4-FFF2-40B4-BE49-F238E27FC236}">
                <a16:creationId xmlns:a16="http://schemas.microsoft.com/office/drawing/2014/main" id="{40C4488B-12CE-4FD0-AE63-C89F0A2D14B4}"/>
              </a:ext>
            </a:extLst>
          </p:cNvPr>
          <p:cNvGrpSpPr/>
          <p:nvPr/>
        </p:nvGrpSpPr>
        <p:grpSpPr>
          <a:xfrm>
            <a:off x="3464090" y="3543567"/>
            <a:ext cx="3442262" cy="3450360"/>
            <a:chOff x="3766783" y="4295104"/>
            <a:chExt cx="2329217" cy="2334698"/>
          </a:xfrm>
        </p:grpSpPr>
        <p:pic>
          <p:nvPicPr>
            <p:cNvPr id="1028" name="Picture 4" descr="Marketing Analytics through Markov Chain | by Ridhima Kumar | Towards Data  Science">
              <a:extLst>
                <a:ext uri="{FF2B5EF4-FFF2-40B4-BE49-F238E27FC236}">
                  <a16:creationId xmlns:a16="http://schemas.microsoft.com/office/drawing/2014/main" id="{23B69B26-D422-4992-B604-1980A82031FD}"/>
                </a:ext>
              </a:extLst>
            </p:cNvPr>
            <p:cNvPicPr>
              <a:picLocks noChangeAspect="1" noChangeArrowheads="1" noCrop="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766783" y="4295104"/>
              <a:ext cx="2329217" cy="233469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86563E44-1272-4BC0-9CCC-EEEA7520FE3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3940180" y="5923335"/>
              <a:ext cx="577153" cy="300857"/>
            </a:xfrm>
            <a:prstGeom prst="rect">
              <a:avLst/>
            </a:prstGeom>
            <a:ln>
              <a:noFill/>
            </a:ln>
          </p:spPr>
        </p:pic>
        <p:pic>
          <p:nvPicPr>
            <p:cNvPr id="31" name="Picture 30">
              <a:extLst>
                <a:ext uri="{FF2B5EF4-FFF2-40B4-BE49-F238E27FC236}">
                  <a16:creationId xmlns:a16="http://schemas.microsoft.com/office/drawing/2014/main" id="{F5A2B3C1-B241-4FDA-8712-279108F6F7B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015235" y="4556850"/>
              <a:ext cx="696118" cy="368195"/>
            </a:xfrm>
            <a:prstGeom prst="rect">
              <a:avLst/>
            </a:prstGeom>
            <a:ln>
              <a:noFill/>
            </a:ln>
          </p:spPr>
        </p:pic>
      </p:grpSp>
      <p:sp>
        <p:nvSpPr>
          <p:cNvPr id="10" name="Left Bracket 9">
            <a:extLst>
              <a:ext uri="{FF2B5EF4-FFF2-40B4-BE49-F238E27FC236}">
                <a16:creationId xmlns:a16="http://schemas.microsoft.com/office/drawing/2014/main" id="{57BDB06F-53EF-409A-B438-EFC7D70A0E5D}"/>
              </a:ext>
            </a:extLst>
          </p:cNvPr>
          <p:cNvSpPr/>
          <p:nvPr/>
        </p:nvSpPr>
        <p:spPr>
          <a:xfrm>
            <a:off x="511997" y="3266906"/>
            <a:ext cx="223894" cy="1054564"/>
          </a:xfrm>
          <a:prstGeom prst="leftBracket">
            <a:avLst>
              <a:gd name="adj" fmla="val 111180"/>
            </a:avLst>
          </a:prstGeom>
          <a:ln w="38100">
            <a:solidFill>
              <a:srgbClr val="2678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Slide Number Placeholder 2">
            <a:extLst>
              <a:ext uri="{FF2B5EF4-FFF2-40B4-BE49-F238E27FC236}">
                <a16:creationId xmlns:a16="http://schemas.microsoft.com/office/drawing/2014/main" id="{F2F0B878-F2AE-4765-B480-D0938B1D7826}"/>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12</a:t>
            </a:fld>
            <a:endParaRPr lang="en-US" dirty="0"/>
          </a:p>
        </p:txBody>
      </p:sp>
    </p:spTree>
    <p:extLst>
      <p:ext uri="{BB962C8B-B14F-4D97-AF65-F5344CB8AC3E}">
        <p14:creationId xmlns:p14="http://schemas.microsoft.com/office/powerpoint/2010/main" val="281322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6">
                                            <p:txEl>
                                              <p:pRg st="0" end="0"/>
                                            </p:txEl>
                                          </p:spTgt>
                                        </p:tgtEl>
                                        <p:attrNameLst>
                                          <p:attrName>style.opacity</p:attrName>
                                        </p:attrNameLst>
                                      </p:cBhvr>
                                      <p:to>
                                        <p:strVal val="0.1"/>
                                      </p:to>
                                    </p:set>
                                    <p:animEffect filter="image" prLst="opacity: 0.1">
                                      <p:cBhvr rctx="IE">
                                        <p:cTn id="7" dur="indefinite"/>
                                        <p:tgtEl>
                                          <p:spTgt spid="16">
                                            <p:txEl>
                                              <p:pRg st="0" end="0"/>
                                            </p:txEl>
                                          </p:spTgt>
                                        </p:tgtEl>
                                      </p:cBhvr>
                                    </p:animEffect>
                                  </p:childTnLst>
                                </p:cTn>
                              </p:par>
                              <p:par>
                                <p:cTn id="8" presetID="9" presetClass="emph" presetSubtype="0" nodeType="withEffect">
                                  <p:stCondLst>
                                    <p:cond delay="0"/>
                                  </p:stCondLst>
                                  <p:childTnLst>
                                    <p:set>
                                      <p:cBhvr>
                                        <p:cTn id="9" dur="indefinite"/>
                                        <p:tgtEl>
                                          <p:spTgt spid="23"/>
                                        </p:tgtEl>
                                        <p:attrNameLst>
                                          <p:attrName>style.opacity</p:attrName>
                                        </p:attrNameLst>
                                      </p:cBhvr>
                                      <p:to>
                                        <p:strVal val="0.1"/>
                                      </p:to>
                                    </p:set>
                                    <p:animEffect filter="image" prLst="opacity: 0.1">
                                      <p:cBhvr rctx="IE">
                                        <p:cTn id="10" dur="indefinite"/>
                                        <p:tgtEl>
                                          <p:spTgt spid="23"/>
                                        </p:tgtEl>
                                      </p:cBhvr>
                                    </p:animEffect>
                                  </p:childTnLst>
                                </p:cTn>
                              </p:par>
                              <p:par>
                                <p:cTn id="11" presetID="9" presetClass="emph" presetSubtype="0" nodeType="withEffect">
                                  <p:stCondLst>
                                    <p:cond delay="0"/>
                                  </p:stCondLst>
                                  <p:childTnLst>
                                    <p:set>
                                      <p:cBhvr>
                                        <p:cTn id="12" dur="indefinite"/>
                                        <p:tgtEl>
                                          <p:spTgt spid="16">
                                            <p:txEl>
                                              <p:pRg st="1" end="1"/>
                                            </p:txEl>
                                          </p:spTgt>
                                        </p:tgtEl>
                                        <p:attrNameLst>
                                          <p:attrName>style.opacity</p:attrName>
                                        </p:attrNameLst>
                                      </p:cBhvr>
                                      <p:to>
                                        <p:strVal val="0.1"/>
                                      </p:to>
                                    </p:set>
                                    <p:animEffect filter="image" prLst="opacity: 0.1">
                                      <p:cBhvr rctx="IE">
                                        <p:cTn id="13" dur="indefinite"/>
                                        <p:tgtEl>
                                          <p:spTgt spid="16">
                                            <p:txEl>
                                              <p:pRg st="1" end="1"/>
                                            </p:txEl>
                                          </p:spTgt>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62F3418F-8532-4C3D-BB60-55AF59212F66}"/>
              </a:ext>
            </a:extLst>
          </p:cNvPr>
          <p:cNvSpPr/>
          <p:nvPr/>
        </p:nvSpPr>
        <p:spPr>
          <a:xfrm>
            <a:off x="3311562"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28" name="Oval 27">
            <a:extLst>
              <a:ext uri="{FF2B5EF4-FFF2-40B4-BE49-F238E27FC236}">
                <a16:creationId xmlns:a16="http://schemas.microsoft.com/office/drawing/2014/main" id="{CECE6361-6A2F-4AC0-A37C-53582C830C5B}"/>
              </a:ext>
            </a:extLst>
          </p:cNvPr>
          <p:cNvSpPr/>
          <p:nvPr/>
        </p:nvSpPr>
        <p:spPr>
          <a:xfrm>
            <a:off x="4507936" y="1636365"/>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42" name="Freeform: Shape 41">
            <a:extLst>
              <a:ext uri="{FF2B5EF4-FFF2-40B4-BE49-F238E27FC236}">
                <a16:creationId xmlns:a16="http://schemas.microsoft.com/office/drawing/2014/main" id="{A09A5CBA-3784-4FDE-9C19-10B79A868F32}"/>
              </a:ext>
            </a:extLst>
          </p:cNvPr>
          <p:cNvSpPr/>
          <p:nvPr/>
        </p:nvSpPr>
        <p:spPr>
          <a:xfrm>
            <a:off x="5704310"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41" name="Freeform: Shape 40">
            <a:extLst>
              <a:ext uri="{FF2B5EF4-FFF2-40B4-BE49-F238E27FC236}">
                <a16:creationId xmlns:a16="http://schemas.microsoft.com/office/drawing/2014/main" id="{B18FDC5F-F7B0-40EB-90F3-D756CCE53641}"/>
              </a:ext>
            </a:extLst>
          </p:cNvPr>
          <p:cNvSpPr/>
          <p:nvPr/>
        </p:nvSpPr>
        <p:spPr>
          <a:xfrm>
            <a:off x="7018548"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30" name="Oval 29">
            <a:extLst>
              <a:ext uri="{FF2B5EF4-FFF2-40B4-BE49-F238E27FC236}">
                <a16:creationId xmlns:a16="http://schemas.microsoft.com/office/drawing/2014/main" id="{0061B7B0-9C3D-47E3-9219-1ADBAE68D8B1}"/>
              </a:ext>
            </a:extLst>
          </p:cNvPr>
          <p:cNvSpPr/>
          <p:nvPr/>
        </p:nvSpPr>
        <p:spPr>
          <a:xfrm>
            <a:off x="8332786"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pic>
        <p:nvPicPr>
          <p:cNvPr id="68" name="Picture 67">
            <a:extLst>
              <a:ext uri="{FF2B5EF4-FFF2-40B4-BE49-F238E27FC236}">
                <a16:creationId xmlns:a16="http://schemas.microsoft.com/office/drawing/2014/main" id="{DBE230EB-F360-419F-B887-05FB24634B4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8382421" y="1791988"/>
            <a:ext cx="618424" cy="322370"/>
          </a:xfrm>
          <a:prstGeom prst="rect">
            <a:avLst/>
          </a:prstGeom>
          <a:ln>
            <a:noFill/>
          </a:ln>
        </p:spPr>
      </p:pic>
      <p:pic>
        <p:nvPicPr>
          <p:cNvPr id="70" name="Picture 69">
            <a:extLst>
              <a:ext uri="{FF2B5EF4-FFF2-40B4-BE49-F238E27FC236}">
                <a16:creationId xmlns:a16="http://schemas.microsoft.com/office/drawing/2014/main" id="{F5EB8BC1-1683-49FE-A417-7112090AF74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5751234" y="1767929"/>
            <a:ext cx="696118" cy="368195"/>
          </a:xfrm>
          <a:prstGeom prst="rect">
            <a:avLst/>
          </a:prstGeom>
          <a:ln>
            <a:noFill/>
          </a:ln>
        </p:spPr>
      </p:pic>
      <p:pic>
        <p:nvPicPr>
          <p:cNvPr id="71" name="Picture 70">
            <a:extLst>
              <a:ext uri="{FF2B5EF4-FFF2-40B4-BE49-F238E27FC236}">
                <a16:creationId xmlns:a16="http://schemas.microsoft.com/office/drawing/2014/main" id="{61030D59-89C5-4AFE-A5C3-A4B076A948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7049816" y="1767930"/>
            <a:ext cx="696118" cy="368195"/>
          </a:xfrm>
          <a:prstGeom prst="rect">
            <a:avLst/>
          </a:prstGeom>
          <a:ln>
            <a:noFill/>
          </a:ln>
        </p:spPr>
      </p:pic>
      <p:pic>
        <p:nvPicPr>
          <p:cNvPr id="66" name="Picture 65">
            <a:extLst>
              <a:ext uri="{FF2B5EF4-FFF2-40B4-BE49-F238E27FC236}">
                <a16:creationId xmlns:a16="http://schemas.microsoft.com/office/drawing/2014/main" id="{2610644D-5736-40DB-846D-88E2945B5FC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4578877" y="1791988"/>
            <a:ext cx="618424" cy="322370"/>
          </a:xfrm>
          <a:prstGeom prst="rect">
            <a:avLst/>
          </a:prstGeom>
          <a:ln>
            <a:noFill/>
          </a:ln>
        </p:spPr>
      </p:pic>
      <p:pic>
        <p:nvPicPr>
          <p:cNvPr id="60" name="Picture 59">
            <a:extLst>
              <a:ext uri="{FF2B5EF4-FFF2-40B4-BE49-F238E27FC236}">
                <a16:creationId xmlns:a16="http://schemas.microsoft.com/office/drawing/2014/main" id="{7E995FA7-D231-4960-AE81-836A14E59C3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3347441" y="1791988"/>
            <a:ext cx="618424" cy="322370"/>
          </a:xfrm>
          <a:prstGeom prst="rect">
            <a:avLst/>
          </a:prstGeom>
          <a:ln>
            <a:noFill/>
          </a:ln>
        </p:spPr>
      </p:pic>
      <p:sp>
        <p:nvSpPr>
          <p:cNvPr id="3" name="Title 2">
            <a:extLst>
              <a:ext uri="{FF2B5EF4-FFF2-40B4-BE49-F238E27FC236}">
                <a16:creationId xmlns:a16="http://schemas.microsoft.com/office/drawing/2014/main" id="{E837F011-6B36-4544-9D69-49B7E5455B69}"/>
              </a:ext>
            </a:extLst>
          </p:cNvPr>
          <p:cNvSpPr>
            <a:spLocks noGrp="1"/>
          </p:cNvSpPr>
          <p:nvPr>
            <p:ph type="title"/>
          </p:nvPr>
        </p:nvSpPr>
        <p:spPr/>
        <p:txBody>
          <a:bodyPr/>
          <a:lstStyle/>
          <a:p>
            <a:r>
              <a:rPr lang="en-CA" dirty="0"/>
              <a:t>Markov chain: Theory</a:t>
            </a:r>
            <a:endParaRPr lang="en-US" dirty="0"/>
          </a:p>
        </p:txBody>
      </p:sp>
      <p:sp>
        <p:nvSpPr>
          <p:cNvPr id="23" name="Isosceles Triangle 22">
            <a:extLst>
              <a:ext uri="{FF2B5EF4-FFF2-40B4-BE49-F238E27FC236}">
                <a16:creationId xmlns:a16="http://schemas.microsoft.com/office/drawing/2014/main" id="{EFF8B2DC-9448-4266-973D-EAAF5D956C4C}"/>
              </a:ext>
            </a:extLst>
          </p:cNvPr>
          <p:cNvSpPr/>
          <p:nvPr/>
        </p:nvSpPr>
        <p:spPr>
          <a:xfrm rot="5400000">
            <a:off x="4199281"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Isosceles Triangle 23">
            <a:extLst>
              <a:ext uri="{FF2B5EF4-FFF2-40B4-BE49-F238E27FC236}">
                <a16:creationId xmlns:a16="http://schemas.microsoft.com/office/drawing/2014/main" id="{486C716C-EF9C-4CCD-98E7-6A762A6D379A}"/>
              </a:ext>
            </a:extLst>
          </p:cNvPr>
          <p:cNvSpPr/>
          <p:nvPr/>
        </p:nvSpPr>
        <p:spPr>
          <a:xfrm rot="5400000">
            <a:off x="5395655"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Isosceles Triangle 24">
            <a:extLst>
              <a:ext uri="{FF2B5EF4-FFF2-40B4-BE49-F238E27FC236}">
                <a16:creationId xmlns:a16="http://schemas.microsoft.com/office/drawing/2014/main" id="{4890B2C3-0F9F-42E8-983F-D03C92876F8E}"/>
              </a:ext>
            </a:extLst>
          </p:cNvPr>
          <p:cNvSpPr/>
          <p:nvPr/>
        </p:nvSpPr>
        <p:spPr>
          <a:xfrm rot="5400000">
            <a:off x="6709893"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Isosceles Triangle 25">
            <a:extLst>
              <a:ext uri="{FF2B5EF4-FFF2-40B4-BE49-F238E27FC236}">
                <a16:creationId xmlns:a16="http://schemas.microsoft.com/office/drawing/2014/main" id="{CE25BC94-AC6F-463C-B9FF-577077A609AE}"/>
              </a:ext>
            </a:extLst>
          </p:cNvPr>
          <p:cNvSpPr/>
          <p:nvPr/>
        </p:nvSpPr>
        <p:spPr>
          <a:xfrm rot="5400000">
            <a:off x="8024131"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Isosceles Triangle 42">
            <a:extLst>
              <a:ext uri="{FF2B5EF4-FFF2-40B4-BE49-F238E27FC236}">
                <a16:creationId xmlns:a16="http://schemas.microsoft.com/office/drawing/2014/main" id="{0CC63C90-5D59-4165-9611-2B6B65486D91}"/>
              </a:ext>
            </a:extLst>
          </p:cNvPr>
          <p:cNvSpPr/>
          <p:nvPr/>
        </p:nvSpPr>
        <p:spPr>
          <a:xfrm rot="5400000">
            <a:off x="3002907"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Isosceles Triangle 43">
            <a:extLst>
              <a:ext uri="{FF2B5EF4-FFF2-40B4-BE49-F238E27FC236}">
                <a16:creationId xmlns:a16="http://schemas.microsoft.com/office/drawing/2014/main" id="{68209746-1881-42D5-893F-F51A376DC6B8}"/>
              </a:ext>
            </a:extLst>
          </p:cNvPr>
          <p:cNvSpPr/>
          <p:nvPr/>
        </p:nvSpPr>
        <p:spPr>
          <a:xfrm rot="5400000">
            <a:off x="9220505"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reeform: Shape 77">
            <a:extLst>
              <a:ext uri="{FF2B5EF4-FFF2-40B4-BE49-F238E27FC236}">
                <a16:creationId xmlns:a16="http://schemas.microsoft.com/office/drawing/2014/main" id="{DA098DA6-4ECD-4E2A-A707-57D1E2A5EBED}"/>
              </a:ext>
            </a:extLst>
          </p:cNvPr>
          <p:cNvSpPr/>
          <p:nvPr/>
        </p:nvSpPr>
        <p:spPr>
          <a:xfrm>
            <a:off x="6812746" y="3714547"/>
            <a:ext cx="1475458" cy="147545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762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79" name="Rounded Rectangle 54">
            <a:extLst>
              <a:ext uri="{FF2B5EF4-FFF2-40B4-BE49-F238E27FC236}">
                <a16:creationId xmlns:a16="http://schemas.microsoft.com/office/drawing/2014/main" id="{E9565806-6A63-4EA0-9FB3-C7CF3FB18625}"/>
              </a:ext>
            </a:extLst>
          </p:cNvPr>
          <p:cNvSpPr/>
          <p:nvPr/>
        </p:nvSpPr>
        <p:spPr>
          <a:xfrm>
            <a:off x="4061923" y="3846493"/>
            <a:ext cx="1211564" cy="1211562"/>
          </a:xfrm>
          <a:prstGeom prst="roundRect">
            <a:avLst>
              <a:gd name="adj" fmla="val 50000"/>
            </a:avLst>
          </a:prstGeom>
          <a:solidFill>
            <a:srgbClr val="0868AC"/>
          </a:solidFill>
          <a:ln w="762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sp>
        <p:nvSpPr>
          <p:cNvPr id="80" name="Arc 50">
            <a:extLst>
              <a:ext uri="{FF2B5EF4-FFF2-40B4-BE49-F238E27FC236}">
                <a16:creationId xmlns:a16="http://schemas.microsoft.com/office/drawing/2014/main" id="{E23C4382-37BF-4D04-B332-FF20989C7B1F}"/>
              </a:ext>
            </a:extLst>
          </p:cNvPr>
          <p:cNvSpPr>
            <a:spLocks noChangeAspect="1" noEditPoints="1" noChangeArrowheads="1" noChangeShapeType="1"/>
          </p:cNvSpPr>
          <p:nvPr/>
        </p:nvSpPr>
        <p:spPr bwMode="auto">
          <a:xfrm rot="8113418">
            <a:off x="3227743" y="4055292"/>
            <a:ext cx="832394" cy="83263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81" name="Arc 50">
            <a:extLst>
              <a:ext uri="{FF2B5EF4-FFF2-40B4-BE49-F238E27FC236}">
                <a16:creationId xmlns:a16="http://schemas.microsoft.com/office/drawing/2014/main" id="{D235AF88-7982-4D84-A875-6CF0E128CE37}"/>
              </a:ext>
            </a:extLst>
          </p:cNvPr>
          <p:cNvSpPr>
            <a:spLocks noChangeAspect="1" noEditPoints="1" noChangeArrowheads="1" noChangeShapeType="1"/>
          </p:cNvSpPr>
          <p:nvPr/>
        </p:nvSpPr>
        <p:spPr bwMode="auto">
          <a:xfrm rot="8113418" flipH="1" flipV="1">
            <a:off x="8223707" y="4025797"/>
            <a:ext cx="832394" cy="83263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82" name="Arc 81">
            <a:extLst>
              <a:ext uri="{FF2B5EF4-FFF2-40B4-BE49-F238E27FC236}">
                <a16:creationId xmlns:a16="http://schemas.microsoft.com/office/drawing/2014/main" id="{8E139F00-9B11-4A8E-AB4F-6A77B429BED3}"/>
              </a:ext>
            </a:extLst>
          </p:cNvPr>
          <p:cNvSpPr/>
          <p:nvPr/>
        </p:nvSpPr>
        <p:spPr>
          <a:xfrm>
            <a:off x="4974481" y="3532744"/>
            <a:ext cx="2334882" cy="1839060"/>
          </a:xfrm>
          <a:prstGeom prst="arc">
            <a:avLst>
              <a:gd name="adj1" fmla="val 12568956"/>
              <a:gd name="adj2" fmla="val 19702535"/>
            </a:avLst>
          </a:prstGeom>
          <a:ln w="762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F70166E1-C13A-40C3-AA20-EA14B053B0C0}"/>
              </a:ext>
            </a:extLst>
          </p:cNvPr>
          <p:cNvSpPr/>
          <p:nvPr/>
        </p:nvSpPr>
        <p:spPr>
          <a:xfrm rot="10800000">
            <a:off x="4974481" y="3532744"/>
            <a:ext cx="2334882" cy="1839060"/>
          </a:xfrm>
          <a:prstGeom prst="arc">
            <a:avLst>
              <a:gd name="adj1" fmla="val 12671126"/>
              <a:gd name="adj2" fmla="val 19885843"/>
            </a:avLst>
          </a:prstGeom>
          <a:ln w="762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Slide Number Placeholder 2">
            <a:extLst>
              <a:ext uri="{FF2B5EF4-FFF2-40B4-BE49-F238E27FC236}">
                <a16:creationId xmlns:a16="http://schemas.microsoft.com/office/drawing/2014/main" id="{604D7405-EF44-49FF-82B0-B5A5A4336440}"/>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13</a:t>
            </a:fld>
            <a:endParaRPr lang="en-US" dirty="0"/>
          </a:p>
        </p:txBody>
      </p:sp>
    </p:spTree>
    <p:extLst>
      <p:ext uri="{BB962C8B-B14F-4D97-AF65-F5344CB8AC3E}">
        <p14:creationId xmlns:p14="http://schemas.microsoft.com/office/powerpoint/2010/main" val="251324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22"/>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23"/>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28"/>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24"/>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42"/>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25"/>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41"/>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26"/>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30"/>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wipe(down)">
                                      <p:cBhvr>
                                        <p:cTn id="59" dur="250"/>
                                        <p:tgtEl>
                                          <p:spTgt spid="8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wipe(left)">
                                      <p:cBhvr>
                                        <p:cTn id="64" dur="500"/>
                                        <p:tgtEl>
                                          <p:spTgt spid="8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wipe(up)">
                                      <p:cBhvr>
                                        <p:cTn id="69" dur="250"/>
                                        <p:tgtEl>
                                          <p:spTgt spid="8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wipe(right)">
                                      <p:cBhvr>
                                        <p:cTn id="74"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P spid="42" grpId="0" animBg="1"/>
      <p:bldP spid="41" grpId="0" animBg="1"/>
      <p:bldP spid="30" grpId="0" animBg="1"/>
      <p:bldP spid="23" grpId="0" animBg="1"/>
      <p:bldP spid="24" grpId="0" animBg="1"/>
      <p:bldP spid="25" grpId="0" animBg="1"/>
      <p:bldP spid="26" grpId="0" animBg="1"/>
      <p:bldP spid="43" grpId="0" animBg="1"/>
      <p:bldP spid="44" grpId="0" animBg="1"/>
      <p:bldP spid="78" grpId="0" animBg="1"/>
      <p:bldP spid="79" grpId="0" animBg="1"/>
      <p:bldP spid="80" grpId="0" animBg="1"/>
      <p:bldP spid="81" grpId="0" animBg="1"/>
      <p:bldP spid="82" grpId="0" animBg="1"/>
      <p:bldP spid="8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Oval 71">
            <a:extLst>
              <a:ext uri="{FF2B5EF4-FFF2-40B4-BE49-F238E27FC236}">
                <a16:creationId xmlns:a16="http://schemas.microsoft.com/office/drawing/2014/main" id="{ACDB3534-782F-4AE6-BCAE-231CA4C0B3BF}"/>
              </a:ext>
            </a:extLst>
          </p:cNvPr>
          <p:cNvSpPr/>
          <p:nvPr/>
        </p:nvSpPr>
        <p:spPr>
          <a:xfrm>
            <a:off x="3311562"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73" name="Oval 72">
            <a:extLst>
              <a:ext uri="{FF2B5EF4-FFF2-40B4-BE49-F238E27FC236}">
                <a16:creationId xmlns:a16="http://schemas.microsoft.com/office/drawing/2014/main" id="{1E94507E-C466-4092-AE0B-759939818A27}"/>
              </a:ext>
            </a:extLst>
          </p:cNvPr>
          <p:cNvSpPr/>
          <p:nvPr/>
        </p:nvSpPr>
        <p:spPr>
          <a:xfrm>
            <a:off x="4507936" y="1636365"/>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74" name="Freeform: Shape 73">
            <a:extLst>
              <a:ext uri="{FF2B5EF4-FFF2-40B4-BE49-F238E27FC236}">
                <a16:creationId xmlns:a16="http://schemas.microsoft.com/office/drawing/2014/main" id="{265B1FAE-F1FF-42E3-992C-B4BBEDFF01A7}"/>
              </a:ext>
            </a:extLst>
          </p:cNvPr>
          <p:cNvSpPr/>
          <p:nvPr/>
        </p:nvSpPr>
        <p:spPr>
          <a:xfrm>
            <a:off x="5704310"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75" name="Freeform: Shape 74">
            <a:extLst>
              <a:ext uri="{FF2B5EF4-FFF2-40B4-BE49-F238E27FC236}">
                <a16:creationId xmlns:a16="http://schemas.microsoft.com/office/drawing/2014/main" id="{1D62C8AD-8CCD-40E6-8B9F-C45104697E9B}"/>
              </a:ext>
            </a:extLst>
          </p:cNvPr>
          <p:cNvSpPr/>
          <p:nvPr/>
        </p:nvSpPr>
        <p:spPr>
          <a:xfrm>
            <a:off x="7018548"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76" name="Oval 75">
            <a:extLst>
              <a:ext uri="{FF2B5EF4-FFF2-40B4-BE49-F238E27FC236}">
                <a16:creationId xmlns:a16="http://schemas.microsoft.com/office/drawing/2014/main" id="{FCC7C9C0-955C-4C0F-B469-2BF756D65A89}"/>
              </a:ext>
            </a:extLst>
          </p:cNvPr>
          <p:cNvSpPr/>
          <p:nvPr/>
        </p:nvSpPr>
        <p:spPr>
          <a:xfrm>
            <a:off x="8332786"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8D6926E-9018-47DA-9F82-3DCA0EE00979}"/>
                  </a:ext>
                </a:extLst>
              </p:cNvPr>
              <p:cNvSpPr>
                <a:spLocks noGrp="1"/>
              </p:cNvSpPr>
              <p:nvPr>
                <p:ph idx="1"/>
              </p:nvPr>
            </p:nvSpPr>
            <p:spPr>
              <a:xfrm>
                <a:off x="623947" y="2672160"/>
                <a:ext cx="10944109" cy="3485072"/>
              </a:xfrm>
            </p:spPr>
            <p:txBody>
              <a:bodyPr/>
              <a:lstStyle/>
              <a:p>
                <a:r>
                  <a:rPr lang="en-US" dirty="0"/>
                  <a:t>A sequence of discrete random variable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oMath>
                </a14:m>
                <a:r>
                  <a:rPr lang="en-US" dirty="0"/>
                  <a:t> is a discrete-time </a:t>
                </a:r>
                <a:br>
                  <a:rPr lang="en-US" dirty="0"/>
                </a:br>
                <a:r>
                  <a:rPr lang="en-US" dirty="0"/>
                  <a:t>Markov chain if, for all </a:t>
                </a:r>
                <a14:m>
                  <m:oMath xmlns:m="http://schemas.openxmlformats.org/officeDocument/2006/math">
                    <m:r>
                      <a:rPr lang="en-CA" smtClean="0">
                        <a:latin typeface="Cambria Math" panose="02040503050406030204" pitchFamily="18" charset="0"/>
                      </a:rPr>
                      <m:t>𝑡</m:t>
                    </m:r>
                    <m:r>
                      <a:rPr lang="en-CA" smtClean="0">
                        <a:latin typeface="Cambria Math" panose="02040503050406030204" pitchFamily="18" charset="0"/>
                      </a:rPr>
                      <m:t>∈</m:t>
                    </m:r>
                    <m:r>
                      <a:rPr lang="en-CA" smtClean="0">
                        <a:latin typeface="Cambria Math" panose="02040503050406030204" pitchFamily="18" charset="0"/>
                      </a:rPr>
                      <m:t>ℕ</m:t>
                    </m:r>
                  </m:oMath>
                </a14:m>
                <a:r>
                  <a:rPr lang="en-US" dirty="0"/>
                  <a:t>:</a:t>
                </a:r>
              </a:p>
              <a:p>
                <a:pPr lvl="1"/>
                <a14:m>
                  <m:oMath xmlns:m="http://schemas.openxmlformats.org/officeDocument/2006/math">
                    <m:r>
                      <m:rPr>
                        <m:sty m:val="p"/>
                      </m:rPr>
                      <a:rPr lang="en-CA">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CA" smtClean="0">
                                <a:latin typeface="Cambria Math" panose="02040503050406030204" pitchFamily="18" charset="0"/>
                              </a:rPr>
                              <m:t>𝑡</m:t>
                            </m:r>
                            <m:r>
                              <a:rPr lang="en-CA" smtClean="0">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CA" smtClean="0">
                                <a:latin typeface="Cambria Math" panose="02040503050406030204" pitchFamily="18" charset="0"/>
                              </a:rPr>
                              <m:t>1</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CA">
                                <a:latin typeface="Cambria Math" panose="02040503050406030204" pitchFamily="18" charset="0"/>
                              </a:rPr>
                              <m:t>𝑡</m:t>
                            </m:r>
                          </m:sub>
                        </m:sSub>
                      </m:e>
                    </m:d>
                    <m:r>
                      <a:rPr lang="en-CA">
                        <a:latin typeface="Cambria Math" panose="02040503050406030204" pitchFamily="18" charset="0"/>
                      </a:rPr>
                      <m:t>=</m:t>
                    </m:r>
                    <m:r>
                      <m:rPr>
                        <m:sty m:val="p"/>
                      </m:rPr>
                      <a:rPr lang="en-CA">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smtClean="0">
                                <a:latin typeface="Cambria Math" panose="02040503050406030204" pitchFamily="18" charset="0"/>
                              </a:rPr>
                              <m:t>𝐶</m:t>
                            </m:r>
                          </m:e>
                          <m:sub>
                            <m:r>
                              <a:rPr lang="en-US">
                                <a:latin typeface="Cambria Math" panose="02040503050406030204" pitchFamily="18" charset="0"/>
                              </a:rPr>
                              <m:t>𝑡</m:t>
                            </m:r>
                            <m:r>
                              <a:rPr lang="en-CA">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e>
                    </m:d>
                  </m:oMath>
                </a14:m>
                <a:endParaRPr lang="en-US" dirty="0"/>
              </a:p>
              <a:p>
                <a:pPr lvl="1"/>
                <a:r>
                  <a:rPr lang="en-US" dirty="0"/>
                  <a:t>Conditioning on the history of the process up to time </a:t>
                </a:r>
                <a14:m>
                  <m:oMath xmlns:m="http://schemas.openxmlformats.org/officeDocument/2006/math">
                    <m:r>
                      <a:rPr lang="en-US">
                        <a:latin typeface="Cambria Math" panose="02040503050406030204" pitchFamily="18" charset="0"/>
                      </a:rPr>
                      <m:t>𝑡</m:t>
                    </m:r>
                  </m:oMath>
                </a14:m>
                <a:r>
                  <a:rPr lang="en-US" dirty="0"/>
                  <a:t> is equivalent to conditioning only on the most recent value of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oMath>
                </a14:m>
                <a:endParaRPr lang="en-US" dirty="0"/>
              </a:p>
            </p:txBody>
          </p:sp>
        </mc:Choice>
        <mc:Fallback xmlns="">
          <p:sp>
            <p:nvSpPr>
              <p:cNvPr id="8" name="Content Placeholder 7">
                <a:extLst>
                  <a:ext uri="{FF2B5EF4-FFF2-40B4-BE49-F238E27FC236}">
                    <a16:creationId xmlns:a16="http://schemas.microsoft.com/office/drawing/2014/main" id="{48D6926E-9018-47DA-9F82-3DCA0EE00979}"/>
                  </a:ext>
                </a:extLst>
              </p:cNvPr>
              <p:cNvSpPr>
                <a:spLocks noGrp="1" noRot="1" noChangeAspect="1" noMove="1" noResize="1" noEditPoints="1" noAdjustHandles="1" noChangeArrowheads="1" noChangeShapeType="1" noTextEdit="1"/>
              </p:cNvSpPr>
              <p:nvPr>
                <p:ph idx="1"/>
              </p:nvPr>
            </p:nvSpPr>
            <p:spPr>
              <a:xfrm>
                <a:off x="623947" y="2672160"/>
                <a:ext cx="10944109" cy="3485072"/>
              </a:xfrm>
              <a:blipFill>
                <a:blip r:embed="rId3"/>
                <a:stretch>
                  <a:fillRect l="-501" t="-157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837F011-6B36-4544-9D69-49B7E5455B69}"/>
              </a:ext>
            </a:extLst>
          </p:cNvPr>
          <p:cNvSpPr>
            <a:spLocks noGrp="1"/>
          </p:cNvSpPr>
          <p:nvPr>
            <p:ph type="title"/>
          </p:nvPr>
        </p:nvSpPr>
        <p:spPr/>
        <p:txBody>
          <a:bodyPr/>
          <a:lstStyle/>
          <a:p>
            <a:r>
              <a:rPr lang="en-CA" dirty="0"/>
              <a:t>Markov chain: Dependencies</a:t>
            </a:r>
            <a:endParaRPr lang="en-US" dirty="0"/>
          </a:p>
        </p:txBody>
      </p:sp>
      <p:sp>
        <p:nvSpPr>
          <p:cNvPr id="34" name="Isosceles Triangle 33">
            <a:extLst>
              <a:ext uri="{FF2B5EF4-FFF2-40B4-BE49-F238E27FC236}">
                <a16:creationId xmlns:a16="http://schemas.microsoft.com/office/drawing/2014/main" id="{CFDE4C9E-9EAC-48B6-A234-276479979F7E}"/>
              </a:ext>
            </a:extLst>
          </p:cNvPr>
          <p:cNvSpPr/>
          <p:nvPr/>
        </p:nvSpPr>
        <p:spPr>
          <a:xfrm rot="5400000">
            <a:off x="4199281"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Isosceles Triangle 34">
            <a:extLst>
              <a:ext uri="{FF2B5EF4-FFF2-40B4-BE49-F238E27FC236}">
                <a16:creationId xmlns:a16="http://schemas.microsoft.com/office/drawing/2014/main" id="{D9515777-E046-45A3-8E60-027EFD262A95}"/>
              </a:ext>
            </a:extLst>
          </p:cNvPr>
          <p:cNvSpPr/>
          <p:nvPr/>
        </p:nvSpPr>
        <p:spPr>
          <a:xfrm rot="5400000">
            <a:off x="5395655"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Isosceles Triangle 35">
            <a:extLst>
              <a:ext uri="{FF2B5EF4-FFF2-40B4-BE49-F238E27FC236}">
                <a16:creationId xmlns:a16="http://schemas.microsoft.com/office/drawing/2014/main" id="{EA416250-1EE0-4B51-9DF0-FC96F33DB963}"/>
              </a:ext>
            </a:extLst>
          </p:cNvPr>
          <p:cNvSpPr/>
          <p:nvPr/>
        </p:nvSpPr>
        <p:spPr>
          <a:xfrm rot="5400000">
            <a:off x="6709893"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Isosceles Triangle 36">
            <a:extLst>
              <a:ext uri="{FF2B5EF4-FFF2-40B4-BE49-F238E27FC236}">
                <a16:creationId xmlns:a16="http://schemas.microsoft.com/office/drawing/2014/main" id="{5AFF7A72-B5A2-4794-B3E7-EEF3BDFAD6DA}"/>
              </a:ext>
            </a:extLst>
          </p:cNvPr>
          <p:cNvSpPr/>
          <p:nvPr/>
        </p:nvSpPr>
        <p:spPr>
          <a:xfrm rot="5400000">
            <a:off x="8024131"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Isosceles Triangle 37">
            <a:extLst>
              <a:ext uri="{FF2B5EF4-FFF2-40B4-BE49-F238E27FC236}">
                <a16:creationId xmlns:a16="http://schemas.microsoft.com/office/drawing/2014/main" id="{237DFD69-DD97-40B6-9C54-EAC7142D31BB}"/>
              </a:ext>
            </a:extLst>
          </p:cNvPr>
          <p:cNvSpPr/>
          <p:nvPr/>
        </p:nvSpPr>
        <p:spPr>
          <a:xfrm rot="5400000">
            <a:off x="3002907"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Isosceles Triangle 39">
            <a:extLst>
              <a:ext uri="{FF2B5EF4-FFF2-40B4-BE49-F238E27FC236}">
                <a16:creationId xmlns:a16="http://schemas.microsoft.com/office/drawing/2014/main" id="{04DFAFED-C6B8-40F1-9D8E-AE3BC2751566}"/>
              </a:ext>
            </a:extLst>
          </p:cNvPr>
          <p:cNvSpPr/>
          <p:nvPr/>
        </p:nvSpPr>
        <p:spPr>
          <a:xfrm rot="5400000">
            <a:off x="9220505"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79AB45-AED3-45CA-ABDF-2364D6C253EE}"/>
                  </a:ext>
                </a:extLst>
              </p:cNvPr>
              <p:cNvSpPr/>
              <p:nvPr/>
            </p:nvSpPr>
            <p:spPr>
              <a:xfrm>
                <a:off x="2954934"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45" name="Rectangle 44">
                <a:extLst>
                  <a:ext uri="{FF2B5EF4-FFF2-40B4-BE49-F238E27FC236}">
                    <a16:creationId xmlns:a16="http://schemas.microsoft.com/office/drawing/2014/main" id="{A479AB45-AED3-45CA-ABDF-2364D6C253EE}"/>
                  </a:ext>
                </a:extLst>
              </p:cNvPr>
              <p:cNvSpPr>
                <a:spLocks noRot="1" noChangeAspect="1" noMove="1" noResize="1" noEditPoints="1" noAdjustHandles="1" noChangeArrowheads="1" noChangeShapeType="1" noTextEdit="1"/>
              </p:cNvSpPr>
              <p:nvPr/>
            </p:nvSpPr>
            <p:spPr>
              <a:xfrm>
                <a:off x="2954934" y="2138018"/>
                <a:ext cx="182742" cy="276999"/>
              </a:xfrm>
              <a:prstGeom prst="rect">
                <a:avLst/>
              </a:prstGeom>
              <a:blipFill>
                <a:blip r:embed="rId4"/>
                <a:stretch>
                  <a:fillRect l="-33333" r="-3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C7A99558-D96D-46EA-9A7C-A7B0A09C3256}"/>
                  </a:ext>
                </a:extLst>
              </p:cNvPr>
              <p:cNvSpPr/>
              <p:nvPr/>
            </p:nvSpPr>
            <p:spPr>
              <a:xfrm>
                <a:off x="4150245"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46" name="Rectangle 45">
                <a:extLst>
                  <a:ext uri="{FF2B5EF4-FFF2-40B4-BE49-F238E27FC236}">
                    <a16:creationId xmlns:a16="http://schemas.microsoft.com/office/drawing/2014/main" id="{C7A99558-D96D-46EA-9A7C-A7B0A09C3256}"/>
                  </a:ext>
                </a:extLst>
              </p:cNvPr>
              <p:cNvSpPr>
                <a:spLocks noRot="1" noChangeAspect="1" noMove="1" noResize="1" noEditPoints="1" noAdjustHandles="1" noChangeArrowheads="1" noChangeShapeType="1" noTextEdit="1"/>
              </p:cNvSpPr>
              <p:nvPr/>
            </p:nvSpPr>
            <p:spPr>
              <a:xfrm>
                <a:off x="4150245" y="2138018"/>
                <a:ext cx="182742" cy="276999"/>
              </a:xfrm>
              <a:prstGeom prst="rect">
                <a:avLst/>
              </a:prstGeom>
              <a:blipFill>
                <a:blip r:embed="rId5"/>
                <a:stretch>
                  <a:fillRect l="-33333" r="-3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F829D6DF-6A07-42AF-AC8A-70510E91F352}"/>
                  </a:ext>
                </a:extLst>
              </p:cNvPr>
              <p:cNvSpPr/>
              <p:nvPr/>
            </p:nvSpPr>
            <p:spPr>
              <a:xfrm>
                <a:off x="5345556"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48" name="Rectangle 47">
                <a:extLst>
                  <a:ext uri="{FF2B5EF4-FFF2-40B4-BE49-F238E27FC236}">
                    <a16:creationId xmlns:a16="http://schemas.microsoft.com/office/drawing/2014/main" id="{F829D6DF-6A07-42AF-AC8A-70510E91F352}"/>
                  </a:ext>
                </a:extLst>
              </p:cNvPr>
              <p:cNvSpPr>
                <a:spLocks noRot="1" noChangeAspect="1" noMove="1" noResize="1" noEditPoints="1" noAdjustHandles="1" noChangeArrowheads="1" noChangeShapeType="1" noTextEdit="1"/>
              </p:cNvSpPr>
              <p:nvPr/>
            </p:nvSpPr>
            <p:spPr>
              <a:xfrm>
                <a:off x="5345556" y="2138018"/>
                <a:ext cx="182742" cy="276999"/>
              </a:xfrm>
              <a:prstGeom prst="rect">
                <a:avLst/>
              </a:prstGeom>
              <a:blipFill>
                <a:blip r:embed="rId6"/>
                <a:stretch>
                  <a:fillRect l="-33333" r="-3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38CE79A2-B63F-41C6-BD75-D90B3248912F}"/>
                  </a:ext>
                </a:extLst>
              </p:cNvPr>
              <p:cNvSpPr/>
              <p:nvPr/>
            </p:nvSpPr>
            <p:spPr>
              <a:xfrm>
                <a:off x="6655167"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49" name="Rectangle 48">
                <a:extLst>
                  <a:ext uri="{FF2B5EF4-FFF2-40B4-BE49-F238E27FC236}">
                    <a16:creationId xmlns:a16="http://schemas.microsoft.com/office/drawing/2014/main" id="{38CE79A2-B63F-41C6-BD75-D90B3248912F}"/>
                  </a:ext>
                </a:extLst>
              </p:cNvPr>
              <p:cNvSpPr>
                <a:spLocks noRot="1" noChangeAspect="1" noMove="1" noResize="1" noEditPoints="1" noAdjustHandles="1" noChangeArrowheads="1" noChangeShapeType="1" noTextEdit="1"/>
              </p:cNvSpPr>
              <p:nvPr/>
            </p:nvSpPr>
            <p:spPr>
              <a:xfrm>
                <a:off x="6655167" y="2138018"/>
                <a:ext cx="182742" cy="276999"/>
              </a:xfrm>
              <a:prstGeom prst="rect">
                <a:avLst/>
              </a:prstGeom>
              <a:blipFill>
                <a:blip r:embed="rId7"/>
                <a:stretch>
                  <a:fillRect l="-33333" r="-3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D719257B-AA5B-4084-A055-113077471C7A}"/>
                  </a:ext>
                </a:extLst>
              </p:cNvPr>
              <p:cNvSpPr/>
              <p:nvPr/>
            </p:nvSpPr>
            <p:spPr>
              <a:xfrm>
                <a:off x="7974303"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50" name="Rectangle 49">
                <a:extLst>
                  <a:ext uri="{FF2B5EF4-FFF2-40B4-BE49-F238E27FC236}">
                    <a16:creationId xmlns:a16="http://schemas.microsoft.com/office/drawing/2014/main" id="{D719257B-AA5B-4084-A055-113077471C7A}"/>
                  </a:ext>
                </a:extLst>
              </p:cNvPr>
              <p:cNvSpPr>
                <a:spLocks noRot="1" noChangeAspect="1" noMove="1" noResize="1" noEditPoints="1" noAdjustHandles="1" noChangeArrowheads="1" noChangeShapeType="1" noTextEdit="1"/>
              </p:cNvSpPr>
              <p:nvPr/>
            </p:nvSpPr>
            <p:spPr>
              <a:xfrm>
                <a:off x="7974303" y="2138018"/>
                <a:ext cx="182742" cy="276999"/>
              </a:xfrm>
              <a:prstGeom prst="rect">
                <a:avLst/>
              </a:prstGeom>
              <a:blipFill>
                <a:blip r:embed="rId8"/>
                <a:stretch>
                  <a:fillRect l="-30000" r="-3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3000BB63-6F49-4E5D-9445-A833D1619DE4}"/>
                  </a:ext>
                </a:extLst>
              </p:cNvPr>
              <p:cNvSpPr/>
              <p:nvPr/>
            </p:nvSpPr>
            <p:spPr>
              <a:xfrm>
                <a:off x="9169615"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51" name="Rectangle 50">
                <a:extLst>
                  <a:ext uri="{FF2B5EF4-FFF2-40B4-BE49-F238E27FC236}">
                    <a16:creationId xmlns:a16="http://schemas.microsoft.com/office/drawing/2014/main" id="{3000BB63-6F49-4E5D-9445-A833D1619DE4}"/>
                  </a:ext>
                </a:extLst>
              </p:cNvPr>
              <p:cNvSpPr>
                <a:spLocks noRot="1" noChangeAspect="1" noMove="1" noResize="1" noEditPoints="1" noAdjustHandles="1" noChangeArrowheads="1" noChangeShapeType="1" noTextEdit="1"/>
              </p:cNvSpPr>
              <p:nvPr/>
            </p:nvSpPr>
            <p:spPr>
              <a:xfrm>
                <a:off x="9169615" y="2138018"/>
                <a:ext cx="182742" cy="276999"/>
              </a:xfrm>
              <a:prstGeom prst="rect">
                <a:avLst/>
              </a:prstGeom>
              <a:blipFill>
                <a:blip r:embed="rId9"/>
                <a:stretch>
                  <a:fillRect l="-30000" r="-3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Oval 56">
                <a:extLst>
                  <a:ext uri="{FF2B5EF4-FFF2-40B4-BE49-F238E27FC236}">
                    <a16:creationId xmlns:a16="http://schemas.microsoft.com/office/drawing/2014/main" id="{B2072CB7-D4D6-4DC4-B0D8-547516F6424F}"/>
                  </a:ext>
                </a:extLst>
              </p:cNvPr>
              <p:cNvSpPr/>
              <p:nvPr/>
            </p:nvSpPr>
            <p:spPr>
              <a:xfrm>
                <a:off x="3311562"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1" smtClean="0">
                              <a:latin typeface="Cambria Math" panose="02040503050406030204" pitchFamily="18" charset="0"/>
                            </a:rPr>
                            <m:t>−2</m:t>
                          </m:r>
                        </m:sub>
                      </m:sSub>
                    </m:oMath>
                  </m:oMathPara>
                </a14:m>
                <a:endParaRPr lang="en-CA" dirty="0"/>
              </a:p>
            </p:txBody>
          </p:sp>
        </mc:Choice>
        <mc:Fallback xmlns="">
          <p:sp>
            <p:nvSpPr>
              <p:cNvPr id="57" name="Oval 56">
                <a:extLst>
                  <a:ext uri="{FF2B5EF4-FFF2-40B4-BE49-F238E27FC236}">
                    <a16:creationId xmlns:a16="http://schemas.microsoft.com/office/drawing/2014/main" id="{B2072CB7-D4D6-4DC4-B0D8-547516F6424F}"/>
                  </a:ext>
                </a:extLst>
              </p:cNvPr>
              <p:cNvSpPr>
                <a:spLocks noRot="1" noChangeAspect="1" noMove="1" noResize="1" noEditPoints="1" noAdjustHandles="1" noChangeArrowheads="1" noChangeShapeType="1" noTextEdit="1"/>
              </p:cNvSpPr>
              <p:nvPr/>
            </p:nvSpPr>
            <p:spPr>
              <a:xfrm>
                <a:off x="3311562" y="1615133"/>
                <a:ext cx="679076" cy="695344"/>
              </a:xfrm>
              <a:prstGeom prst="ellipse">
                <a:avLst/>
              </a:prstGeom>
              <a:blipFill>
                <a:blip r:embed="rId10"/>
                <a:stretch>
                  <a:fillRect/>
                </a:stretch>
              </a:blipFill>
              <a:ln w="28575">
                <a:solidFill>
                  <a:srgbClr val="005E9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Oval 57">
                <a:extLst>
                  <a:ext uri="{FF2B5EF4-FFF2-40B4-BE49-F238E27FC236}">
                    <a16:creationId xmlns:a16="http://schemas.microsoft.com/office/drawing/2014/main" id="{17DD2D72-E412-49C8-9DD1-7FCC2BD0E254}"/>
                  </a:ext>
                </a:extLst>
              </p:cNvPr>
              <p:cNvSpPr/>
              <p:nvPr/>
            </p:nvSpPr>
            <p:spPr>
              <a:xfrm>
                <a:off x="4507936" y="1636365"/>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0" smtClean="0">
                              <a:latin typeface="Cambria Math" panose="02040503050406030204" pitchFamily="18" charset="0"/>
                            </a:rPr>
                            <m:t>−</m:t>
                          </m:r>
                          <m:r>
                            <a:rPr lang="en-CA">
                              <a:latin typeface="Cambria Math" panose="02040503050406030204" pitchFamily="18" charset="0"/>
                            </a:rPr>
                            <m:t>1</m:t>
                          </m:r>
                        </m:sub>
                      </m:sSub>
                    </m:oMath>
                  </m:oMathPara>
                </a14:m>
                <a:endParaRPr lang="en-CA" dirty="0"/>
              </a:p>
            </p:txBody>
          </p:sp>
        </mc:Choice>
        <mc:Fallback xmlns="">
          <p:sp>
            <p:nvSpPr>
              <p:cNvPr id="58" name="Oval 57">
                <a:extLst>
                  <a:ext uri="{FF2B5EF4-FFF2-40B4-BE49-F238E27FC236}">
                    <a16:creationId xmlns:a16="http://schemas.microsoft.com/office/drawing/2014/main" id="{17DD2D72-E412-49C8-9DD1-7FCC2BD0E254}"/>
                  </a:ext>
                </a:extLst>
              </p:cNvPr>
              <p:cNvSpPr>
                <a:spLocks noRot="1" noChangeAspect="1" noMove="1" noResize="1" noEditPoints="1" noAdjustHandles="1" noChangeArrowheads="1" noChangeShapeType="1" noTextEdit="1"/>
              </p:cNvSpPr>
              <p:nvPr/>
            </p:nvSpPr>
            <p:spPr>
              <a:xfrm>
                <a:off x="4507936" y="1636365"/>
                <a:ext cx="679076" cy="695344"/>
              </a:xfrm>
              <a:prstGeom prst="ellipse">
                <a:avLst/>
              </a:prstGeom>
              <a:blipFill>
                <a:blip r:embed="rId11"/>
                <a:stretch>
                  <a:fillRect/>
                </a:stretch>
              </a:blipFill>
              <a:ln w="28575">
                <a:solidFill>
                  <a:srgbClr val="005E9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Freeform: Shape 58">
                <a:extLst>
                  <a:ext uri="{FF2B5EF4-FFF2-40B4-BE49-F238E27FC236}">
                    <a16:creationId xmlns:a16="http://schemas.microsoft.com/office/drawing/2014/main" id="{D16310B1-1056-4CFD-9142-3C7CFFD1B62C}"/>
                  </a:ext>
                </a:extLst>
              </p:cNvPr>
              <p:cNvSpPr/>
              <p:nvPr/>
            </p:nvSpPr>
            <p:spPr>
              <a:xfrm>
                <a:off x="5704310"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oMath>
                  </m:oMathPara>
                </a14:m>
                <a:endParaRPr lang="en-CA" dirty="0"/>
              </a:p>
            </p:txBody>
          </p:sp>
        </mc:Choice>
        <mc:Fallback xmlns="">
          <p:sp>
            <p:nvSpPr>
              <p:cNvPr id="59" name="Freeform: Shape 58">
                <a:extLst>
                  <a:ext uri="{FF2B5EF4-FFF2-40B4-BE49-F238E27FC236}">
                    <a16:creationId xmlns:a16="http://schemas.microsoft.com/office/drawing/2014/main" id="{D16310B1-1056-4CFD-9142-3C7CFFD1B62C}"/>
                  </a:ext>
                </a:extLst>
              </p:cNvPr>
              <p:cNvSpPr>
                <a:spLocks noRot="1" noChangeAspect="1" noMove="1" noResize="1" noEditPoints="1" noAdjustHandles="1" noChangeArrowheads="1" noChangeShapeType="1" noTextEdit="1"/>
              </p:cNvSpPr>
              <p:nvPr/>
            </p:nvSpPr>
            <p:spPr>
              <a:xfrm>
                <a:off x="5704310"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blipFill>
                <a:blip r:embed="rId12"/>
                <a:stretch>
                  <a:fillRect/>
                </a:stretch>
              </a:blipFill>
              <a:ln w="28575">
                <a:solidFill>
                  <a:srgbClr val="B3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Freeform: Shape 60">
                <a:extLst>
                  <a:ext uri="{FF2B5EF4-FFF2-40B4-BE49-F238E27FC236}">
                    <a16:creationId xmlns:a16="http://schemas.microsoft.com/office/drawing/2014/main" id="{07C85EAC-9638-4501-B78E-3824966A4D8C}"/>
                  </a:ext>
                </a:extLst>
              </p:cNvPr>
              <p:cNvSpPr/>
              <p:nvPr/>
            </p:nvSpPr>
            <p:spPr>
              <a:xfrm>
                <a:off x="7018548"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0" smtClean="0">
                              <a:latin typeface="Cambria Math" panose="02040503050406030204" pitchFamily="18" charset="0"/>
                            </a:rPr>
                            <m:t>+</m:t>
                          </m:r>
                          <m:r>
                            <a:rPr lang="en-CA">
                              <a:latin typeface="Cambria Math" panose="02040503050406030204" pitchFamily="18" charset="0"/>
                            </a:rPr>
                            <m:t>1</m:t>
                          </m:r>
                        </m:sub>
                      </m:sSub>
                    </m:oMath>
                  </m:oMathPara>
                </a14:m>
                <a:endParaRPr lang="en-CA" dirty="0"/>
              </a:p>
            </p:txBody>
          </p:sp>
        </mc:Choice>
        <mc:Fallback xmlns="">
          <p:sp>
            <p:nvSpPr>
              <p:cNvPr id="61" name="Freeform: Shape 60">
                <a:extLst>
                  <a:ext uri="{FF2B5EF4-FFF2-40B4-BE49-F238E27FC236}">
                    <a16:creationId xmlns:a16="http://schemas.microsoft.com/office/drawing/2014/main" id="{07C85EAC-9638-4501-B78E-3824966A4D8C}"/>
                  </a:ext>
                </a:extLst>
              </p:cNvPr>
              <p:cNvSpPr>
                <a:spLocks noRot="1" noChangeAspect="1" noMove="1" noResize="1" noEditPoints="1" noAdjustHandles="1" noChangeArrowheads="1" noChangeShapeType="1" noTextEdit="1"/>
              </p:cNvSpPr>
              <p:nvPr/>
            </p:nvSpPr>
            <p:spPr>
              <a:xfrm>
                <a:off x="7018548"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blipFill>
                <a:blip r:embed="rId13"/>
                <a:stretch>
                  <a:fillRect/>
                </a:stretch>
              </a:blipFill>
              <a:ln w="28575">
                <a:solidFill>
                  <a:srgbClr val="B3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Oval 61">
                <a:extLst>
                  <a:ext uri="{FF2B5EF4-FFF2-40B4-BE49-F238E27FC236}">
                    <a16:creationId xmlns:a16="http://schemas.microsoft.com/office/drawing/2014/main" id="{AD3C01CF-6BC2-4A9C-AAAF-D0D47FD2E5BA}"/>
                  </a:ext>
                </a:extLst>
              </p:cNvPr>
              <p:cNvSpPr/>
              <p:nvPr/>
            </p:nvSpPr>
            <p:spPr>
              <a:xfrm>
                <a:off x="8332786"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0" smtClean="0">
                              <a:latin typeface="Cambria Math" panose="02040503050406030204" pitchFamily="18" charset="0"/>
                            </a:rPr>
                            <m:t>+2</m:t>
                          </m:r>
                        </m:sub>
                      </m:sSub>
                    </m:oMath>
                  </m:oMathPara>
                </a14:m>
                <a:endParaRPr lang="en-CA" dirty="0"/>
              </a:p>
            </p:txBody>
          </p:sp>
        </mc:Choice>
        <mc:Fallback xmlns="">
          <p:sp>
            <p:nvSpPr>
              <p:cNvPr id="62" name="Oval 61">
                <a:extLst>
                  <a:ext uri="{FF2B5EF4-FFF2-40B4-BE49-F238E27FC236}">
                    <a16:creationId xmlns:a16="http://schemas.microsoft.com/office/drawing/2014/main" id="{AD3C01CF-6BC2-4A9C-AAAF-D0D47FD2E5BA}"/>
                  </a:ext>
                </a:extLst>
              </p:cNvPr>
              <p:cNvSpPr>
                <a:spLocks noRot="1" noChangeAspect="1" noMove="1" noResize="1" noEditPoints="1" noAdjustHandles="1" noChangeArrowheads="1" noChangeShapeType="1" noTextEdit="1"/>
              </p:cNvSpPr>
              <p:nvPr/>
            </p:nvSpPr>
            <p:spPr>
              <a:xfrm>
                <a:off x="8332786" y="1615133"/>
                <a:ext cx="679076" cy="695344"/>
              </a:xfrm>
              <a:prstGeom prst="ellipse">
                <a:avLst/>
              </a:prstGeom>
              <a:blipFill>
                <a:blip r:embed="rId14"/>
                <a:stretch>
                  <a:fillRect/>
                </a:stretch>
              </a:blipFill>
              <a:ln w="28575">
                <a:solidFill>
                  <a:srgbClr val="005E98"/>
                </a:solidFill>
              </a:ln>
            </p:spPr>
            <p:txBody>
              <a:bodyPr/>
              <a:lstStyle/>
              <a:p>
                <a:r>
                  <a:rPr lang="en-US">
                    <a:noFill/>
                  </a:rPr>
                  <a:t> </a:t>
                </a:r>
              </a:p>
            </p:txBody>
          </p:sp>
        </mc:Fallback>
      </mc:AlternateContent>
      <p:sp>
        <p:nvSpPr>
          <p:cNvPr id="28" name="Slide Number Placeholder 2">
            <a:extLst>
              <a:ext uri="{FF2B5EF4-FFF2-40B4-BE49-F238E27FC236}">
                <a16:creationId xmlns:a16="http://schemas.microsoft.com/office/drawing/2014/main" id="{9534F07C-78B1-4486-9221-10AFB3F16EB1}"/>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14</a:t>
            </a:fld>
            <a:endParaRPr lang="en-US" dirty="0"/>
          </a:p>
        </p:txBody>
      </p:sp>
      <p:sp>
        <p:nvSpPr>
          <p:cNvPr id="27" name="Rectangle 26">
            <a:extLst>
              <a:ext uri="{FF2B5EF4-FFF2-40B4-BE49-F238E27FC236}">
                <a16:creationId xmlns:a16="http://schemas.microsoft.com/office/drawing/2014/main" id="{601F85BD-4BD8-4A87-B6B5-19218F48C39C}"/>
              </a:ext>
            </a:extLst>
          </p:cNvPr>
          <p:cNvSpPr/>
          <p:nvPr/>
        </p:nvSpPr>
        <p:spPr>
          <a:xfrm>
            <a:off x="1921150" y="3666886"/>
            <a:ext cx="507726" cy="348932"/>
          </a:xfrm>
          <a:prstGeom prst="rect">
            <a:avLst/>
          </a:prstGeom>
          <a:solidFill>
            <a:srgbClr val="F3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0" name="Rectangle 29">
            <a:extLst>
              <a:ext uri="{FF2B5EF4-FFF2-40B4-BE49-F238E27FC236}">
                <a16:creationId xmlns:a16="http://schemas.microsoft.com/office/drawing/2014/main" id="{F24B796F-1785-494F-9207-0D295623E4A0}"/>
              </a:ext>
            </a:extLst>
          </p:cNvPr>
          <p:cNvSpPr/>
          <p:nvPr/>
        </p:nvSpPr>
        <p:spPr>
          <a:xfrm>
            <a:off x="2428875" y="3666886"/>
            <a:ext cx="1272499" cy="348932"/>
          </a:xfrm>
          <a:prstGeom prst="rect">
            <a:avLst/>
          </a:prstGeom>
          <a:solidFill>
            <a:srgbClr val="F2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Rectangle 30">
            <a:extLst>
              <a:ext uri="{FF2B5EF4-FFF2-40B4-BE49-F238E27FC236}">
                <a16:creationId xmlns:a16="http://schemas.microsoft.com/office/drawing/2014/main" id="{D9DB654A-87F1-4D2F-B516-4FC0817BD96F}"/>
              </a:ext>
            </a:extLst>
          </p:cNvPr>
          <p:cNvSpPr/>
          <p:nvPr/>
        </p:nvSpPr>
        <p:spPr>
          <a:xfrm>
            <a:off x="4206179" y="3666886"/>
            <a:ext cx="1746946" cy="348932"/>
          </a:xfrm>
          <a:prstGeom prst="rect">
            <a:avLst/>
          </a:prstGeom>
          <a:solidFill>
            <a:srgbClr val="F1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4485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3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31"/>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AEB2DA0E-5669-4B7F-9D01-2265B08C254F}"/>
                  </a:ext>
                </a:extLst>
              </p:cNvPr>
              <p:cNvSpPr>
                <a:spLocks noGrp="1"/>
              </p:cNvSpPr>
              <p:nvPr>
                <p:ph idx="1"/>
              </p:nvPr>
            </p:nvSpPr>
            <p:spPr>
              <a:xfrm>
                <a:off x="623947" y="1431144"/>
                <a:ext cx="7796153" cy="4726088"/>
              </a:xfrm>
            </p:spPr>
            <p:txBody>
              <a:bodyPr/>
              <a:lstStyle/>
              <a:p>
                <a:r>
                  <a:rPr lang="en-US" dirty="0"/>
                  <a:t>Number of states in a Markov chain:  </a:t>
                </a:r>
                <a14:m>
                  <m:oMath xmlns:m="http://schemas.openxmlformats.org/officeDocument/2006/math">
                    <m:r>
                      <a:rPr lang="en-CA">
                        <a:latin typeface="Cambria Math" panose="02040503050406030204" pitchFamily="18" charset="0"/>
                      </a:rPr>
                      <m:t>𝑚</m:t>
                    </m:r>
                  </m:oMath>
                </a14:m>
                <a:endParaRPr lang="en-US" dirty="0"/>
              </a:p>
              <a:p>
                <a:r>
                  <a:rPr lang="en-US" dirty="0"/>
                  <a:t>Transition probabilities</a:t>
                </a:r>
              </a:p>
              <a:p>
                <a:pPr lvl="1"/>
                <a14:m>
                  <m:oMath xmlns:m="http://schemas.openxmlformats.org/officeDocument/2006/math">
                    <m:sSub>
                      <m:sSubPr>
                        <m:ctrlPr>
                          <a:rPr lang="en-US" i="1" smtClean="0">
                            <a:latin typeface="Cambria Math" panose="02040503050406030204" pitchFamily="18" charset="0"/>
                          </a:rPr>
                        </m:ctrlPr>
                      </m:sSubPr>
                      <m:e>
                        <m:r>
                          <a:rPr lang="en-CA">
                            <a:latin typeface="Cambria Math" panose="02040503050406030204" pitchFamily="18" charset="0"/>
                          </a:rPr>
                          <m:t>𝛾</m:t>
                        </m:r>
                      </m:e>
                      <m:sub>
                        <m:r>
                          <a:rPr lang="en-CA">
                            <a:latin typeface="Cambria Math" panose="02040503050406030204" pitchFamily="18" charset="0"/>
                          </a:rPr>
                          <m:t>𝑖</m:t>
                        </m:r>
                        <m:r>
                          <a:rPr lang="en-CA">
                            <a:latin typeface="Cambria Math" panose="02040503050406030204" pitchFamily="18" charset="0"/>
                          </a:rPr>
                          <m:t>,</m:t>
                        </m:r>
                        <m:r>
                          <a:rPr lang="en-CA">
                            <a:latin typeface="Cambria Math" panose="02040503050406030204" pitchFamily="18" charset="0"/>
                          </a:rPr>
                          <m:t>𝑗</m:t>
                        </m:r>
                      </m:sub>
                    </m:sSub>
                    <m:r>
                      <a:rPr lang="en-US">
                        <a:latin typeface="Cambria Math" panose="02040503050406030204" pitchFamily="18" charset="0"/>
                      </a:rPr>
                      <m:t>=</m:t>
                    </m:r>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a:latin typeface="Cambria Math" panose="02040503050406030204" pitchFamily="18" charset="0"/>
                              </a:rPr>
                              <m:t>+1</m:t>
                            </m:r>
                          </m:sub>
                        </m:sSub>
                        <m:r>
                          <a:rPr lang="en-CA">
                            <a:latin typeface="Cambria Math" panose="02040503050406030204" pitchFamily="18" charset="0"/>
                          </a:rPr>
                          <m:t>=</m:t>
                        </m:r>
                        <m:r>
                          <a:rPr lang="en-CA">
                            <a:latin typeface="Cambria Math" panose="02040503050406030204" pitchFamily="18" charset="0"/>
                          </a:rPr>
                          <m:t>𝑗</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a:latin typeface="Cambria Math" panose="02040503050406030204" pitchFamily="18" charset="0"/>
                          </a:rPr>
                          <m:t>=</m:t>
                        </m:r>
                        <m:r>
                          <a:rPr lang="en-CA">
                            <a:latin typeface="Cambria Math" panose="02040503050406030204" pitchFamily="18" charset="0"/>
                          </a:rPr>
                          <m:t>𝑖</m:t>
                        </m:r>
                      </m:e>
                    </m:d>
                  </m:oMath>
                </a14:m>
                <a:endParaRPr lang="en-US" dirty="0"/>
              </a:p>
              <a:p>
                <a:r>
                  <a:rPr lang="en-US" dirty="0"/>
                  <a:t>Transition probability matrix</a:t>
                </a:r>
              </a:p>
              <a:p>
                <a:pPr lvl="1"/>
                <a14:m>
                  <m:oMath xmlns:m="http://schemas.openxmlformats.org/officeDocument/2006/math">
                    <m:r>
                      <a:rPr lang="en-CA">
                        <a:latin typeface="Cambria Math" panose="02040503050406030204" pitchFamily="18" charset="0"/>
                      </a:rPr>
                      <m:t>𝚪</m:t>
                    </m:r>
                    <m:r>
                      <a:rPr lang="en-US">
                        <a:latin typeface="Cambria Math" panose="02040503050406030204" pitchFamily="18" charset="0"/>
                      </a:rPr>
                      <m:t>=</m:t>
                    </m:r>
                    <m:d>
                      <m:dPr>
                        <m:begChr m:val="["/>
                        <m:endChr m:val="]"/>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CA">
                                      <a:latin typeface="Cambria Math" panose="02040503050406030204" pitchFamily="18" charset="0"/>
                                    </a:rPr>
                                    <m:t>𝛾</m:t>
                                  </m:r>
                                </m:e>
                                <m:sub>
                                  <m:r>
                                    <a:rPr lang="en-CA" smtClean="0">
                                      <a:latin typeface="Cambria Math" panose="02040503050406030204" pitchFamily="18" charset="0"/>
                                    </a:rPr>
                                    <m:t>1,1</m:t>
                                  </m:r>
                                </m:sub>
                              </m:sSub>
                            </m:e>
                            <m:e>
                              <m:r>
                                <a:rPr lang="en-US">
                                  <a:latin typeface="Cambria Math" panose="02040503050406030204" pitchFamily="18" charset="0"/>
                                </a:rPr>
                                <m:t>…</m:t>
                              </m:r>
                            </m:e>
                            <m:e>
                              <m:sSub>
                                <m:sSubPr>
                                  <m:ctrlPr>
                                    <a:rPr lang="en-US" i="1">
                                      <a:latin typeface="Cambria Math" panose="02040503050406030204" pitchFamily="18" charset="0"/>
                                    </a:rPr>
                                  </m:ctrlPr>
                                </m:sSubPr>
                                <m:e>
                                  <m:r>
                                    <a:rPr lang="en-CA">
                                      <a:latin typeface="Cambria Math" panose="02040503050406030204" pitchFamily="18" charset="0"/>
                                    </a:rPr>
                                    <m:t>𝛾</m:t>
                                  </m:r>
                                </m:e>
                                <m:sub>
                                  <m:r>
                                    <a:rPr lang="en-CA" smtClean="0">
                                      <a:latin typeface="Cambria Math" panose="02040503050406030204" pitchFamily="18" charset="0"/>
                                    </a:rPr>
                                    <m:t>1,</m:t>
                                  </m:r>
                                  <m:r>
                                    <a:rPr lang="en-CA" smtClean="0">
                                      <a:latin typeface="Cambria Math" panose="02040503050406030204" pitchFamily="18" charset="0"/>
                                    </a:rPr>
                                    <m:t>𝑚</m:t>
                                  </m:r>
                                </m:sub>
                              </m:sSub>
                            </m:e>
                          </m:mr>
                          <m:mr>
                            <m:e>
                              <m:r>
                                <a:rPr lang="en-US">
                                  <a:latin typeface="Cambria Math" panose="02040503050406030204" pitchFamily="18" charset="0"/>
                                </a:rPr>
                                <m:t>…</m:t>
                              </m:r>
                            </m:e>
                            <m:e>
                              <m:r>
                                <a:rPr lang="en-US">
                                  <a:latin typeface="Cambria Math" panose="02040503050406030204" pitchFamily="18" charset="0"/>
                                </a:rPr>
                                <m:t>⋱</m:t>
                              </m:r>
                            </m:e>
                            <m:e>
                              <m:r>
                                <a:rPr lang="en-US">
                                  <a:latin typeface="Cambria Math" panose="02040503050406030204" pitchFamily="18" charset="0"/>
                                </a:rPr>
                                <m:t>…</m:t>
                              </m:r>
                            </m:e>
                          </m:mr>
                          <m:mr>
                            <m:e>
                              <m:sSub>
                                <m:sSubPr>
                                  <m:ctrlPr>
                                    <a:rPr lang="en-US" i="1">
                                      <a:latin typeface="Cambria Math" panose="02040503050406030204" pitchFamily="18" charset="0"/>
                                    </a:rPr>
                                  </m:ctrlPr>
                                </m:sSubPr>
                                <m:e>
                                  <m:r>
                                    <a:rPr lang="en-CA">
                                      <a:latin typeface="Cambria Math" panose="02040503050406030204" pitchFamily="18" charset="0"/>
                                    </a:rPr>
                                    <m:t>𝛾</m:t>
                                  </m:r>
                                </m:e>
                                <m:sub>
                                  <m:r>
                                    <a:rPr lang="en-CA" smtClean="0">
                                      <a:latin typeface="Cambria Math" panose="02040503050406030204" pitchFamily="18" charset="0"/>
                                    </a:rPr>
                                    <m:t>𝑚</m:t>
                                  </m:r>
                                  <m:r>
                                    <a:rPr lang="en-CA" smtClean="0">
                                      <a:latin typeface="Cambria Math" panose="02040503050406030204" pitchFamily="18" charset="0"/>
                                    </a:rPr>
                                    <m:t>,1</m:t>
                                  </m:r>
                                </m:sub>
                              </m:sSub>
                            </m:e>
                            <m:e>
                              <m:r>
                                <a:rPr lang="en-US">
                                  <a:latin typeface="Cambria Math" panose="02040503050406030204" pitchFamily="18" charset="0"/>
                                </a:rPr>
                                <m:t>…</m:t>
                              </m:r>
                            </m:e>
                            <m:e>
                              <m:sSub>
                                <m:sSubPr>
                                  <m:ctrlPr>
                                    <a:rPr lang="en-US" i="1">
                                      <a:latin typeface="Cambria Math" panose="02040503050406030204" pitchFamily="18" charset="0"/>
                                    </a:rPr>
                                  </m:ctrlPr>
                                </m:sSubPr>
                                <m:e>
                                  <m:r>
                                    <a:rPr lang="en-CA">
                                      <a:latin typeface="Cambria Math" panose="02040503050406030204" pitchFamily="18" charset="0"/>
                                    </a:rPr>
                                    <m:t>𝛾</m:t>
                                  </m:r>
                                </m:e>
                                <m:sub>
                                  <m:r>
                                    <a:rPr lang="en-CA" smtClean="0">
                                      <a:latin typeface="Cambria Math" panose="02040503050406030204" pitchFamily="18" charset="0"/>
                                    </a:rPr>
                                    <m:t>𝑚</m:t>
                                  </m:r>
                                  <m:r>
                                    <a:rPr lang="en-CA" smtClean="0">
                                      <a:latin typeface="Cambria Math" panose="02040503050406030204" pitchFamily="18" charset="0"/>
                                    </a:rPr>
                                    <m:t>,</m:t>
                                  </m:r>
                                  <m:r>
                                    <a:rPr lang="en-CA" smtClean="0">
                                      <a:latin typeface="Cambria Math" panose="02040503050406030204" pitchFamily="18" charset="0"/>
                                    </a:rPr>
                                    <m:t>𝑚</m:t>
                                  </m:r>
                                </m:sub>
                              </m:sSub>
                            </m:e>
                          </m:mr>
                        </m:m>
                      </m:e>
                    </m:d>
                  </m:oMath>
                </a14:m>
                <a:endParaRPr lang="en-US" dirty="0"/>
              </a:p>
              <a:p>
                <a:pPr lvl="1"/>
                <a14:m>
                  <m:oMath xmlns:m="http://schemas.openxmlformats.org/officeDocument/2006/math">
                    <m:nary>
                      <m:naryPr>
                        <m:chr m:val="∑"/>
                        <m:ctrlPr>
                          <a:rPr lang="pt-BR" i="1" smtClean="0">
                            <a:latin typeface="Cambria Math" panose="02040503050406030204" pitchFamily="18" charset="0"/>
                          </a:rPr>
                        </m:ctrlPr>
                      </m:naryPr>
                      <m:sub>
                        <m:r>
                          <m:rPr>
                            <m:brk m:alnAt="23"/>
                          </m:rPr>
                          <a:rPr lang="en-CA" smtClean="0">
                            <a:latin typeface="Cambria Math" panose="02040503050406030204" pitchFamily="18" charset="0"/>
                          </a:rPr>
                          <m:t>𝑗</m:t>
                        </m:r>
                        <m:r>
                          <a:rPr lang="en-CA" smtClean="0">
                            <a:latin typeface="Cambria Math" panose="02040503050406030204" pitchFamily="18" charset="0"/>
                          </a:rPr>
                          <m:t>=1</m:t>
                        </m:r>
                      </m:sub>
                      <m:sup>
                        <m:r>
                          <a:rPr lang="en-CA" smtClean="0">
                            <a:latin typeface="Cambria Math" panose="02040503050406030204" pitchFamily="18" charset="0"/>
                          </a:rPr>
                          <m:t>𝑚</m:t>
                        </m:r>
                      </m:sup>
                      <m:e>
                        <m:sSub>
                          <m:sSubPr>
                            <m:ctrlPr>
                              <a:rPr lang="en-US" i="1">
                                <a:latin typeface="Cambria Math" panose="02040503050406030204" pitchFamily="18" charset="0"/>
                              </a:rPr>
                            </m:ctrlPr>
                          </m:sSubPr>
                          <m:e>
                            <m:r>
                              <a:rPr lang="en-CA">
                                <a:latin typeface="Cambria Math" panose="02040503050406030204" pitchFamily="18" charset="0"/>
                              </a:rPr>
                              <m:t>𝛾</m:t>
                            </m:r>
                          </m:e>
                          <m:sub>
                            <m:r>
                              <a:rPr lang="en-CA">
                                <a:latin typeface="Cambria Math" panose="02040503050406030204" pitchFamily="18" charset="0"/>
                              </a:rPr>
                              <m:t>𝑖</m:t>
                            </m:r>
                            <m:r>
                              <a:rPr lang="en-CA">
                                <a:latin typeface="Cambria Math" panose="02040503050406030204" pitchFamily="18" charset="0"/>
                              </a:rPr>
                              <m:t>,</m:t>
                            </m:r>
                            <m:r>
                              <a:rPr lang="en-CA">
                                <a:latin typeface="Cambria Math" panose="02040503050406030204" pitchFamily="18" charset="0"/>
                              </a:rPr>
                              <m:t>𝑗</m:t>
                            </m:r>
                          </m:sub>
                        </m:sSub>
                      </m:e>
                    </m:nary>
                    <m:r>
                      <a:rPr lang="en-CA" smtClean="0">
                        <a:latin typeface="Cambria Math" panose="02040503050406030204" pitchFamily="18" charset="0"/>
                      </a:rPr>
                      <m:t>=1</m:t>
                    </m:r>
                  </m:oMath>
                </a14:m>
                <a:endParaRPr lang="en-US" dirty="0"/>
              </a:p>
              <a:p>
                <a:pPr lvl="1"/>
                <a:endParaRPr lang="en-US" dirty="0"/>
              </a:p>
            </p:txBody>
          </p:sp>
        </mc:Choice>
        <mc:Fallback xmlns="">
          <p:sp>
            <p:nvSpPr>
              <p:cNvPr id="11" name="Content Placeholder 10">
                <a:extLst>
                  <a:ext uri="{FF2B5EF4-FFF2-40B4-BE49-F238E27FC236}">
                    <a16:creationId xmlns:a16="http://schemas.microsoft.com/office/drawing/2014/main" id="{AEB2DA0E-5669-4B7F-9D01-2265B08C254F}"/>
                  </a:ext>
                </a:extLst>
              </p:cNvPr>
              <p:cNvSpPr>
                <a:spLocks noGrp="1" noRot="1" noChangeAspect="1" noMove="1" noResize="1" noEditPoints="1" noAdjustHandles="1" noChangeArrowheads="1" noChangeShapeType="1" noTextEdit="1"/>
              </p:cNvSpPr>
              <p:nvPr>
                <p:ph idx="1"/>
              </p:nvPr>
            </p:nvSpPr>
            <p:spPr>
              <a:xfrm>
                <a:off x="623947" y="1431144"/>
                <a:ext cx="7796153" cy="4726088"/>
              </a:xfrm>
              <a:blipFill>
                <a:blip r:embed="rId3"/>
                <a:stretch>
                  <a:fillRect l="-704" t="-129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CE6043E-F4DA-478A-B354-F04A2B2401C6}"/>
              </a:ext>
            </a:extLst>
          </p:cNvPr>
          <p:cNvSpPr>
            <a:spLocks noGrp="1"/>
          </p:cNvSpPr>
          <p:nvPr>
            <p:ph type="title"/>
          </p:nvPr>
        </p:nvSpPr>
        <p:spPr/>
        <p:txBody>
          <a:bodyPr/>
          <a:lstStyle/>
          <a:p>
            <a:r>
              <a:rPr lang="en-US"/>
              <a:t>Markov chain: Key parameters</a:t>
            </a:r>
            <a:endParaRPr lang="en-US" dirty="0"/>
          </a:p>
        </p:txBody>
      </p:sp>
      <p:sp>
        <p:nvSpPr>
          <p:cNvPr id="32" name="Freeform: Shape 31">
            <a:extLst>
              <a:ext uri="{FF2B5EF4-FFF2-40B4-BE49-F238E27FC236}">
                <a16:creationId xmlns:a16="http://schemas.microsoft.com/office/drawing/2014/main" id="{17B65ED6-A543-4EF2-AA6F-1FBF17FF419F}"/>
              </a:ext>
            </a:extLst>
          </p:cNvPr>
          <p:cNvSpPr/>
          <p:nvPr/>
        </p:nvSpPr>
        <p:spPr>
          <a:xfrm>
            <a:off x="8996105" y="3429000"/>
            <a:ext cx="1168437" cy="116843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762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33" name="Rounded Rectangle 54">
            <a:extLst>
              <a:ext uri="{FF2B5EF4-FFF2-40B4-BE49-F238E27FC236}">
                <a16:creationId xmlns:a16="http://schemas.microsoft.com/office/drawing/2014/main" id="{D7504E49-00B9-4C06-9279-1FC0D3F81D5D}"/>
              </a:ext>
            </a:extLst>
          </p:cNvPr>
          <p:cNvSpPr/>
          <p:nvPr/>
        </p:nvSpPr>
        <p:spPr>
          <a:xfrm>
            <a:off x="6817687" y="3533490"/>
            <a:ext cx="959456" cy="959454"/>
          </a:xfrm>
          <a:prstGeom prst="roundRect">
            <a:avLst>
              <a:gd name="adj" fmla="val 50000"/>
            </a:avLst>
          </a:prstGeom>
          <a:solidFill>
            <a:srgbClr val="0868AC"/>
          </a:solidFill>
          <a:ln w="762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sp>
        <p:nvSpPr>
          <p:cNvPr id="34" name="Arc 50">
            <a:extLst>
              <a:ext uri="{FF2B5EF4-FFF2-40B4-BE49-F238E27FC236}">
                <a16:creationId xmlns:a16="http://schemas.microsoft.com/office/drawing/2014/main" id="{95513A06-AA01-434A-8091-268E42DC9F86}"/>
              </a:ext>
            </a:extLst>
          </p:cNvPr>
          <p:cNvSpPr>
            <a:spLocks noChangeAspect="1" noEditPoints="1" noChangeArrowheads="1" noChangeShapeType="1"/>
          </p:cNvSpPr>
          <p:nvPr/>
        </p:nvSpPr>
        <p:spPr bwMode="auto">
          <a:xfrm rot="8113418">
            <a:off x="6157087" y="3698841"/>
            <a:ext cx="659185" cy="6593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35" name="Arc 50">
            <a:extLst>
              <a:ext uri="{FF2B5EF4-FFF2-40B4-BE49-F238E27FC236}">
                <a16:creationId xmlns:a16="http://schemas.microsoft.com/office/drawing/2014/main" id="{EC9C6A7E-2AFB-4420-BFC3-E377E795CAA4}"/>
              </a:ext>
            </a:extLst>
          </p:cNvPr>
          <p:cNvSpPr>
            <a:spLocks noChangeAspect="1" noEditPoints="1" noChangeArrowheads="1" noChangeShapeType="1"/>
          </p:cNvSpPr>
          <p:nvPr/>
        </p:nvSpPr>
        <p:spPr bwMode="auto">
          <a:xfrm rot="8113418" flipH="1" flipV="1">
            <a:off x="10113466" y="3675483"/>
            <a:ext cx="659185" cy="6593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36" name="Arc 35">
            <a:extLst>
              <a:ext uri="{FF2B5EF4-FFF2-40B4-BE49-F238E27FC236}">
                <a16:creationId xmlns:a16="http://schemas.microsoft.com/office/drawing/2014/main" id="{DAEC0B36-ABAB-4946-9519-05E47E55EF42}"/>
              </a:ext>
            </a:extLst>
          </p:cNvPr>
          <p:cNvSpPr/>
          <p:nvPr/>
        </p:nvSpPr>
        <p:spPr>
          <a:xfrm>
            <a:off x="7540355" y="3285027"/>
            <a:ext cx="1849028" cy="1456379"/>
          </a:xfrm>
          <a:prstGeom prst="arc">
            <a:avLst>
              <a:gd name="adj1" fmla="val 12568956"/>
              <a:gd name="adj2" fmla="val 19702535"/>
            </a:avLst>
          </a:prstGeom>
          <a:ln w="762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Arc 36">
            <a:extLst>
              <a:ext uri="{FF2B5EF4-FFF2-40B4-BE49-F238E27FC236}">
                <a16:creationId xmlns:a16="http://schemas.microsoft.com/office/drawing/2014/main" id="{481EA9F9-F6CF-49E0-9B8B-A381C2F559EF}"/>
              </a:ext>
            </a:extLst>
          </p:cNvPr>
          <p:cNvSpPr/>
          <p:nvPr/>
        </p:nvSpPr>
        <p:spPr>
          <a:xfrm rot="10800000">
            <a:off x="7540355" y="3285027"/>
            <a:ext cx="1849028" cy="1456379"/>
          </a:xfrm>
          <a:prstGeom prst="arc">
            <a:avLst>
              <a:gd name="adj1" fmla="val 12671126"/>
              <a:gd name="adj2" fmla="val 19885843"/>
            </a:avLst>
          </a:prstGeom>
          <a:ln w="762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10C755A-A329-4E01-9010-1FE8E29B990F}"/>
                  </a:ext>
                </a:extLst>
              </p:cNvPr>
              <p:cNvSpPr txBox="1"/>
              <p:nvPr/>
            </p:nvSpPr>
            <p:spPr>
              <a:xfrm>
                <a:off x="8144178" y="2796819"/>
                <a:ext cx="624658" cy="44980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rgbClr val="0868AC"/>
                              </a:solidFill>
                              <a:latin typeface="Cambria Math" panose="02040503050406030204" pitchFamily="18" charset="0"/>
                              <a:ea typeface="Cambria Math" panose="02040503050406030204" pitchFamily="18" charset="0"/>
                            </a:rPr>
                          </m:ctrlPr>
                        </m:sSubPr>
                        <m:e>
                          <m:r>
                            <a:rPr lang="en-CA" sz="2800" i="1">
                              <a:solidFill>
                                <a:srgbClr val="0868AC"/>
                              </a:solidFill>
                              <a:latin typeface="Cambria Math" panose="02040503050406030204" pitchFamily="18" charset="0"/>
                              <a:ea typeface="Cambria Math" panose="02040503050406030204" pitchFamily="18" charset="0"/>
                            </a:rPr>
                            <m:t>𝛾</m:t>
                          </m:r>
                        </m:e>
                        <m:sub>
                          <m:r>
                            <a:rPr lang="en-CA" sz="2800" b="0" i="1" smtClean="0">
                              <a:solidFill>
                                <a:srgbClr val="0868AC"/>
                              </a:solidFill>
                              <a:latin typeface="Cambria Math" panose="02040503050406030204" pitchFamily="18" charset="0"/>
                              <a:ea typeface="Cambria Math" panose="02040503050406030204" pitchFamily="18" charset="0"/>
                            </a:rPr>
                            <m:t>1,2</m:t>
                          </m:r>
                        </m:sub>
                      </m:sSub>
                    </m:oMath>
                  </m:oMathPara>
                </a14:m>
                <a:endParaRPr lang="en-US" sz="2800" dirty="0">
                  <a:solidFill>
                    <a:srgbClr val="0868AC"/>
                  </a:solidFill>
                </a:endParaRPr>
              </a:p>
            </p:txBody>
          </p:sp>
        </mc:Choice>
        <mc:Fallback xmlns="">
          <p:sp>
            <p:nvSpPr>
              <p:cNvPr id="38" name="TextBox 37">
                <a:extLst>
                  <a:ext uri="{FF2B5EF4-FFF2-40B4-BE49-F238E27FC236}">
                    <a16:creationId xmlns:a16="http://schemas.microsoft.com/office/drawing/2014/main" id="{310C755A-A329-4E01-9010-1FE8E29B990F}"/>
                  </a:ext>
                </a:extLst>
              </p:cNvPr>
              <p:cNvSpPr txBox="1">
                <a:spLocks noRot="1" noChangeAspect="1" noMove="1" noResize="1" noEditPoints="1" noAdjustHandles="1" noChangeArrowheads="1" noChangeShapeType="1" noTextEdit="1"/>
              </p:cNvSpPr>
              <p:nvPr/>
            </p:nvSpPr>
            <p:spPr>
              <a:xfrm>
                <a:off x="8144178" y="2796819"/>
                <a:ext cx="624658" cy="44980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0B87CA7-A244-42AD-B965-8740B7C6BB34}"/>
                  </a:ext>
                </a:extLst>
              </p:cNvPr>
              <p:cNvSpPr txBox="1"/>
              <p:nvPr/>
            </p:nvSpPr>
            <p:spPr>
              <a:xfrm>
                <a:off x="8192294" y="4707261"/>
                <a:ext cx="632929" cy="44980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rgbClr val="D83B2A"/>
                              </a:solidFill>
                              <a:latin typeface="Cambria Math" panose="02040503050406030204" pitchFamily="18" charset="0"/>
                              <a:ea typeface="Cambria Math" panose="02040503050406030204" pitchFamily="18" charset="0"/>
                            </a:rPr>
                          </m:ctrlPr>
                        </m:sSubPr>
                        <m:e>
                          <m:r>
                            <a:rPr lang="en-CA" sz="2800" i="1">
                              <a:solidFill>
                                <a:srgbClr val="D83B2A"/>
                              </a:solidFill>
                              <a:latin typeface="Cambria Math" panose="02040503050406030204" pitchFamily="18" charset="0"/>
                              <a:ea typeface="Cambria Math" panose="02040503050406030204" pitchFamily="18" charset="0"/>
                            </a:rPr>
                            <m:t>𝛾</m:t>
                          </m:r>
                        </m:e>
                        <m:sub>
                          <m:r>
                            <a:rPr lang="en-CA" sz="2800" b="0" i="1" smtClean="0">
                              <a:solidFill>
                                <a:srgbClr val="D83B2A"/>
                              </a:solidFill>
                              <a:latin typeface="Cambria Math" panose="02040503050406030204" pitchFamily="18" charset="0"/>
                              <a:ea typeface="Cambria Math" panose="02040503050406030204" pitchFamily="18" charset="0"/>
                            </a:rPr>
                            <m:t>2,1</m:t>
                          </m:r>
                        </m:sub>
                      </m:sSub>
                    </m:oMath>
                  </m:oMathPara>
                </a14:m>
                <a:endParaRPr lang="en-US" sz="2800" dirty="0">
                  <a:solidFill>
                    <a:srgbClr val="D83B2A"/>
                  </a:solidFill>
                </a:endParaRPr>
              </a:p>
            </p:txBody>
          </p:sp>
        </mc:Choice>
        <mc:Fallback xmlns="">
          <p:sp>
            <p:nvSpPr>
              <p:cNvPr id="39" name="TextBox 38">
                <a:extLst>
                  <a:ext uri="{FF2B5EF4-FFF2-40B4-BE49-F238E27FC236}">
                    <a16:creationId xmlns:a16="http://schemas.microsoft.com/office/drawing/2014/main" id="{70B87CA7-A244-42AD-B965-8740B7C6BB34}"/>
                  </a:ext>
                </a:extLst>
              </p:cNvPr>
              <p:cNvSpPr txBox="1">
                <a:spLocks noRot="1" noChangeAspect="1" noMove="1" noResize="1" noEditPoints="1" noAdjustHandles="1" noChangeArrowheads="1" noChangeShapeType="1" noTextEdit="1"/>
              </p:cNvSpPr>
              <p:nvPr/>
            </p:nvSpPr>
            <p:spPr>
              <a:xfrm>
                <a:off x="8192294" y="4707261"/>
                <a:ext cx="632929" cy="44980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ED4B1E3-CE9C-413D-A418-C0E249596015}"/>
                  </a:ext>
                </a:extLst>
              </p:cNvPr>
              <p:cNvSpPr txBox="1"/>
              <p:nvPr/>
            </p:nvSpPr>
            <p:spPr>
              <a:xfrm>
                <a:off x="5464869" y="3751374"/>
                <a:ext cx="624658" cy="44980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rgbClr val="0868AC"/>
                              </a:solidFill>
                              <a:latin typeface="Cambria Math" panose="02040503050406030204" pitchFamily="18" charset="0"/>
                              <a:ea typeface="Cambria Math" panose="02040503050406030204" pitchFamily="18" charset="0"/>
                            </a:rPr>
                          </m:ctrlPr>
                        </m:sSubPr>
                        <m:e>
                          <m:r>
                            <a:rPr lang="en-CA" sz="2800" i="1">
                              <a:solidFill>
                                <a:srgbClr val="0868AC"/>
                              </a:solidFill>
                              <a:latin typeface="Cambria Math" panose="02040503050406030204" pitchFamily="18" charset="0"/>
                              <a:ea typeface="Cambria Math" panose="02040503050406030204" pitchFamily="18" charset="0"/>
                            </a:rPr>
                            <m:t>𝛾</m:t>
                          </m:r>
                        </m:e>
                        <m:sub>
                          <m:r>
                            <a:rPr lang="en-CA" sz="2800" b="0" i="1" smtClean="0">
                              <a:solidFill>
                                <a:srgbClr val="0868AC"/>
                              </a:solidFill>
                              <a:latin typeface="Cambria Math" panose="02040503050406030204" pitchFamily="18" charset="0"/>
                              <a:ea typeface="Cambria Math" panose="02040503050406030204" pitchFamily="18" charset="0"/>
                            </a:rPr>
                            <m:t>1,1</m:t>
                          </m:r>
                        </m:sub>
                      </m:sSub>
                    </m:oMath>
                  </m:oMathPara>
                </a14:m>
                <a:endParaRPr lang="en-US" sz="2800" dirty="0">
                  <a:solidFill>
                    <a:srgbClr val="0868AC"/>
                  </a:solidFill>
                </a:endParaRPr>
              </a:p>
            </p:txBody>
          </p:sp>
        </mc:Choice>
        <mc:Fallback xmlns="">
          <p:sp>
            <p:nvSpPr>
              <p:cNvPr id="40" name="TextBox 39">
                <a:extLst>
                  <a:ext uri="{FF2B5EF4-FFF2-40B4-BE49-F238E27FC236}">
                    <a16:creationId xmlns:a16="http://schemas.microsoft.com/office/drawing/2014/main" id="{0ED4B1E3-CE9C-413D-A418-C0E249596015}"/>
                  </a:ext>
                </a:extLst>
              </p:cNvPr>
              <p:cNvSpPr txBox="1">
                <a:spLocks noRot="1" noChangeAspect="1" noMove="1" noResize="1" noEditPoints="1" noAdjustHandles="1" noChangeArrowheads="1" noChangeShapeType="1" noTextEdit="1"/>
              </p:cNvSpPr>
              <p:nvPr/>
            </p:nvSpPr>
            <p:spPr>
              <a:xfrm>
                <a:off x="5464869" y="3751374"/>
                <a:ext cx="624658" cy="44980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A9B577-C24A-48FB-B40A-8FC283A00ED0}"/>
                  </a:ext>
                </a:extLst>
              </p:cNvPr>
              <p:cNvSpPr txBox="1"/>
              <p:nvPr/>
            </p:nvSpPr>
            <p:spPr>
              <a:xfrm>
                <a:off x="10845133" y="3716896"/>
                <a:ext cx="632929" cy="44980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rgbClr val="D83B2A"/>
                              </a:solidFill>
                              <a:latin typeface="Cambria Math" panose="02040503050406030204" pitchFamily="18" charset="0"/>
                              <a:ea typeface="Cambria Math" panose="02040503050406030204" pitchFamily="18" charset="0"/>
                            </a:rPr>
                          </m:ctrlPr>
                        </m:sSubPr>
                        <m:e>
                          <m:r>
                            <a:rPr lang="en-CA" sz="2800" i="1">
                              <a:solidFill>
                                <a:srgbClr val="D83B2A"/>
                              </a:solidFill>
                              <a:latin typeface="Cambria Math" panose="02040503050406030204" pitchFamily="18" charset="0"/>
                              <a:ea typeface="Cambria Math" panose="02040503050406030204" pitchFamily="18" charset="0"/>
                            </a:rPr>
                            <m:t>𝛾</m:t>
                          </m:r>
                        </m:e>
                        <m:sub>
                          <m:r>
                            <a:rPr lang="en-CA" sz="2800" b="0" i="1" smtClean="0">
                              <a:solidFill>
                                <a:srgbClr val="D83B2A"/>
                              </a:solidFill>
                              <a:latin typeface="Cambria Math" panose="02040503050406030204" pitchFamily="18" charset="0"/>
                              <a:ea typeface="Cambria Math" panose="02040503050406030204" pitchFamily="18" charset="0"/>
                            </a:rPr>
                            <m:t>2,2</m:t>
                          </m:r>
                        </m:sub>
                      </m:sSub>
                    </m:oMath>
                  </m:oMathPara>
                </a14:m>
                <a:endParaRPr lang="en-US" sz="2800" dirty="0">
                  <a:solidFill>
                    <a:srgbClr val="D83B2A"/>
                  </a:solidFill>
                </a:endParaRPr>
              </a:p>
            </p:txBody>
          </p:sp>
        </mc:Choice>
        <mc:Fallback xmlns="">
          <p:sp>
            <p:nvSpPr>
              <p:cNvPr id="41" name="TextBox 40">
                <a:extLst>
                  <a:ext uri="{FF2B5EF4-FFF2-40B4-BE49-F238E27FC236}">
                    <a16:creationId xmlns:a16="http://schemas.microsoft.com/office/drawing/2014/main" id="{5CA9B577-C24A-48FB-B40A-8FC283A00ED0}"/>
                  </a:ext>
                </a:extLst>
              </p:cNvPr>
              <p:cNvSpPr txBox="1">
                <a:spLocks noRot="1" noChangeAspect="1" noMove="1" noResize="1" noEditPoints="1" noAdjustHandles="1" noChangeArrowheads="1" noChangeShapeType="1" noTextEdit="1"/>
              </p:cNvSpPr>
              <p:nvPr/>
            </p:nvSpPr>
            <p:spPr>
              <a:xfrm>
                <a:off x="10845133" y="3716896"/>
                <a:ext cx="632929" cy="449803"/>
              </a:xfrm>
              <a:prstGeom prst="rect">
                <a:avLst/>
              </a:prstGeom>
              <a:blipFill>
                <a:blip r:embed="rId7"/>
                <a:stretch>
                  <a:fillRect/>
                </a:stretch>
              </a:blipFill>
            </p:spPr>
            <p:txBody>
              <a:bodyPr/>
              <a:lstStyle/>
              <a:p>
                <a:r>
                  <a:rPr lang="en-US">
                    <a:noFill/>
                  </a:rPr>
                  <a:t> </a:t>
                </a:r>
              </a:p>
            </p:txBody>
          </p:sp>
        </mc:Fallback>
      </mc:AlternateContent>
      <p:sp>
        <p:nvSpPr>
          <p:cNvPr id="17" name="Slide Number Placeholder 2">
            <a:extLst>
              <a:ext uri="{FF2B5EF4-FFF2-40B4-BE49-F238E27FC236}">
                <a16:creationId xmlns:a16="http://schemas.microsoft.com/office/drawing/2014/main" id="{BB53CC7D-73DC-42FD-B996-77EF247904F9}"/>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15</a:t>
            </a:fld>
            <a:endParaRPr lang="en-US" dirty="0"/>
          </a:p>
        </p:txBody>
      </p:sp>
      <p:sp>
        <p:nvSpPr>
          <p:cNvPr id="16" name="Rectangle 15">
            <a:extLst>
              <a:ext uri="{FF2B5EF4-FFF2-40B4-BE49-F238E27FC236}">
                <a16:creationId xmlns:a16="http://schemas.microsoft.com/office/drawing/2014/main" id="{DE881932-9181-4C67-AFF0-3170C57AAEC2}"/>
              </a:ext>
            </a:extLst>
          </p:cNvPr>
          <p:cNvSpPr/>
          <p:nvPr/>
        </p:nvSpPr>
        <p:spPr>
          <a:xfrm>
            <a:off x="1930675" y="2542936"/>
            <a:ext cx="736325" cy="348932"/>
          </a:xfrm>
          <a:prstGeom prst="rect">
            <a:avLst/>
          </a:prstGeom>
          <a:solidFill>
            <a:srgbClr val="F3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ectangle 18">
            <a:extLst>
              <a:ext uri="{FF2B5EF4-FFF2-40B4-BE49-F238E27FC236}">
                <a16:creationId xmlns:a16="http://schemas.microsoft.com/office/drawing/2014/main" id="{C597E2A5-DB6D-4C5C-8BAB-969BD0F04C6D}"/>
              </a:ext>
            </a:extLst>
          </p:cNvPr>
          <p:cNvSpPr/>
          <p:nvPr/>
        </p:nvSpPr>
        <p:spPr>
          <a:xfrm>
            <a:off x="4664350" y="2542936"/>
            <a:ext cx="298175" cy="348932"/>
          </a:xfrm>
          <a:prstGeom prst="rect">
            <a:avLst/>
          </a:prstGeom>
          <a:solidFill>
            <a:srgbClr val="F3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0" name="Rectangle 19">
            <a:extLst>
              <a:ext uri="{FF2B5EF4-FFF2-40B4-BE49-F238E27FC236}">
                <a16:creationId xmlns:a16="http://schemas.microsoft.com/office/drawing/2014/main" id="{87496D6E-79AA-4503-BEF2-979884BAE22E}"/>
              </a:ext>
            </a:extLst>
          </p:cNvPr>
          <p:cNvSpPr/>
          <p:nvPr/>
        </p:nvSpPr>
        <p:spPr>
          <a:xfrm>
            <a:off x="2667000" y="2542936"/>
            <a:ext cx="1028067" cy="348932"/>
          </a:xfrm>
          <a:prstGeom prst="rect">
            <a:avLst/>
          </a:prstGeom>
          <a:solidFill>
            <a:srgbClr val="F3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Rectangle 20">
            <a:extLst>
              <a:ext uri="{FF2B5EF4-FFF2-40B4-BE49-F238E27FC236}">
                <a16:creationId xmlns:a16="http://schemas.microsoft.com/office/drawing/2014/main" id="{C4618950-2980-464A-A4F3-BA7FB60CA18C}"/>
              </a:ext>
            </a:extLst>
          </p:cNvPr>
          <p:cNvSpPr/>
          <p:nvPr/>
        </p:nvSpPr>
        <p:spPr>
          <a:xfrm>
            <a:off x="3695067" y="2542936"/>
            <a:ext cx="1028067" cy="348932"/>
          </a:xfrm>
          <a:prstGeom prst="rect">
            <a:avLst/>
          </a:prstGeom>
          <a:solidFill>
            <a:srgbClr val="F3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49364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500"/>
                                        <p:tgtEl>
                                          <p:spTgt spid="1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500"/>
                                        <p:tgtEl>
                                          <p:spTgt spid="1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down)">
                                      <p:cBhvr>
                                        <p:cTn id="42" dur="250"/>
                                        <p:tgtEl>
                                          <p:spTgt spid="34"/>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up)">
                                      <p:cBhvr>
                                        <p:cTn id="45" dur="25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250"/>
                                        <p:tgtEl>
                                          <p:spTgt spid="36"/>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right)">
                                      <p:cBhvr>
                                        <p:cTn id="53" dur="25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1">
                                            <p:txEl>
                                              <p:pRg st="3" end="3"/>
                                            </p:txEl>
                                          </p:spTgt>
                                        </p:tgtEl>
                                        <p:attrNameLst>
                                          <p:attrName>style.visibility</p:attrName>
                                        </p:attrNameLst>
                                      </p:cBhvr>
                                      <p:to>
                                        <p:strVal val="visible"/>
                                      </p:to>
                                    </p:set>
                                    <p:animEffect transition="in" filter="fade">
                                      <p:cBhvr>
                                        <p:cTn id="58" dur="500"/>
                                        <p:tgtEl>
                                          <p:spTgt spid="11">
                                            <p:txEl>
                                              <p:pRg st="3" end="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
                                            <p:txEl>
                                              <p:pRg st="4" end="4"/>
                                            </p:txEl>
                                          </p:spTgt>
                                        </p:tgtEl>
                                        <p:attrNameLst>
                                          <p:attrName>style.visibility</p:attrName>
                                        </p:attrNameLst>
                                      </p:cBhvr>
                                      <p:to>
                                        <p:strVal val="visible"/>
                                      </p:to>
                                    </p:set>
                                    <p:animEffect transition="in" filter="fade">
                                      <p:cBhvr>
                                        <p:cTn id="63" dur="500"/>
                                        <p:tgtEl>
                                          <p:spTgt spid="11">
                                            <p:txEl>
                                              <p:pRg st="4" end="4"/>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1">
                                            <p:txEl>
                                              <p:pRg st="5" end="5"/>
                                            </p:txEl>
                                          </p:spTgt>
                                        </p:tgtEl>
                                        <p:attrNameLst>
                                          <p:attrName>style.visibility</p:attrName>
                                        </p:attrNameLst>
                                      </p:cBhvr>
                                      <p:to>
                                        <p:strVal val="visible"/>
                                      </p:to>
                                    </p:set>
                                    <p:animEffect transition="in" filter="fade">
                                      <p:cBhvr>
                                        <p:cTn id="86"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p:bldP spid="39" grpId="0"/>
      <p:bldP spid="40" grpId="0"/>
      <p:bldP spid="41" grpId="0"/>
      <p:bldP spid="16" grpId="0" animBg="1"/>
      <p:bldP spid="19"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953AA958-35CC-4401-B903-53C89FF9DB5B}"/>
              </a:ext>
            </a:extLst>
          </p:cNvPr>
          <p:cNvSpPr/>
          <p:nvPr/>
        </p:nvSpPr>
        <p:spPr>
          <a:xfrm>
            <a:off x="6893842" y="2691273"/>
            <a:ext cx="1475458" cy="147545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762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2" name="Title 1">
            <a:extLst>
              <a:ext uri="{FF2B5EF4-FFF2-40B4-BE49-F238E27FC236}">
                <a16:creationId xmlns:a16="http://schemas.microsoft.com/office/drawing/2014/main" id="{5FB209AA-74F0-4CA0-9AC0-569E274A48CA}"/>
              </a:ext>
            </a:extLst>
          </p:cNvPr>
          <p:cNvSpPr>
            <a:spLocks noGrp="1"/>
          </p:cNvSpPr>
          <p:nvPr>
            <p:ph type="title"/>
          </p:nvPr>
        </p:nvSpPr>
        <p:spPr/>
        <p:txBody>
          <a:bodyPr/>
          <a:lstStyle/>
          <a:p>
            <a:r>
              <a:rPr lang="en-CA" dirty="0"/>
              <a:t>Markov chain: Transition probability</a:t>
            </a:r>
            <a:endParaRPr lang="en-US" dirty="0"/>
          </a:p>
        </p:txBody>
      </p:sp>
      <p:sp>
        <p:nvSpPr>
          <p:cNvPr id="18" name="Slide Number Placeholder 2">
            <a:extLst>
              <a:ext uri="{FF2B5EF4-FFF2-40B4-BE49-F238E27FC236}">
                <a16:creationId xmlns:a16="http://schemas.microsoft.com/office/drawing/2014/main" id="{1942469A-CE45-4510-8A21-0DB7885003BF}"/>
              </a:ext>
            </a:extLst>
          </p:cNvPr>
          <p:cNvSpPr>
            <a:spLocks noGrp="1"/>
          </p:cNvSpPr>
          <p:nvPr>
            <p:ph type="sldNum" sz="quarter" idx="12"/>
          </p:nvPr>
        </p:nvSpPr>
        <p:spPr/>
        <p:txBody>
          <a:bodyPr/>
          <a:lstStyle/>
          <a:p>
            <a:fld id="{E50A8D5F-7A10-4D19-B2BD-04FE5CA3B31F}" type="slidenum">
              <a:rPr lang="en-US" smtClean="0"/>
              <a:pPr/>
              <a:t>16</a:t>
            </a:fld>
            <a:endParaRPr lang="en-US" dirty="0"/>
          </a:p>
        </p:txBody>
      </p:sp>
      <p:sp>
        <p:nvSpPr>
          <p:cNvPr id="6" name="Rounded Rectangle 54">
            <a:extLst>
              <a:ext uri="{FF2B5EF4-FFF2-40B4-BE49-F238E27FC236}">
                <a16:creationId xmlns:a16="http://schemas.microsoft.com/office/drawing/2014/main" id="{4EDE8B3D-2A4D-4C1A-92F2-674913D3BC2C}"/>
              </a:ext>
            </a:extLst>
          </p:cNvPr>
          <p:cNvSpPr/>
          <p:nvPr/>
        </p:nvSpPr>
        <p:spPr>
          <a:xfrm>
            <a:off x="4143019" y="2823219"/>
            <a:ext cx="1211564" cy="1211562"/>
          </a:xfrm>
          <a:prstGeom prst="roundRect">
            <a:avLst>
              <a:gd name="adj" fmla="val 50000"/>
            </a:avLst>
          </a:prstGeom>
          <a:solidFill>
            <a:srgbClr val="0868AC"/>
          </a:solidFill>
          <a:ln w="762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sp>
        <p:nvSpPr>
          <p:cNvPr id="8" name="Arc 50">
            <a:extLst>
              <a:ext uri="{FF2B5EF4-FFF2-40B4-BE49-F238E27FC236}">
                <a16:creationId xmlns:a16="http://schemas.microsoft.com/office/drawing/2014/main" id="{7345FDE5-2180-4528-9B57-B3BA22D8E32C}"/>
              </a:ext>
            </a:extLst>
          </p:cNvPr>
          <p:cNvSpPr>
            <a:spLocks noChangeAspect="1" noEditPoints="1" noChangeArrowheads="1" noChangeShapeType="1"/>
          </p:cNvSpPr>
          <p:nvPr/>
        </p:nvSpPr>
        <p:spPr bwMode="auto">
          <a:xfrm rot="8113418">
            <a:off x="3308839" y="3032018"/>
            <a:ext cx="832394" cy="83263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9" name="Arc 50">
            <a:extLst>
              <a:ext uri="{FF2B5EF4-FFF2-40B4-BE49-F238E27FC236}">
                <a16:creationId xmlns:a16="http://schemas.microsoft.com/office/drawing/2014/main" id="{22D9741D-14D3-4FD9-B3A4-7BA7356BBB6D}"/>
              </a:ext>
            </a:extLst>
          </p:cNvPr>
          <p:cNvSpPr>
            <a:spLocks noChangeAspect="1" noEditPoints="1" noChangeArrowheads="1" noChangeShapeType="1"/>
          </p:cNvSpPr>
          <p:nvPr/>
        </p:nvSpPr>
        <p:spPr bwMode="auto">
          <a:xfrm rot="8113418" flipH="1" flipV="1">
            <a:off x="8304803" y="3002523"/>
            <a:ext cx="832394" cy="83263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17" name="Arc 16">
            <a:extLst>
              <a:ext uri="{FF2B5EF4-FFF2-40B4-BE49-F238E27FC236}">
                <a16:creationId xmlns:a16="http://schemas.microsoft.com/office/drawing/2014/main" id="{8A98CACF-51D2-4118-A2EB-085EC13BC5CA}"/>
              </a:ext>
            </a:extLst>
          </p:cNvPr>
          <p:cNvSpPr/>
          <p:nvPr/>
        </p:nvSpPr>
        <p:spPr>
          <a:xfrm>
            <a:off x="5055577" y="2509470"/>
            <a:ext cx="2334882" cy="1839060"/>
          </a:xfrm>
          <a:prstGeom prst="arc">
            <a:avLst>
              <a:gd name="adj1" fmla="val 12568956"/>
              <a:gd name="adj2" fmla="val 19702535"/>
            </a:avLst>
          </a:prstGeom>
          <a:ln w="762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Arc 18">
            <a:extLst>
              <a:ext uri="{FF2B5EF4-FFF2-40B4-BE49-F238E27FC236}">
                <a16:creationId xmlns:a16="http://schemas.microsoft.com/office/drawing/2014/main" id="{24F2DC2D-E7F8-401C-97A8-FE3E51B89EA7}"/>
              </a:ext>
            </a:extLst>
          </p:cNvPr>
          <p:cNvSpPr/>
          <p:nvPr/>
        </p:nvSpPr>
        <p:spPr>
          <a:xfrm rot="10800000">
            <a:off x="5055577" y="2509470"/>
            <a:ext cx="2334882" cy="1839060"/>
          </a:xfrm>
          <a:prstGeom prst="arc">
            <a:avLst>
              <a:gd name="adj1" fmla="val 12671126"/>
              <a:gd name="adj2" fmla="val 19885843"/>
            </a:avLst>
          </a:prstGeom>
          <a:ln w="762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D68306-F95C-46B4-8D1A-A29236DA66EA}"/>
                  </a:ext>
                </a:extLst>
              </p:cNvPr>
              <p:cNvSpPr txBox="1"/>
              <p:nvPr/>
            </p:nvSpPr>
            <p:spPr>
              <a:xfrm>
                <a:off x="5317032" y="1949290"/>
                <a:ext cx="1946623" cy="54213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a:solidFill>
                                <a:srgbClr val="0868AC"/>
                              </a:solidFill>
                              <a:latin typeface="Cambria Math" panose="02040503050406030204" pitchFamily="18" charset="0"/>
                              <a:ea typeface="Cambria Math" panose="02040503050406030204" pitchFamily="18" charset="0"/>
                            </a:rPr>
                          </m:ctrlPr>
                        </m:sSubPr>
                        <m:e>
                          <m:r>
                            <a:rPr lang="en-CA" sz="2800" i="1">
                              <a:solidFill>
                                <a:srgbClr val="0868AC"/>
                              </a:solidFill>
                              <a:latin typeface="Cambria Math" panose="02040503050406030204" pitchFamily="18" charset="0"/>
                              <a:ea typeface="Cambria Math" panose="02040503050406030204" pitchFamily="18" charset="0"/>
                            </a:rPr>
                            <m:t>𝛾</m:t>
                          </m:r>
                        </m:e>
                        <m:sub>
                          <m:r>
                            <a:rPr lang="en-CA" sz="2800" i="1">
                              <a:solidFill>
                                <a:srgbClr val="0868AC"/>
                              </a:solidFill>
                              <a:latin typeface="Cambria Math" panose="02040503050406030204" pitchFamily="18" charset="0"/>
                              <a:ea typeface="Cambria Math" panose="02040503050406030204" pitchFamily="18" charset="0"/>
                            </a:rPr>
                            <m:t>1,2</m:t>
                          </m:r>
                        </m:sub>
                      </m:sSub>
                      <m:r>
                        <a:rPr lang="en-CA" sz="2800" i="1">
                          <a:solidFill>
                            <a:srgbClr val="0868AC"/>
                          </a:solidFill>
                          <a:latin typeface="Cambria Math" panose="02040503050406030204" pitchFamily="18" charset="0"/>
                          <a:ea typeface="Cambria Math" panose="02040503050406030204" pitchFamily="18" charset="0"/>
                        </a:rPr>
                        <m:t>=0.75</m:t>
                      </m:r>
                    </m:oMath>
                  </m:oMathPara>
                </a14:m>
                <a:endParaRPr lang="en-US" sz="2800" dirty="0">
                  <a:solidFill>
                    <a:srgbClr val="0868AC"/>
                  </a:solidFill>
                </a:endParaRPr>
              </a:p>
            </p:txBody>
          </p:sp>
        </mc:Choice>
        <mc:Fallback xmlns="">
          <p:sp>
            <p:nvSpPr>
              <p:cNvPr id="21" name="TextBox 20">
                <a:extLst>
                  <a:ext uri="{FF2B5EF4-FFF2-40B4-BE49-F238E27FC236}">
                    <a16:creationId xmlns:a16="http://schemas.microsoft.com/office/drawing/2014/main" id="{FFD68306-F95C-46B4-8D1A-A29236DA66EA}"/>
                  </a:ext>
                </a:extLst>
              </p:cNvPr>
              <p:cNvSpPr txBox="1">
                <a:spLocks noRot="1" noChangeAspect="1" noMove="1" noResize="1" noEditPoints="1" noAdjustHandles="1" noChangeArrowheads="1" noChangeShapeType="1" noTextEdit="1"/>
              </p:cNvSpPr>
              <p:nvPr/>
            </p:nvSpPr>
            <p:spPr>
              <a:xfrm>
                <a:off x="5317032" y="1949290"/>
                <a:ext cx="1946623" cy="54213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BEFCB1-A5BD-4224-B2BA-E27CE1F2DF79}"/>
                  </a:ext>
                </a:extLst>
              </p:cNvPr>
              <p:cNvSpPr txBox="1"/>
              <p:nvPr/>
            </p:nvSpPr>
            <p:spPr>
              <a:xfrm>
                <a:off x="1454527" y="3186526"/>
                <a:ext cx="1946623" cy="54213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a:solidFill>
                                <a:srgbClr val="0868AC"/>
                              </a:solidFill>
                              <a:latin typeface="Cambria Math" panose="02040503050406030204" pitchFamily="18" charset="0"/>
                              <a:ea typeface="Cambria Math" panose="02040503050406030204" pitchFamily="18" charset="0"/>
                            </a:rPr>
                          </m:ctrlPr>
                        </m:sSubPr>
                        <m:e>
                          <m:r>
                            <a:rPr lang="en-CA" sz="2800" i="1">
                              <a:solidFill>
                                <a:srgbClr val="0868AC"/>
                              </a:solidFill>
                              <a:latin typeface="Cambria Math" panose="02040503050406030204" pitchFamily="18" charset="0"/>
                              <a:ea typeface="Cambria Math" panose="02040503050406030204" pitchFamily="18" charset="0"/>
                            </a:rPr>
                            <m:t>𝛾</m:t>
                          </m:r>
                        </m:e>
                        <m:sub>
                          <m:r>
                            <a:rPr lang="en-CA" sz="2800" i="1">
                              <a:solidFill>
                                <a:srgbClr val="0868AC"/>
                              </a:solidFill>
                              <a:latin typeface="Cambria Math" panose="02040503050406030204" pitchFamily="18" charset="0"/>
                              <a:ea typeface="Cambria Math" panose="02040503050406030204" pitchFamily="18" charset="0"/>
                            </a:rPr>
                            <m:t>1,1</m:t>
                          </m:r>
                        </m:sub>
                      </m:sSub>
                      <m:r>
                        <a:rPr lang="en-CA" sz="2800" i="1">
                          <a:solidFill>
                            <a:srgbClr val="0868AC"/>
                          </a:solidFill>
                          <a:latin typeface="Cambria Math" panose="02040503050406030204" pitchFamily="18" charset="0"/>
                          <a:ea typeface="Cambria Math" panose="02040503050406030204" pitchFamily="18" charset="0"/>
                        </a:rPr>
                        <m:t>=0.25</m:t>
                      </m:r>
                    </m:oMath>
                  </m:oMathPara>
                </a14:m>
                <a:endParaRPr lang="en-US" sz="2800" dirty="0">
                  <a:solidFill>
                    <a:srgbClr val="0868AC"/>
                  </a:solidFill>
                </a:endParaRPr>
              </a:p>
            </p:txBody>
          </p:sp>
        </mc:Choice>
        <mc:Fallback xmlns="">
          <p:sp>
            <p:nvSpPr>
              <p:cNvPr id="22" name="TextBox 21">
                <a:extLst>
                  <a:ext uri="{FF2B5EF4-FFF2-40B4-BE49-F238E27FC236}">
                    <a16:creationId xmlns:a16="http://schemas.microsoft.com/office/drawing/2014/main" id="{1BBEFCB1-A5BD-4224-B2BA-E27CE1F2DF79}"/>
                  </a:ext>
                </a:extLst>
              </p:cNvPr>
              <p:cNvSpPr txBox="1">
                <a:spLocks noRot="1" noChangeAspect="1" noMove="1" noResize="1" noEditPoints="1" noAdjustHandles="1" noChangeArrowheads="1" noChangeShapeType="1" noTextEdit="1"/>
              </p:cNvSpPr>
              <p:nvPr/>
            </p:nvSpPr>
            <p:spPr>
              <a:xfrm>
                <a:off x="1454527" y="3186526"/>
                <a:ext cx="1946623" cy="54213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DE0BA11-F974-489B-8C28-06B47266CD65}"/>
                  </a:ext>
                </a:extLst>
              </p:cNvPr>
              <p:cNvSpPr txBox="1"/>
              <p:nvPr/>
            </p:nvSpPr>
            <p:spPr>
              <a:xfrm>
                <a:off x="5320911" y="4388092"/>
                <a:ext cx="1756122" cy="54213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a:solidFill>
                                <a:srgbClr val="D83B2A"/>
                              </a:solidFill>
                              <a:latin typeface="Cambria Math" panose="02040503050406030204" pitchFamily="18" charset="0"/>
                              <a:ea typeface="Cambria Math" panose="02040503050406030204" pitchFamily="18" charset="0"/>
                            </a:rPr>
                          </m:ctrlPr>
                        </m:sSubPr>
                        <m:e>
                          <m:r>
                            <a:rPr lang="en-CA" sz="2800" i="1">
                              <a:solidFill>
                                <a:srgbClr val="D83B2A"/>
                              </a:solidFill>
                              <a:latin typeface="Cambria Math" panose="02040503050406030204" pitchFamily="18" charset="0"/>
                              <a:ea typeface="Cambria Math" panose="02040503050406030204" pitchFamily="18" charset="0"/>
                            </a:rPr>
                            <m:t>𝛾</m:t>
                          </m:r>
                        </m:e>
                        <m:sub>
                          <m:r>
                            <a:rPr lang="en-CA" sz="2800" i="1">
                              <a:solidFill>
                                <a:srgbClr val="D83B2A"/>
                              </a:solidFill>
                              <a:latin typeface="Cambria Math" panose="02040503050406030204" pitchFamily="18" charset="0"/>
                              <a:ea typeface="Cambria Math" panose="02040503050406030204" pitchFamily="18" charset="0"/>
                            </a:rPr>
                            <m:t>2,1</m:t>
                          </m:r>
                        </m:sub>
                      </m:sSub>
                      <m:r>
                        <a:rPr lang="en-CA" sz="2800" i="1">
                          <a:solidFill>
                            <a:srgbClr val="D83B2A"/>
                          </a:solidFill>
                          <a:latin typeface="Cambria Math" panose="02040503050406030204" pitchFamily="18" charset="0"/>
                          <a:ea typeface="Cambria Math" panose="02040503050406030204" pitchFamily="18" charset="0"/>
                        </a:rPr>
                        <m:t>=0.2</m:t>
                      </m:r>
                    </m:oMath>
                  </m:oMathPara>
                </a14:m>
                <a:endParaRPr lang="en-US" sz="2800" dirty="0">
                  <a:solidFill>
                    <a:srgbClr val="D83B2A"/>
                  </a:solidFill>
                </a:endParaRPr>
              </a:p>
            </p:txBody>
          </p:sp>
        </mc:Choice>
        <mc:Fallback xmlns="">
          <p:sp>
            <p:nvSpPr>
              <p:cNvPr id="24" name="TextBox 23">
                <a:extLst>
                  <a:ext uri="{FF2B5EF4-FFF2-40B4-BE49-F238E27FC236}">
                    <a16:creationId xmlns:a16="http://schemas.microsoft.com/office/drawing/2014/main" id="{BDE0BA11-F974-489B-8C28-06B47266CD65}"/>
                  </a:ext>
                </a:extLst>
              </p:cNvPr>
              <p:cNvSpPr txBox="1">
                <a:spLocks noRot="1" noChangeAspect="1" noMove="1" noResize="1" noEditPoints="1" noAdjustHandles="1" noChangeArrowheads="1" noChangeShapeType="1" noTextEdit="1"/>
              </p:cNvSpPr>
              <p:nvPr/>
            </p:nvSpPr>
            <p:spPr>
              <a:xfrm>
                <a:off x="5320911" y="4388092"/>
                <a:ext cx="1756122" cy="54213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6EDAB90-2854-4092-B458-42A9CA8DD168}"/>
                  </a:ext>
                </a:extLst>
              </p:cNvPr>
              <p:cNvSpPr txBox="1"/>
              <p:nvPr/>
            </p:nvSpPr>
            <p:spPr>
              <a:xfrm>
                <a:off x="9111169" y="3134274"/>
                <a:ext cx="1756122" cy="54213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a:solidFill>
                                <a:srgbClr val="D83B2A"/>
                              </a:solidFill>
                              <a:latin typeface="Cambria Math" panose="02040503050406030204" pitchFamily="18" charset="0"/>
                              <a:ea typeface="Cambria Math" panose="02040503050406030204" pitchFamily="18" charset="0"/>
                            </a:rPr>
                          </m:ctrlPr>
                        </m:sSubPr>
                        <m:e>
                          <m:r>
                            <a:rPr lang="en-CA" sz="2800" i="1">
                              <a:solidFill>
                                <a:srgbClr val="D83B2A"/>
                              </a:solidFill>
                              <a:latin typeface="Cambria Math" panose="02040503050406030204" pitchFamily="18" charset="0"/>
                              <a:ea typeface="Cambria Math" panose="02040503050406030204" pitchFamily="18" charset="0"/>
                            </a:rPr>
                            <m:t>𝛾</m:t>
                          </m:r>
                        </m:e>
                        <m:sub>
                          <m:r>
                            <a:rPr lang="en-CA" sz="2800" i="1">
                              <a:solidFill>
                                <a:srgbClr val="D83B2A"/>
                              </a:solidFill>
                              <a:latin typeface="Cambria Math" panose="02040503050406030204" pitchFamily="18" charset="0"/>
                              <a:ea typeface="Cambria Math" panose="02040503050406030204" pitchFamily="18" charset="0"/>
                            </a:rPr>
                            <m:t>2,2</m:t>
                          </m:r>
                        </m:sub>
                      </m:sSub>
                      <m:r>
                        <a:rPr lang="en-CA" sz="2800" i="1">
                          <a:solidFill>
                            <a:srgbClr val="D83B2A"/>
                          </a:solidFill>
                          <a:latin typeface="Cambria Math" panose="02040503050406030204" pitchFamily="18" charset="0"/>
                          <a:ea typeface="Cambria Math" panose="02040503050406030204" pitchFamily="18" charset="0"/>
                        </a:rPr>
                        <m:t>=0.8</m:t>
                      </m:r>
                    </m:oMath>
                  </m:oMathPara>
                </a14:m>
                <a:endParaRPr lang="en-US" sz="2800" dirty="0">
                  <a:solidFill>
                    <a:srgbClr val="D83B2A"/>
                  </a:solidFill>
                </a:endParaRPr>
              </a:p>
            </p:txBody>
          </p:sp>
        </mc:Choice>
        <mc:Fallback xmlns="">
          <p:sp>
            <p:nvSpPr>
              <p:cNvPr id="34" name="TextBox 33">
                <a:extLst>
                  <a:ext uri="{FF2B5EF4-FFF2-40B4-BE49-F238E27FC236}">
                    <a16:creationId xmlns:a16="http://schemas.microsoft.com/office/drawing/2014/main" id="{86EDAB90-2854-4092-B458-42A9CA8DD168}"/>
                  </a:ext>
                </a:extLst>
              </p:cNvPr>
              <p:cNvSpPr txBox="1">
                <a:spLocks noRot="1" noChangeAspect="1" noMove="1" noResize="1" noEditPoints="1" noAdjustHandles="1" noChangeArrowheads="1" noChangeShapeType="1" noTextEdit="1"/>
              </p:cNvSpPr>
              <p:nvPr/>
            </p:nvSpPr>
            <p:spPr>
              <a:xfrm>
                <a:off x="9111169" y="3134274"/>
                <a:ext cx="1756122" cy="5421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Content Placeholder 30">
                <a:extLst>
                  <a:ext uri="{FF2B5EF4-FFF2-40B4-BE49-F238E27FC236}">
                    <a16:creationId xmlns:a16="http://schemas.microsoft.com/office/drawing/2014/main" id="{8C869ACC-26CA-4E38-B45E-093A466E640A}"/>
                  </a:ext>
                </a:extLst>
              </p:cNvPr>
              <p:cNvSpPr txBox="1">
                <a:spLocks/>
              </p:cNvSpPr>
              <p:nvPr/>
            </p:nvSpPr>
            <p:spPr>
              <a:xfrm>
                <a:off x="3563090" y="5129778"/>
                <a:ext cx="4209310" cy="1211562"/>
              </a:xfrm>
              <a:prstGeom prst="rect">
                <a:avLst/>
              </a:prstGeom>
            </p:spPr>
            <p:txBody>
              <a:bodyPr>
                <a:noAutofit/>
              </a:bodyPr>
              <a:lstStyle>
                <a:lvl1pPr marL="360000" marR="0" indent="-360000" algn="l" defTabSz="914354" rtl="0" eaLnBrk="1" fontAlgn="auto" latinLnBrk="0" hangingPunct="1">
                  <a:lnSpc>
                    <a:spcPct val="100000"/>
                  </a:lnSpc>
                  <a:spcBef>
                    <a:spcPts val="1000"/>
                  </a:spcBef>
                  <a:spcAft>
                    <a:spcPts val="0"/>
                  </a:spcAft>
                  <a:buClrTx/>
                  <a:buSzPct val="70000"/>
                  <a:buFont typeface="Quicksand" panose="02070303000000060000" pitchFamily="18" charset="0"/>
                  <a:buChar char="°"/>
                  <a:tabLst/>
                  <a:defRPr sz="2800" kern="1200" spc="-133" baseline="0">
                    <a:solidFill>
                      <a:srgbClr val="2678A6"/>
                    </a:solidFill>
                    <a:latin typeface="Montserrat" pitchFamily="2" charset="0"/>
                    <a:ea typeface="+mn-ea"/>
                    <a:cs typeface="+mn-cs"/>
                  </a:defRPr>
                </a:lvl1pPr>
                <a:lvl2pPr marL="8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2pPr>
                <a:lvl3pPr marL="12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3pPr>
                <a:lvl4pPr marL="17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4pPr>
                <a:lvl5pPr marL="21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baseline="0">
                    <a:solidFill>
                      <a:srgbClr val="5194B8"/>
                    </a:solidFill>
                    <a:latin typeface="Montserrat" pitchFamily="2"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CA" sz="4400" b="1" i="1" smtClean="0">
                          <a:solidFill>
                            <a:schemeClr val="tx1"/>
                          </a:solidFill>
                          <a:latin typeface="Cambria Math" panose="02040503050406030204" pitchFamily="18" charset="0"/>
                        </a:rPr>
                        <m:t>𝚪</m:t>
                      </m:r>
                      <m:r>
                        <a:rPr lang="en-US" sz="4400">
                          <a:solidFill>
                            <a:schemeClr val="tx1"/>
                          </a:solidFill>
                          <a:latin typeface="Cambria Math" panose="02040503050406030204" pitchFamily="18" charset="0"/>
                        </a:rPr>
                        <m:t>=</m:t>
                      </m:r>
                      <m:d>
                        <m:dPr>
                          <m:begChr m:val="["/>
                          <m:endChr m:val="]"/>
                          <m:ctrlPr>
                            <a:rPr lang="en-US" sz="4400" i="1">
                              <a:solidFill>
                                <a:schemeClr val="tx1"/>
                              </a:solidFill>
                              <a:latin typeface="Cambria Math" panose="02040503050406030204" pitchFamily="18" charset="0"/>
                            </a:rPr>
                          </m:ctrlPr>
                        </m:dPr>
                        <m:e>
                          <m:m>
                            <m:mPr>
                              <m:mcs>
                                <m:mc>
                                  <m:mcPr>
                                    <m:count m:val="2"/>
                                    <m:mcJc m:val="center"/>
                                  </m:mcPr>
                                </m:mc>
                              </m:mcs>
                              <m:ctrlPr>
                                <a:rPr lang="en-US" sz="4400" i="1">
                                  <a:solidFill>
                                    <a:schemeClr val="tx1"/>
                                  </a:solidFill>
                                  <a:latin typeface="Cambria Math" panose="02040503050406030204" pitchFamily="18" charset="0"/>
                                </a:rPr>
                              </m:ctrlPr>
                            </m:mPr>
                            <m:mr>
                              <m:e>
                                <m:r>
                                  <m:rPr>
                                    <m:brk m:alnAt="7"/>
                                  </m:rPr>
                                  <a:rPr lang="en-CA" sz="4400" i="1" smtClean="0">
                                    <a:solidFill>
                                      <a:srgbClr val="0868AC"/>
                                    </a:solidFill>
                                    <a:latin typeface="Cambria Math" panose="02040503050406030204" pitchFamily="18" charset="0"/>
                                  </a:rPr>
                                  <m:t>0</m:t>
                                </m:r>
                                <m:r>
                                  <a:rPr lang="en-CA" sz="4400" i="1">
                                    <a:solidFill>
                                      <a:srgbClr val="0868AC"/>
                                    </a:solidFill>
                                    <a:latin typeface="Cambria Math" panose="02040503050406030204" pitchFamily="18" charset="0"/>
                                  </a:rPr>
                                  <m:t>.25</m:t>
                                </m:r>
                              </m:e>
                              <m:e>
                                <m:r>
                                  <a:rPr lang="en-CA" sz="4400" i="1" smtClean="0">
                                    <a:solidFill>
                                      <a:srgbClr val="0868AC"/>
                                    </a:solidFill>
                                    <a:latin typeface="Cambria Math" panose="02040503050406030204" pitchFamily="18" charset="0"/>
                                  </a:rPr>
                                  <m:t>0.75</m:t>
                                </m:r>
                              </m:e>
                            </m:mr>
                            <m:mr>
                              <m:e>
                                <m:r>
                                  <a:rPr lang="en-CA" sz="4400" i="1" smtClean="0">
                                    <a:solidFill>
                                      <a:srgbClr val="D7301F"/>
                                    </a:solidFill>
                                    <a:latin typeface="Cambria Math" panose="02040503050406030204" pitchFamily="18" charset="0"/>
                                  </a:rPr>
                                  <m:t>0.2</m:t>
                                </m:r>
                              </m:e>
                              <m:e>
                                <m:r>
                                  <a:rPr lang="en-CA" sz="4400" i="1" smtClean="0">
                                    <a:solidFill>
                                      <a:srgbClr val="D7301F"/>
                                    </a:solidFill>
                                    <a:latin typeface="Cambria Math" panose="02040503050406030204" pitchFamily="18" charset="0"/>
                                  </a:rPr>
                                  <m:t>0.8</m:t>
                                </m:r>
                              </m:e>
                            </m:mr>
                          </m:m>
                        </m:e>
                      </m:d>
                    </m:oMath>
                  </m:oMathPara>
                </a14:m>
                <a:endParaRPr lang="en-CA" sz="4400" dirty="0">
                  <a:solidFill>
                    <a:srgbClr val="0868AC"/>
                  </a:solidFill>
                </a:endParaRPr>
              </a:p>
            </p:txBody>
          </p:sp>
        </mc:Choice>
        <mc:Fallback xmlns="">
          <p:sp>
            <p:nvSpPr>
              <p:cNvPr id="45" name="Content Placeholder 30">
                <a:extLst>
                  <a:ext uri="{FF2B5EF4-FFF2-40B4-BE49-F238E27FC236}">
                    <a16:creationId xmlns:a16="http://schemas.microsoft.com/office/drawing/2014/main" id="{8C869ACC-26CA-4E38-B45E-093A466E640A}"/>
                  </a:ext>
                </a:extLst>
              </p:cNvPr>
              <p:cNvSpPr txBox="1">
                <a:spLocks noRot="1" noChangeAspect="1" noMove="1" noResize="1" noEditPoints="1" noAdjustHandles="1" noChangeArrowheads="1" noChangeShapeType="1" noTextEdit="1"/>
              </p:cNvSpPr>
              <p:nvPr/>
            </p:nvSpPr>
            <p:spPr>
              <a:xfrm>
                <a:off x="3563090" y="5129778"/>
                <a:ext cx="4209310" cy="121156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30">
                <a:extLst>
                  <a:ext uri="{FF2B5EF4-FFF2-40B4-BE49-F238E27FC236}">
                    <a16:creationId xmlns:a16="http://schemas.microsoft.com/office/drawing/2014/main" id="{A9F38C3B-ECDA-43C7-85DC-C52844235C82}"/>
                  </a:ext>
                </a:extLst>
              </p:cNvPr>
              <p:cNvSpPr txBox="1">
                <a:spLocks/>
              </p:cNvSpPr>
              <p:nvPr/>
            </p:nvSpPr>
            <p:spPr>
              <a:xfrm>
                <a:off x="3563090" y="5130715"/>
                <a:ext cx="4209310" cy="1211562"/>
              </a:xfrm>
              <a:prstGeom prst="rect">
                <a:avLst/>
              </a:prstGeom>
            </p:spPr>
            <p:txBody>
              <a:bodyPr>
                <a:noAutofit/>
              </a:bodyPr>
              <a:lstStyle>
                <a:lvl1pPr marL="360000" marR="0" indent="-360000" algn="l" defTabSz="914354" rtl="0" eaLnBrk="1" fontAlgn="auto" latinLnBrk="0" hangingPunct="1">
                  <a:lnSpc>
                    <a:spcPct val="100000"/>
                  </a:lnSpc>
                  <a:spcBef>
                    <a:spcPts val="1000"/>
                  </a:spcBef>
                  <a:spcAft>
                    <a:spcPts val="0"/>
                  </a:spcAft>
                  <a:buClrTx/>
                  <a:buSzPct val="70000"/>
                  <a:buFont typeface="Quicksand" panose="02070303000000060000" pitchFamily="18" charset="0"/>
                  <a:buChar char="°"/>
                  <a:tabLst/>
                  <a:defRPr sz="2800" kern="1200" spc="-133" baseline="0">
                    <a:solidFill>
                      <a:srgbClr val="2678A6"/>
                    </a:solidFill>
                    <a:latin typeface="Montserrat" pitchFamily="2" charset="0"/>
                    <a:ea typeface="+mn-ea"/>
                    <a:cs typeface="+mn-cs"/>
                  </a:defRPr>
                </a:lvl1pPr>
                <a:lvl2pPr marL="8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2pPr>
                <a:lvl3pPr marL="12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3pPr>
                <a:lvl4pPr marL="17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4pPr>
                <a:lvl5pPr marL="21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baseline="0">
                    <a:solidFill>
                      <a:srgbClr val="5194B8"/>
                    </a:solidFill>
                    <a:latin typeface="Montserrat" pitchFamily="2"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CA" sz="4400" b="1" i="1" smtClean="0">
                          <a:solidFill>
                            <a:schemeClr val="tx1"/>
                          </a:solidFill>
                          <a:latin typeface="Cambria Math" panose="02040503050406030204" pitchFamily="18" charset="0"/>
                        </a:rPr>
                        <m:t>𝚪</m:t>
                      </m:r>
                      <m:r>
                        <a:rPr lang="en-US" sz="4400">
                          <a:solidFill>
                            <a:schemeClr val="tx1"/>
                          </a:solidFill>
                          <a:latin typeface="Cambria Math" panose="02040503050406030204" pitchFamily="18" charset="0"/>
                        </a:rPr>
                        <m:t>=</m:t>
                      </m:r>
                      <m:d>
                        <m:dPr>
                          <m:begChr m:val="["/>
                          <m:endChr m:val="]"/>
                          <m:ctrlPr>
                            <a:rPr lang="en-US" sz="4400" i="1">
                              <a:solidFill>
                                <a:schemeClr val="tx1"/>
                              </a:solidFill>
                              <a:latin typeface="Cambria Math" panose="02040503050406030204" pitchFamily="18" charset="0"/>
                            </a:rPr>
                          </m:ctrlPr>
                        </m:dPr>
                        <m:e>
                          <m:m>
                            <m:mPr>
                              <m:mcs>
                                <m:mc>
                                  <m:mcPr>
                                    <m:count m:val="2"/>
                                    <m:mcJc m:val="center"/>
                                  </m:mcPr>
                                </m:mc>
                              </m:mcs>
                              <m:ctrlPr>
                                <a:rPr lang="en-US" sz="4400" i="1">
                                  <a:solidFill>
                                    <a:schemeClr val="tx1"/>
                                  </a:solidFill>
                                  <a:latin typeface="Cambria Math" panose="02040503050406030204" pitchFamily="18" charset="0"/>
                                </a:rPr>
                              </m:ctrlPr>
                            </m:mPr>
                            <m:mr>
                              <m:e>
                                <m:r>
                                  <m:rPr>
                                    <m:brk m:alnAt="7"/>
                                  </m:rPr>
                                  <a:rPr lang="en-CA" sz="4400" i="1" smtClean="0">
                                    <a:solidFill>
                                      <a:schemeClr val="tx1"/>
                                    </a:solidFill>
                                    <a:latin typeface="Cambria Math" panose="02040503050406030204" pitchFamily="18" charset="0"/>
                                  </a:rPr>
                                  <m:t>0</m:t>
                                </m:r>
                                <m:r>
                                  <a:rPr lang="en-CA" sz="4400" i="1">
                                    <a:solidFill>
                                      <a:schemeClr val="tx1"/>
                                    </a:solidFill>
                                    <a:latin typeface="Cambria Math" panose="02040503050406030204" pitchFamily="18" charset="0"/>
                                  </a:rPr>
                                  <m:t>.25</m:t>
                                </m:r>
                              </m:e>
                              <m:e>
                                <m:r>
                                  <a:rPr lang="en-CA" sz="4400" i="1" smtClean="0">
                                    <a:solidFill>
                                      <a:schemeClr val="tx1"/>
                                    </a:solidFill>
                                    <a:latin typeface="Cambria Math" panose="02040503050406030204" pitchFamily="18" charset="0"/>
                                  </a:rPr>
                                  <m:t>0.75</m:t>
                                </m:r>
                              </m:e>
                            </m:mr>
                            <m:mr>
                              <m:e>
                                <m:r>
                                  <a:rPr lang="en-CA" sz="4400" i="1" smtClean="0">
                                    <a:solidFill>
                                      <a:schemeClr val="tx1"/>
                                    </a:solidFill>
                                    <a:latin typeface="Cambria Math" panose="02040503050406030204" pitchFamily="18" charset="0"/>
                                  </a:rPr>
                                  <m:t>0.2</m:t>
                                </m:r>
                              </m:e>
                              <m:e>
                                <m:r>
                                  <a:rPr lang="en-CA" sz="4400" i="1" smtClean="0">
                                    <a:solidFill>
                                      <a:schemeClr val="tx1"/>
                                    </a:solidFill>
                                    <a:latin typeface="Cambria Math" panose="02040503050406030204" pitchFamily="18" charset="0"/>
                                  </a:rPr>
                                  <m:t>0.8</m:t>
                                </m:r>
                              </m:e>
                            </m:mr>
                          </m:m>
                        </m:e>
                      </m:d>
                    </m:oMath>
                  </m:oMathPara>
                </a14:m>
                <a:endParaRPr lang="en-CA" sz="4400" dirty="0">
                  <a:solidFill>
                    <a:schemeClr val="tx1"/>
                  </a:solidFill>
                </a:endParaRPr>
              </a:p>
            </p:txBody>
          </p:sp>
        </mc:Choice>
        <mc:Fallback xmlns="">
          <p:sp>
            <p:nvSpPr>
              <p:cNvPr id="20" name="Content Placeholder 30">
                <a:extLst>
                  <a:ext uri="{FF2B5EF4-FFF2-40B4-BE49-F238E27FC236}">
                    <a16:creationId xmlns:a16="http://schemas.microsoft.com/office/drawing/2014/main" id="{A9F38C3B-ECDA-43C7-85DC-C52844235C82}"/>
                  </a:ext>
                </a:extLst>
              </p:cNvPr>
              <p:cNvSpPr txBox="1">
                <a:spLocks noRot="1" noChangeAspect="1" noMove="1" noResize="1" noEditPoints="1" noAdjustHandles="1" noChangeArrowheads="1" noChangeShapeType="1" noTextEdit="1"/>
              </p:cNvSpPr>
              <p:nvPr/>
            </p:nvSpPr>
            <p:spPr>
              <a:xfrm>
                <a:off x="3563090" y="5130715"/>
                <a:ext cx="4209310" cy="121156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F2D7333-809E-4AAE-91AD-35AFD0311FE8}"/>
                  </a:ext>
                </a:extLst>
              </p:cNvPr>
              <p:cNvSpPr/>
              <p:nvPr/>
            </p:nvSpPr>
            <p:spPr>
              <a:xfrm>
                <a:off x="7672813" y="5116735"/>
                <a:ext cx="1203791" cy="1217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4400" i="1" smtClean="0">
                              <a:latin typeface="Cambria Math" panose="02040503050406030204" pitchFamily="18" charset="0"/>
                            </a:rPr>
                          </m:ctrlPr>
                        </m:mPr>
                        <m:mr>
                          <m:e>
                            <m:r>
                              <m:rPr>
                                <m:brk m:alnAt="7"/>
                              </m:rPr>
                              <a:rPr lang="en-CA" sz="4400" b="0" i="1" smtClean="0">
                                <a:latin typeface="Cambria Math" panose="02040503050406030204" pitchFamily="18" charset="0"/>
                              </a:rPr>
                              <m:t>=</m:t>
                            </m:r>
                            <m:r>
                              <a:rPr lang="en-CA" sz="4400" b="0" i="1" smtClean="0">
                                <a:solidFill>
                                  <a:srgbClr val="0868AC"/>
                                </a:solidFill>
                                <a:latin typeface="Cambria Math" panose="02040503050406030204" pitchFamily="18" charset="0"/>
                              </a:rPr>
                              <m:t>1</m:t>
                            </m:r>
                          </m:e>
                        </m:mr>
                        <m:mr>
                          <m:e>
                            <m:r>
                              <a:rPr lang="en-CA" sz="4400" b="0" i="1" smtClean="0">
                                <a:latin typeface="Cambria Math" panose="02040503050406030204" pitchFamily="18" charset="0"/>
                              </a:rPr>
                              <m:t>=</m:t>
                            </m:r>
                            <m:r>
                              <a:rPr lang="en-CA" sz="4400" b="0" i="1" smtClean="0">
                                <a:solidFill>
                                  <a:srgbClr val="D83B2A"/>
                                </a:solidFill>
                                <a:latin typeface="Cambria Math" panose="02040503050406030204" pitchFamily="18" charset="0"/>
                              </a:rPr>
                              <m:t>1</m:t>
                            </m:r>
                          </m:e>
                        </m:mr>
                      </m:m>
                    </m:oMath>
                  </m:oMathPara>
                </a14:m>
                <a:endParaRPr lang="en-US" sz="4400" dirty="0"/>
              </a:p>
            </p:txBody>
          </p:sp>
        </mc:Choice>
        <mc:Fallback xmlns="">
          <p:sp>
            <p:nvSpPr>
              <p:cNvPr id="5" name="Rectangle 4">
                <a:extLst>
                  <a:ext uri="{FF2B5EF4-FFF2-40B4-BE49-F238E27FC236}">
                    <a16:creationId xmlns:a16="http://schemas.microsoft.com/office/drawing/2014/main" id="{5F2D7333-809E-4AAE-91AD-35AFD0311FE8}"/>
                  </a:ext>
                </a:extLst>
              </p:cNvPr>
              <p:cNvSpPr>
                <a:spLocks noRot="1" noChangeAspect="1" noMove="1" noResize="1" noEditPoints="1" noAdjustHandles="1" noChangeArrowheads="1" noChangeShapeType="1" noTextEdit="1"/>
              </p:cNvSpPr>
              <p:nvPr/>
            </p:nvSpPr>
            <p:spPr>
              <a:xfrm>
                <a:off x="7672813" y="5116735"/>
                <a:ext cx="1203791" cy="121700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635061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0" grpId="1"/>
      <p:bldP spid="20" grpId="2"/>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B1552D3E-046A-44F2-86F9-E44BD4A123E8}"/>
                  </a:ext>
                </a:extLst>
              </p:cNvPr>
              <p:cNvSpPr>
                <a:spLocks noGrp="1"/>
              </p:cNvSpPr>
              <p:nvPr>
                <p:ph idx="1"/>
              </p:nvPr>
            </p:nvSpPr>
            <p:spPr>
              <a:xfrm>
                <a:off x="623947" y="2054578"/>
                <a:ext cx="10944109" cy="4102654"/>
              </a:xfrm>
            </p:spPr>
            <p:txBody>
              <a:bodyPr/>
              <a:lstStyle/>
              <a:p>
                <a14:m>
                  <m:oMath xmlns:m="http://schemas.openxmlformats.org/officeDocument/2006/math">
                    <m:sSub>
                      <m:sSubPr>
                        <m:ctrlPr>
                          <a:rPr lang="en-US" i="1" smtClean="0">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sub>
                    </m:sSub>
                    <m:r>
                      <a:rPr lang="en-CA" smtClean="0">
                        <a:latin typeface="Cambria Math" panose="02040503050406030204" pitchFamily="18" charset="0"/>
                      </a:rPr>
                      <m:t>=</m:t>
                    </m:r>
                    <m:d>
                      <m:dPr>
                        <m:begChr m:val="["/>
                        <m:endChr m:val="]"/>
                        <m:ctrlPr>
                          <a:rPr lang="en-CA" i="1" smtClean="0">
                            <a:latin typeface="Cambria Math" panose="02040503050406030204" pitchFamily="18" charset="0"/>
                          </a:rPr>
                        </m:ctrlPr>
                      </m:dPr>
                      <m:e>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a:latin typeface="Cambria Math" panose="02040503050406030204" pitchFamily="18" charset="0"/>
                              </a:rPr>
                              <m:t>=1</m:t>
                            </m:r>
                          </m:e>
                        </m:d>
                        <m:r>
                          <a:rPr lang="en-CA">
                            <a:latin typeface="Cambria Math" panose="02040503050406030204" pitchFamily="18" charset="0"/>
                          </a:rPr>
                          <m:t>,…,</m:t>
                        </m:r>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a:latin typeface="Cambria Math" panose="02040503050406030204" pitchFamily="18" charset="0"/>
                              </a:rPr>
                              <m:t>=</m:t>
                            </m:r>
                            <m:r>
                              <a:rPr lang="en-CA">
                                <a:latin typeface="Cambria Math" panose="02040503050406030204" pitchFamily="18" charset="0"/>
                              </a:rPr>
                              <m:t>𝑚</m:t>
                            </m:r>
                          </m:e>
                        </m:d>
                      </m:e>
                    </m:d>
                  </m:oMath>
                </a14:m>
                <a:endParaRPr lang="en-US" dirty="0"/>
              </a:p>
              <a:p>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r>
                          <a:rPr lang="en-CA" b="0" i="1" smtClean="0">
                            <a:latin typeface="Cambria Math" panose="02040503050406030204" pitchFamily="18" charset="0"/>
                          </a:rPr>
                          <m:t>+1</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sub>
                    </m:sSub>
                    <m:r>
                      <a:rPr lang="en-CA" smtClean="0">
                        <a:latin typeface="Cambria Math" panose="02040503050406030204" pitchFamily="18" charset="0"/>
                      </a:rPr>
                      <m:t>𝚪</m:t>
                    </m:r>
                  </m:oMath>
                </a14:m>
                <a:endParaRPr lang="en-US" dirty="0"/>
              </a:p>
            </p:txBody>
          </p:sp>
        </mc:Choice>
        <mc:Fallback xmlns="">
          <p:sp>
            <p:nvSpPr>
              <p:cNvPr id="8" name="Content Placeholder 7">
                <a:extLst>
                  <a:ext uri="{FF2B5EF4-FFF2-40B4-BE49-F238E27FC236}">
                    <a16:creationId xmlns:a16="http://schemas.microsoft.com/office/drawing/2014/main" id="{B1552D3E-046A-44F2-86F9-E44BD4A123E8}"/>
                  </a:ext>
                </a:extLst>
              </p:cNvPr>
              <p:cNvSpPr>
                <a:spLocks noGrp="1" noRot="1" noChangeAspect="1" noMove="1" noResize="1" noEditPoints="1" noAdjustHandles="1" noChangeArrowheads="1" noChangeShapeType="1" noTextEdit="1"/>
              </p:cNvSpPr>
              <p:nvPr>
                <p:ph idx="1"/>
              </p:nvPr>
            </p:nvSpPr>
            <p:spPr>
              <a:xfrm>
                <a:off x="623947" y="2054578"/>
                <a:ext cx="10944109" cy="4102654"/>
              </a:xfr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5EB93CF-8E75-42A6-8C18-B9D36EA527E3}"/>
              </a:ext>
            </a:extLst>
          </p:cNvPr>
          <p:cNvSpPr>
            <a:spLocks noGrp="1"/>
          </p:cNvSpPr>
          <p:nvPr>
            <p:ph type="title"/>
          </p:nvPr>
        </p:nvSpPr>
        <p:spPr/>
        <p:txBody>
          <a:bodyPr/>
          <a:lstStyle/>
          <a:p>
            <a:r>
              <a:rPr lang="en-CA" dirty="0"/>
              <a:t>Markov chain: Unidirectional probabilities</a:t>
            </a:r>
            <a:endParaRPr lang="en-US" dirty="0"/>
          </a:p>
        </p:txBody>
      </p:sp>
      <p:sp>
        <p:nvSpPr>
          <p:cNvPr id="28" name="Slide Number Placeholder 2">
            <a:extLst>
              <a:ext uri="{FF2B5EF4-FFF2-40B4-BE49-F238E27FC236}">
                <a16:creationId xmlns:a16="http://schemas.microsoft.com/office/drawing/2014/main" id="{4637244A-2344-402A-81C8-C73C801E227E}"/>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17</a:t>
            </a:fld>
            <a:endParaRPr lang="en-US" dirty="0"/>
          </a:p>
        </p:txBody>
      </p:sp>
      <mc:AlternateContent xmlns:mc="http://schemas.openxmlformats.org/markup-compatibility/2006" xmlns:a14="http://schemas.microsoft.com/office/drawing/2010/main">
        <mc:Choice Requires="a14">
          <p:sp>
            <p:nvSpPr>
              <p:cNvPr id="27" name="Content Placeholder 30">
                <a:extLst>
                  <a:ext uri="{FF2B5EF4-FFF2-40B4-BE49-F238E27FC236}">
                    <a16:creationId xmlns:a16="http://schemas.microsoft.com/office/drawing/2014/main" id="{B186B93C-F64E-4040-844A-179CE8275D29}"/>
                  </a:ext>
                </a:extLst>
              </p:cNvPr>
              <p:cNvSpPr txBox="1">
                <a:spLocks/>
              </p:cNvSpPr>
              <p:nvPr/>
            </p:nvSpPr>
            <p:spPr>
              <a:xfrm>
                <a:off x="7606621" y="1842622"/>
                <a:ext cx="2716086" cy="882210"/>
              </a:xfrm>
              <a:prstGeom prst="rect">
                <a:avLst/>
              </a:prstGeom>
            </p:spPr>
            <p:txBody>
              <a:bodyPr>
                <a:noAutofit/>
              </a:bodyPr>
              <a:lstStyle>
                <a:lvl1pPr marL="360000" marR="0" indent="-360000" algn="l" defTabSz="914354" rtl="0" eaLnBrk="1" fontAlgn="auto" latinLnBrk="0" hangingPunct="1">
                  <a:lnSpc>
                    <a:spcPct val="100000"/>
                  </a:lnSpc>
                  <a:spcBef>
                    <a:spcPts val="1000"/>
                  </a:spcBef>
                  <a:spcAft>
                    <a:spcPts val="0"/>
                  </a:spcAft>
                  <a:buClrTx/>
                  <a:buSzPct val="70000"/>
                  <a:buFont typeface="Quicksand" panose="02070303000000060000" pitchFamily="18" charset="0"/>
                  <a:buChar char="°"/>
                  <a:tabLst/>
                  <a:defRPr sz="2800" kern="1200" spc="-133" baseline="0">
                    <a:solidFill>
                      <a:srgbClr val="2678A6"/>
                    </a:solidFill>
                    <a:latin typeface="Montserrat" pitchFamily="2" charset="0"/>
                    <a:ea typeface="+mn-ea"/>
                    <a:cs typeface="+mn-cs"/>
                  </a:defRPr>
                </a:lvl1pPr>
                <a:lvl2pPr marL="8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2pPr>
                <a:lvl3pPr marL="12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3pPr>
                <a:lvl4pPr marL="17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4pPr>
                <a:lvl5pPr marL="21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baseline="0">
                    <a:solidFill>
                      <a:srgbClr val="5194B8"/>
                    </a:solidFill>
                    <a:latin typeface="Montserrat" pitchFamily="2"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CA" b="1" i="1" smtClean="0">
                          <a:solidFill>
                            <a:schemeClr val="tx1"/>
                          </a:solidFill>
                          <a:latin typeface="Cambria Math" panose="02040503050406030204" pitchFamily="18" charset="0"/>
                        </a:rPr>
                        <m:t>𝚪</m:t>
                      </m:r>
                      <m:r>
                        <a:rPr lang="en-US">
                          <a:solidFill>
                            <a:schemeClr val="tx1"/>
                          </a:solidFill>
                          <a:latin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m>
                            <m:mPr>
                              <m:mcs>
                                <m:mc>
                                  <m:mcPr>
                                    <m:count m:val="2"/>
                                    <m:mcJc m:val="center"/>
                                  </m:mcPr>
                                </m:mc>
                              </m:mcs>
                              <m:ctrlPr>
                                <a:rPr lang="en-US" i="1">
                                  <a:solidFill>
                                    <a:schemeClr val="tx1"/>
                                  </a:solidFill>
                                  <a:latin typeface="Cambria Math" panose="02040503050406030204" pitchFamily="18" charset="0"/>
                                </a:rPr>
                              </m:ctrlPr>
                            </m:mPr>
                            <m:mr>
                              <m:e>
                                <m:r>
                                  <m:rPr>
                                    <m:brk m:alnAt="7"/>
                                  </m:rPr>
                                  <a:rPr lang="en-CA" i="1" smtClean="0">
                                    <a:solidFill>
                                      <a:srgbClr val="0868AC"/>
                                    </a:solidFill>
                                    <a:latin typeface="Cambria Math" panose="02040503050406030204" pitchFamily="18" charset="0"/>
                                  </a:rPr>
                                  <m:t>0</m:t>
                                </m:r>
                                <m:r>
                                  <a:rPr lang="en-CA" i="1">
                                    <a:solidFill>
                                      <a:srgbClr val="0868AC"/>
                                    </a:solidFill>
                                    <a:latin typeface="Cambria Math" panose="02040503050406030204" pitchFamily="18" charset="0"/>
                                  </a:rPr>
                                  <m:t>.25</m:t>
                                </m:r>
                              </m:e>
                              <m:e>
                                <m:r>
                                  <a:rPr lang="en-CA" i="1" smtClean="0">
                                    <a:solidFill>
                                      <a:srgbClr val="0868AC"/>
                                    </a:solidFill>
                                    <a:latin typeface="Cambria Math" panose="02040503050406030204" pitchFamily="18" charset="0"/>
                                  </a:rPr>
                                  <m:t>0.75</m:t>
                                </m:r>
                              </m:e>
                            </m:mr>
                            <m:mr>
                              <m:e>
                                <m:r>
                                  <a:rPr lang="en-CA" i="1" smtClean="0">
                                    <a:solidFill>
                                      <a:srgbClr val="D7301F"/>
                                    </a:solidFill>
                                    <a:latin typeface="Cambria Math" panose="02040503050406030204" pitchFamily="18" charset="0"/>
                                  </a:rPr>
                                  <m:t>0.2</m:t>
                                </m:r>
                              </m:e>
                              <m:e>
                                <m:r>
                                  <a:rPr lang="en-CA" i="1" smtClean="0">
                                    <a:solidFill>
                                      <a:srgbClr val="D7301F"/>
                                    </a:solidFill>
                                    <a:latin typeface="Cambria Math" panose="02040503050406030204" pitchFamily="18" charset="0"/>
                                  </a:rPr>
                                  <m:t>0.8</m:t>
                                </m:r>
                              </m:e>
                            </m:mr>
                          </m:m>
                        </m:e>
                      </m:d>
                    </m:oMath>
                  </m:oMathPara>
                </a14:m>
                <a:endParaRPr lang="en-CA" dirty="0">
                  <a:solidFill>
                    <a:srgbClr val="0868AC"/>
                  </a:solidFill>
                </a:endParaRPr>
              </a:p>
            </p:txBody>
          </p:sp>
        </mc:Choice>
        <mc:Fallback xmlns="">
          <p:sp>
            <p:nvSpPr>
              <p:cNvPr id="27" name="Content Placeholder 30">
                <a:extLst>
                  <a:ext uri="{FF2B5EF4-FFF2-40B4-BE49-F238E27FC236}">
                    <a16:creationId xmlns:a16="http://schemas.microsoft.com/office/drawing/2014/main" id="{B186B93C-F64E-4040-844A-179CE8275D29}"/>
                  </a:ext>
                </a:extLst>
              </p:cNvPr>
              <p:cNvSpPr txBox="1">
                <a:spLocks noRot="1" noChangeAspect="1" noMove="1" noResize="1" noEditPoints="1" noAdjustHandles="1" noChangeArrowheads="1" noChangeShapeType="1" noTextEdit="1"/>
              </p:cNvSpPr>
              <p:nvPr/>
            </p:nvSpPr>
            <p:spPr>
              <a:xfrm>
                <a:off x="7606621" y="1842622"/>
                <a:ext cx="2716086" cy="882210"/>
              </a:xfrm>
              <a:prstGeom prst="rect">
                <a:avLst/>
              </a:prstGeom>
              <a:blipFill>
                <a:blip r:embed="rId4"/>
                <a:stretch>
                  <a:fillRect/>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051E1B4E-DAF1-4A0B-85AC-C93B1C5879DB}"/>
              </a:ext>
            </a:extLst>
          </p:cNvPr>
          <p:cNvGrpSpPr/>
          <p:nvPr/>
        </p:nvGrpSpPr>
        <p:grpSpPr>
          <a:xfrm>
            <a:off x="7692066" y="2959143"/>
            <a:ext cx="2887401" cy="911081"/>
            <a:chOff x="392030" y="4847853"/>
            <a:chExt cx="3644839" cy="1150080"/>
          </a:xfrm>
        </p:grpSpPr>
        <p:sp>
          <p:nvSpPr>
            <p:cNvPr id="36" name="Freeform: Shape 35">
              <a:extLst>
                <a:ext uri="{FF2B5EF4-FFF2-40B4-BE49-F238E27FC236}">
                  <a16:creationId xmlns:a16="http://schemas.microsoft.com/office/drawing/2014/main" id="{4FF2EE42-6C23-4E96-BEEE-0D9312B2A5F5}"/>
                </a:ext>
              </a:extLst>
            </p:cNvPr>
            <p:cNvSpPr/>
            <p:nvPr/>
          </p:nvSpPr>
          <p:spPr>
            <a:xfrm>
              <a:off x="2633958" y="4961547"/>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381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37" name="Rounded Rectangle 54">
              <a:extLst>
                <a:ext uri="{FF2B5EF4-FFF2-40B4-BE49-F238E27FC236}">
                  <a16:creationId xmlns:a16="http://schemas.microsoft.com/office/drawing/2014/main" id="{4B7D5E3E-6BD6-439E-A7EA-D31F71545D23}"/>
                </a:ext>
              </a:extLst>
            </p:cNvPr>
            <p:cNvSpPr/>
            <p:nvPr/>
          </p:nvSpPr>
          <p:spPr>
            <a:xfrm>
              <a:off x="913695" y="5044061"/>
              <a:ext cx="757667" cy="757666"/>
            </a:xfrm>
            <a:prstGeom prst="roundRect">
              <a:avLst>
                <a:gd name="adj" fmla="val 50000"/>
              </a:avLst>
            </a:prstGeom>
            <a:solidFill>
              <a:srgbClr val="0868AC"/>
            </a:solidFill>
            <a:ln w="381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sp>
          <p:nvSpPr>
            <p:cNvPr id="38" name="Arc 50">
              <a:extLst>
                <a:ext uri="{FF2B5EF4-FFF2-40B4-BE49-F238E27FC236}">
                  <a16:creationId xmlns:a16="http://schemas.microsoft.com/office/drawing/2014/main" id="{043F7329-15BD-461B-AB38-559043833571}"/>
                </a:ext>
              </a:extLst>
            </p:cNvPr>
            <p:cNvSpPr>
              <a:spLocks noChangeAspect="1" noEditPoints="1" noChangeArrowheads="1" noChangeShapeType="1"/>
            </p:cNvSpPr>
            <p:nvPr/>
          </p:nvSpPr>
          <p:spPr bwMode="auto">
            <a:xfrm rot="8113418">
              <a:off x="392030" y="5174636"/>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39" name="Arc 50">
              <a:extLst>
                <a:ext uri="{FF2B5EF4-FFF2-40B4-BE49-F238E27FC236}">
                  <a16:creationId xmlns:a16="http://schemas.microsoft.com/office/drawing/2014/main" id="{7D0CFDCB-62CB-4946-95E2-8A8EE746FE2B}"/>
                </a:ext>
              </a:extLst>
            </p:cNvPr>
            <p:cNvSpPr>
              <a:spLocks noChangeAspect="1" noEditPoints="1" noChangeArrowheads="1" noChangeShapeType="1"/>
            </p:cNvSpPr>
            <p:nvPr/>
          </p:nvSpPr>
          <p:spPr bwMode="auto">
            <a:xfrm rot="8113418" flipH="1" flipV="1">
              <a:off x="3516321" y="5156190"/>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40" name="Arc 39">
              <a:extLst>
                <a:ext uri="{FF2B5EF4-FFF2-40B4-BE49-F238E27FC236}">
                  <a16:creationId xmlns:a16="http://schemas.microsoft.com/office/drawing/2014/main" id="{6AABACE3-E4AC-45C3-AC86-A07341473B39}"/>
                </a:ext>
              </a:extLst>
            </p:cNvPr>
            <p:cNvSpPr/>
            <p:nvPr/>
          </p:nvSpPr>
          <p:spPr>
            <a:xfrm>
              <a:off x="1484375" y="4847853"/>
              <a:ext cx="1460149" cy="1150080"/>
            </a:xfrm>
            <a:prstGeom prst="arc">
              <a:avLst>
                <a:gd name="adj1" fmla="val 12568956"/>
                <a:gd name="adj2" fmla="val 19702535"/>
              </a:avLst>
            </a:prstGeom>
            <a:ln w="381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Arc 40">
              <a:extLst>
                <a:ext uri="{FF2B5EF4-FFF2-40B4-BE49-F238E27FC236}">
                  <a16:creationId xmlns:a16="http://schemas.microsoft.com/office/drawing/2014/main" id="{453B0720-2830-4025-B069-79BF88C15101}"/>
                </a:ext>
              </a:extLst>
            </p:cNvPr>
            <p:cNvSpPr/>
            <p:nvPr/>
          </p:nvSpPr>
          <p:spPr>
            <a:xfrm rot="10800000">
              <a:off x="1484375" y="4847853"/>
              <a:ext cx="1460149" cy="1150080"/>
            </a:xfrm>
            <a:prstGeom prst="arc">
              <a:avLst>
                <a:gd name="adj1" fmla="val 12671126"/>
                <a:gd name="adj2" fmla="val 19885843"/>
              </a:avLst>
            </a:prstGeom>
            <a:ln w="381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graphicFrame>
            <p:nvGraphicFramePr>
              <p:cNvPr id="56" name="Table 55">
                <a:extLst>
                  <a:ext uri="{FF2B5EF4-FFF2-40B4-BE49-F238E27FC236}">
                    <a16:creationId xmlns:a16="http://schemas.microsoft.com/office/drawing/2014/main" id="{8C0BDEC8-7AC6-446A-9A1F-CB8162E3C129}"/>
                  </a:ext>
                </a:extLst>
              </p:cNvPr>
              <p:cNvGraphicFramePr>
                <a:graphicFrameLocks noGrp="1"/>
              </p:cNvGraphicFramePr>
              <p:nvPr>
                <p:extLst>
                  <p:ext uri="{D42A27DB-BD31-4B8C-83A1-F6EECF244321}">
                    <p14:modId xmlns:p14="http://schemas.microsoft.com/office/powerpoint/2010/main" val="181999941"/>
                  </p:ext>
                </p:extLst>
              </p:nvPr>
            </p:nvGraphicFramePr>
            <p:xfrm>
              <a:off x="7162834" y="3935592"/>
              <a:ext cx="4844861" cy="2595880"/>
            </p:xfrm>
            <a:graphic>
              <a:graphicData uri="http://schemas.openxmlformats.org/drawingml/2006/table">
                <a:tbl>
                  <a:tblPr firstRow="1" bandRow="1">
                    <a:tableStyleId>{9D7B26C5-4107-4FEC-AEDC-1716B250A1EF}</a:tableStyleId>
                  </a:tblPr>
                  <a:tblGrid>
                    <a:gridCol w="704861">
                      <a:extLst>
                        <a:ext uri="{9D8B030D-6E8A-4147-A177-3AD203B41FA5}">
                          <a16:colId xmlns:a16="http://schemas.microsoft.com/office/drawing/2014/main" val="529744411"/>
                        </a:ext>
                      </a:extLst>
                    </a:gridCol>
                    <a:gridCol w="1296000">
                      <a:extLst>
                        <a:ext uri="{9D8B030D-6E8A-4147-A177-3AD203B41FA5}">
                          <a16:colId xmlns:a16="http://schemas.microsoft.com/office/drawing/2014/main" val="1242209725"/>
                        </a:ext>
                      </a:extLst>
                    </a:gridCol>
                    <a:gridCol w="1296000">
                      <a:extLst>
                        <a:ext uri="{9D8B030D-6E8A-4147-A177-3AD203B41FA5}">
                          <a16:colId xmlns:a16="http://schemas.microsoft.com/office/drawing/2014/main" val="129685005"/>
                        </a:ext>
                      </a:extLst>
                    </a:gridCol>
                    <a:gridCol w="1548000">
                      <a:extLst>
                        <a:ext uri="{9D8B030D-6E8A-4147-A177-3AD203B41FA5}">
                          <a16:colId xmlns:a16="http://schemas.microsoft.com/office/drawing/2014/main" val="1798421942"/>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𝑡</m:t>
                                </m:r>
                              </m:oMath>
                            </m:oMathPara>
                          </a14:m>
                          <a:endParaRPr lang="en-US" i="1"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mtClean="0">
                                    <a:solidFill>
                                      <a:srgbClr val="0868AC"/>
                                    </a:solidFill>
                                    <a:latin typeface="Cambria Math" panose="02040503050406030204" pitchFamily="18" charset="0"/>
                                  </a:rPr>
                                  <m:t>Pr</m:t>
                                </m:r>
                                <m:d>
                                  <m:dPr>
                                    <m:ctrlPr>
                                      <a:rPr lang="en-US" i="1">
                                        <a:solidFill>
                                          <a:srgbClr val="0868AC"/>
                                        </a:solidFill>
                                        <a:latin typeface="Cambria Math" panose="02040503050406030204" pitchFamily="18" charset="0"/>
                                      </a:rPr>
                                    </m:ctrlPr>
                                  </m:dPr>
                                  <m:e>
                                    <m:sSub>
                                      <m:sSubPr>
                                        <m:ctrlPr>
                                          <a:rPr lang="en-US" i="1">
                                            <a:solidFill>
                                              <a:srgbClr val="0868AC"/>
                                            </a:solidFill>
                                            <a:latin typeface="Cambria Math" panose="02040503050406030204" pitchFamily="18" charset="0"/>
                                          </a:rPr>
                                        </m:ctrlPr>
                                      </m:sSubPr>
                                      <m:e>
                                        <m:r>
                                          <a:rPr lang="en-US">
                                            <a:solidFill>
                                              <a:srgbClr val="0868AC"/>
                                            </a:solidFill>
                                            <a:latin typeface="Cambria Math" panose="02040503050406030204" pitchFamily="18" charset="0"/>
                                          </a:rPr>
                                          <m:t>𝐶</m:t>
                                        </m:r>
                                      </m:e>
                                      <m:sub>
                                        <m:r>
                                          <a:rPr lang="en-US">
                                            <a:solidFill>
                                              <a:srgbClr val="0868AC"/>
                                            </a:solidFill>
                                            <a:latin typeface="Cambria Math" panose="02040503050406030204" pitchFamily="18" charset="0"/>
                                          </a:rPr>
                                          <m:t>𝑡</m:t>
                                        </m:r>
                                      </m:sub>
                                    </m:sSub>
                                    <m:r>
                                      <a:rPr lang="en-CA">
                                        <a:solidFill>
                                          <a:srgbClr val="0868AC"/>
                                        </a:solidFill>
                                        <a:latin typeface="Cambria Math" panose="02040503050406030204" pitchFamily="18" charset="0"/>
                                      </a:rPr>
                                      <m:t>=1</m:t>
                                    </m:r>
                                  </m:e>
                                </m:d>
                              </m:oMath>
                            </m:oMathPara>
                          </a14:m>
                          <a:endParaRPr lang="en-US" dirty="0">
                            <a:solidFill>
                              <a:srgbClr val="0868AC"/>
                            </a:solidFill>
                          </a:endParaRP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mtClean="0">
                                    <a:solidFill>
                                      <a:srgbClr val="D83B2A"/>
                                    </a:solidFill>
                                    <a:latin typeface="Cambria Math" panose="02040503050406030204" pitchFamily="18" charset="0"/>
                                  </a:rPr>
                                  <m:t>Pr</m:t>
                                </m:r>
                                <m:d>
                                  <m:dPr>
                                    <m:ctrlPr>
                                      <a:rPr lang="en-US" i="1">
                                        <a:solidFill>
                                          <a:srgbClr val="D83B2A"/>
                                        </a:solidFill>
                                        <a:latin typeface="Cambria Math" panose="02040503050406030204" pitchFamily="18" charset="0"/>
                                      </a:rPr>
                                    </m:ctrlPr>
                                  </m:dPr>
                                  <m:e>
                                    <m:sSub>
                                      <m:sSubPr>
                                        <m:ctrlPr>
                                          <a:rPr lang="en-US" i="1">
                                            <a:solidFill>
                                              <a:srgbClr val="D83B2A"/>
                                            </a:solidFill>
                                            <a:latin typeface="Cambria Math" panose="02040503050406030204" pitchFamily="18" charset="0"/>
                                          </a:rPr>
                                        </m:ctrlPr>
                                      </m:sSubPr>
                                      <m:e>
                                        <m:r>
                                          <a:rPr lang="en-US">
                                            <a:solidFill>
                                              <a:srgbClr val="D83B2A"/>
                                            </a:solidFill>
                                            <a:latin typeface="Cambria Math" panose="02040503050406030204" pitchFamily="18" charset="0"/>
                                          </a:rPr>
                                          <m:t>𝐶</m:t>
                                        </m:r>
                                      </m:e>
                                      <m:sub>
                                        <m:r>
                                          <a:rPr lang="en-US">
                                            <a:solidFill>
                                              <a:srgbClr val="D83B2A"/>
                                            </a:solidFill>
                                            <a:latin typeface="Cambria Math" panose="02040503050406030204" pitchFamily="18" charset="0"/>
                                          </a:rPr>
                                          <m:t>𝑡</m:t>
                                        </m:r>
                                      </m:sub>
                                    </m:sSub>
                                    <m:r>
                                      <a:rPr lang="en-CA">
                                        <a:solidFill>
                                          <a:srgbClr val="D83B2A"/>
                                        </a:solidFill>
                                        <a:latin typeface="Cambria Math" panose="02040503050406030204" pitchFamily="18" charset="0"/>
                                      </a:rPr>
                                      <m:t>=</m:t>
                                    </m:r>
                                    <m:r>
                                      <a:rPr lang="en-CA" smtClean="0">
                                        <a:solidFill>
                                          <a:srgbClr val="D83B2A"/>
                                        </a:solidFill>
                                        <a:latin typeface="Cambria Math" panose="02040503050406030204" pitchFamily="18" charset="0"/>
                                      </a:rPr>
                                      <m:t>𝟐</m:t>
                                    </m:r>
                                  </m:e>
                                </m:d>
                              </m:oMath>
                            </m:oMathPara>
                          </a14:m>
                          <a:endParaRPr lang="en-US" dirty="0">
                            <a:solidFill>
                              <a:srgbClr val="D83B2A"/>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sub>
                                </m:sSub>
                              </m:oMath>
                            </m:oMathPara>
                          </a14:m>
                          <a:endParaRPr lang="en-US" dirty="0"/>
                        </a:p>
                      </a:txBody>
                      <a:tcPr/>
                    </a:tc>
                    <a:extLst>
                      <a:ext uri="{0D108BD9-81ED-4DB2-BD59-A6C34878D82A}">
                        <a16:rowId xmlns:a16="http://schemas.microsoft.com/office/drawing/2014/main" val="1416485709"/>
                      </a:ext>
                    </a:extLst>
                  </a:tr>
                  <a:tr h="370840">
                    <a:tc>
                      <a:txBody>
                        <a:bodyPr/>
                        <a:lstStyle/>
                        <a:p>
                          <a:pPr algn="ctr"/>
                          <a:r>
                            <a:rPr lang="en-CA" dirty="0"/>
                            <a:t>1</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0868AC"/>
                                    </a:solidFill>
                                    <a:latin typeface="Cambria Math" panose="02040503050406030204" pitchFamily="18" charset="0"/>
                                  </a:rPr>
                                  <m:t>1</m:t>
                                </m:r>
                              </m:oMath>
                            </m:oMathPara>
                          </a14:m>
                          <a:endParaRPr lang="en-US" dirty="0">
                            <a:solidFill>
                              <a:srgbClr val="0868AC"/>
                            </a:solidFill>
                          </a:endParaRPr>
                        </a:p>
                      </a:txBody>
                      <a:tcPr/>
                    </a:tc>
                    <a:tc>
                      <a:txBody>
                        <a:bodyPr/>
                        <a:lstStyle/>
                        <a:p>
                          <a:pPr algn="ctr"/>
                          <a:r>
                            <a:rPr lang="en-CA" dirty="0">
                              <a:solidFill>
                                <a:srgbClr val="D83B2A"/>
                              </a:solidFill>
                            </a:rPr>
                            <a:t>0</a:t>
                          </a:r>
                          <a:endParaRPr lang="en-US" dirty="0">
                            <a:solidFill>
                              <a:srgbClr val="D83B2A"/>
                            </a:solidFill>
                          </a:endParaRP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CA" i="1" smtClean="0">
                                        <a:latin typeface="Cambria Math" panose="02040503050406030204" pitchFamily="18" charset="0"/>
                                      </a:rPr>
                                    </m:ctrlPr>
                                  </m:dPr>
                                  <m:e>
                                    <m:r>
                                      <a:rPr lang="en-CA" smtClean="0">
                                        <a:latin typeface="Cambria Math" panose="02040503050406030204" pitchFamily="18" charset="0"/>
                                      </a:rPr>
                                      <m:t>1</m:t>
                                    </m:r>
                                    <m:r>
                                      <a:rPr lang="en-CA">
                                        <a:latin typeface="Cambria Math" panose="02040503050406030204" pitchFamily="18" charset="0"/>
                                      </a:rPr>
                                      <m:t>,</m:t>
                                    </m:r>
                                    <m:r>
                                      <a:rPr lang="en-CA" smtClean="0">
                                        <a:latin typeface="Cambria Math" panose="02040503050406030204" pitchFamily="18" charset="0"/>
                                      </a:rPr>
                                      <m:t>0</m:t>
                                    </m:r>
                                  </m:e>
                                </m:d>
                              </m:oMath>
                            </m:oMathPara>
                          </a14:m>
                          <a:endParaRPr lang="en-US" dirty="0"/>
                        </a:p>
                      </a:txBody>
                      <a:tcPr/>
                    </a:tc>
                    <a:extLst>
                      <a:ext uri="{0D108BD9-81ED-4DB2-BD59-A6C34878D82A}">
                        <a16:rowId xmlns:a16="http://schemas.microsoft.com/office/drawing/2014/main" val="4183030025"/>
                      </a:ext>
                    </a:extLst>
                  </a:tr>
                  <a:tr h="370840">
                    <a:tc>
                      <a:txBody>
                        <a:bodyPr/>
                        <a:lstStyle/>
                        <a:p>
                          <a:pPr algn="ctr"/>
                          <a:r>
                            <a:rPr lang="en-CA" dirty="0"/>
                            <a:t>2</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0868AC"/>
                                    </a:solidFill>
                                    <a:latin typeface="Cambria Math" panose="02040503050406030204" pitchFamily="18" charset="0"/>
                                  </a:rPr>
                                  <m:t>0.25</m:t>
                                </m:r>
                              </m:oMath>
                            </m:oMathPara>
                          </a14:m>
                          <a:endParaRPr lang="en-US" dirty="0">
                            <a:solidFill>
                              <a:srgbClr val="0868AC"/>
                            </a:solidFill>
                          </a:endParaRPr>
                        </a:p>
                      </a:txBody>
                      <a:tcPr/>
                    </a:tc>
                    <a:tc>
                      <a:txBody>
                        <a:bodyPr/>
                        <a:lstStyle/>
                        <a:p>
                          <a:pPr algn="ctr"/>
                          <a:r>
                            <a:rPr lang="en-CA" dirty="0">
                              <a:solidFill>
                                <a:srgbClr val="D83B2A"/>
                              </a:solidFill>
                            </a:rPr>
                            <a:t>0.75</a:t>
                          </a: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CA" i="1" smtClean="0">
                                        <a:latin typeface="Cambria Math" panose="02040503050406030204" pitchFamily="18" charset="0"/>
                                      </a:rPr>
                                    </m:ctrlPr>
                                  </m:dPr>
                                  <m:e>
                                    <m:r>
                                      <a:rPr lang="en-CA" smtClean="0">
                                        <a:latin typeface="Cambria Math" panose="02040503050406030204" pitchFamily="18" charset="0"/>
                                      </a:rPr>
                                      <m:t>0.25</m:t>
                                    </m:r>
                                    <m:r>
                                      <a:rPr lang="en-CA">
                                        <a:latin typeface="Cambria Math" panose="02040503050406030204" pitchFamily="18" charset="0"/>
                                      </a:rPr>
                                      <m:t>,</m:t>
                                    </m:r>
                                    <m:r>
                                      <a:rPr lang="en-CA" smtClean="0">
                                        <a:latin typeface="Cambria Math" panose="02040503050406030204" pitchFamily="18" charset="0"/>
                                      </a:rPr>
                                      <m:t>0.75</m:t>
                                    </m:r>
                                  </m:e>
                                </m:d>
                              </m:oMath>
                            </m:oMathPara>
                          </a14:m>
                          <a:endParaRPr lang="en-US" dirty="0"/>
                        </a:p>
                      </a:txBody>
                      <a:tcPr/>
                    </a:tc>
                    <a:extLst>
                      <a:ext uri="{0D108BD9-81ED-4DB2-BD59-A6C34878D82A}">
                        <a16:rowId xmlns:a16="http://schemas.microsoft.com/office/drawing/2014/main" val="1977271500"/>
                      </a:ext>
                    </a:extLst>
                  </a:tr>
                  <a:tr h="370840">
                    <a:tc>
                      <a:txBody>
                        <a:bodyPr/>
                        <a:lstStyle/>
                        <a:p>
                          <a:pPr algn="ctr"/>
                          <a:r>
                            <a:rPr lang="en-CA" dirty="0"/>
                            <a:t>3</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0868AC"/>
                                    </a:solidFill>
                                    <a:latin typeface="Cambria Math" panose="02040503050406030204" pitchFamily="18" charset="0"/>
                                  </a:rPr>
                                  <m:t>0.213</m:t>
                                </m:r>
                              </m:oMath>
                            </m:oMathPara>
                          </a14:m>
                          <a:endParaRPr lang="en-US" dirty="0">
                            <a:solidFill>
                              <a:srgbClr val="0868AC"/>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D83B2A"/>
                                    </a:solidFill>
                                    <a:latin typeface="Cambria Math" panose="02040503050406030204" pitchFamily="18" charset="0"/>
                                  </a:rPr>
                                  <m:t>0.788</m:t>
                                </m:r>
                              </m:oMath>
                            </m:oMathPara>
                          </a14:m>
                          <a:endParaRPr lang="en-US" dirty="0">
                            <a:solidFill>
                              <a:srgbClr val="D83B2A"/>
                            </a:solidFill>
                          </a:endParaRP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CA" i="1" smtClean="0">
                                        <a:latin typeface="Cambria Math" panose="02040503050406030204" pitchFamily="18" charset="0"/>
                                      </a:rPr>
                                    </m:ctrlPr>
                                  </m:dPr>
                                  <m:e>
                                    <m:r>
                                      <a:rPr lang="en-CA" smtClean="0">
                                        <a:latin typeface="Cambria Math" panose="02040503050406030204" pitchFamily="18" charset="0"/>
                                      </a:rPr>
                                      <m:t>0.213</m:t>
                                    </m:r>
                                    <m:r>
                                      <a:rPr lang="en-CA">
                                        <a:latin typeface="Cambria Math" panose="02040503050406030204" pitchFamily="18" charset="0"/>
                                      </a:rPr>
                                      <m:t>,</m:t>
                                    </m:r>
                                    <m:r>
                                      <a:rPr lang="en-CA" smtClean="0">
                                        <a:latin typeface="Cambria Math" panose="02040503050406030204" pitchFamily="18" charset="0"/>
                                      </a:rPr>
                                      <m:t>0.788</m:t>
                                    </m:r>
                                  </m:e>
                                </m:d>
                              </m:oMath>
                            </m:oMathPara>
                          </a14:m>
                          <a:endParaRPr lang="en-US" dirty="0"/>
                        </a:p>
                      </a:txBody>
                      <a:tcPr/>
                    </a:tc>
                    <a:extLst>
                      <a:ext uri="{0D108BD9-81ED-4DB2-BD59-A6C34878D82A}">
                        <a16:rowId xmlns:a16="http://schemas.microsoft.com/office/drawing/2014/main" val="2527977597"/>
                      </a:ext>
                    </a:extLst>
                  </a:tr>
                  <a:tr h="370840">
                    <a:tc>
                      <a:txBody>
                        <a:bodyPr/>
                        <a:lstStyle/>
                        <a:p>
                          <a:pPr algn="ctr"/>
                          <a:r>
                            <a:rPr lang="en-CA" dirty="0"/>
                            <a:t>4</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0868AC"/>
                                    </a:solidFill>
                                    <a:latin typeface="Cambria Math" panose="02040503050406030204" pitchFamily="18" charset="0"/>
                                  </a:rPr>
                                  <m:t>0.211</m:t>
                                </m:r>
                              </m:oMath>
                            </m:oMathPara>
                          </a14:m>
                          <a:endParaRPr lang="en-US" dirty="0">
                            <a:solidFill>
                              <a:srgbClr val="0868AC"/>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D83B2A"/>
                                    </a:solidFill>
                                    <a:latin typeface="Cambria Math" panose="02040503050406030204" pitchFamily="18" charset="0"/>
                                  </a:rPr>
                                  <m:t>0.789</m:t>
                                </m:r>
                              </m:oMath>
                            </m:oMathPara>
                          </a14:m>
                          <a:endParaRPr lang="en-US" dirty="0">
                            <a:solidFill>
                              <a:srgbClr val="D83B2A"/>
                            </a:solidFill>
                          </a:endParaRP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CA" i="1" smtClean="0">
                                        <a:latin typeface="Cambria Math" panose="02040503050406030204" pitchFamily="18" charset="0"/>
                                      </a:rPr>
                                    </m:ctrlPr>
                                  </m:dPr>
                                  <m:e>
                                    <m:r>
                                      <a:rPr lang="en-CA" smtClean="0">
                                        <a:latin typeface="Cambria Math" panose="02040503050406030204" pitchFamily="18" charset="0"/>
                                      </a:rPr>
                                      <m:t>0.211</m:t>
                                    </m:r>
                                    <m:r>
                                      <a:rPr lang="en-CA">
                                        <a:latin typeface="Cambria Math" panose="02040503050406030204" pitchFamily="18" charset="0"/>
                                      </a:rPr>
                                      <m:t>,</m:t>
                                    </m:r>
                                    <m:r>
                                      <a:rPr lang="en-CA" smtClean="0">
                                        <a:latin typeface="Cambria Math" panose="02040503050406030204" pitchFamily="18" charset="0"/>
                                      </a:rPr>
                                      <m:t>0.789</m:t>
                                    </m:r>
                                  </m:e>
                                </m:d>
                              </m:oMath>
                            </m:oMathPara>
                          </a14:m>
                          <a:endParaRPr lang="en-US" dirty="0"/>
                        </a:p>
                      </a:txBody>
                      <a:tcPr/>
                    </a:tc>
                    <a:extLst>
                      <a:ext uri="{0D108BD9-81ED-4DB2-BD59-A6C34878D82A}">
                        <a16:rowId xmlns:a16="http://schemas.microsoft.com/office/drawing/2014/main" val="589044747"/>
                      </a:ext>
                    </a:extLst>
                  </a:tr>
                  <a:tr h="370840">
                    <a:tc>
                      <a:txBody>
                        <a:bodyPr/>
                        <a:lstStyle/>
                        <a:p>
                          <a:pPr algn="ctr"/>
                          <a:r>
                            <a:rPr lang="en-CA" dirty="0"/>
                            <a:t>5</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0868AC"/>
                                    </a:solidFill>
                                    <a:latin typeface="Cambria Math" panose="02040503050406030204" pitchFamily="18" charset="0"/>
                                  </a:rPr>
                                  <m:t>0.210</m:t>
                                </m:r>
                              </m:oMath>
                            </m:oMathPara>
                          </a14:m>
                          <a:endParaRPr lang="en-US" dirty="0">
                            <a:solidFill>
                              <a:srgbClr val="0868AC"/>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D83B2A"/>
                                    </a:solidFill>
                                    <a:latin typeface="Cambria Math" panose="02040503050406030204" pitchFamily="18" charset="0"/>
                                  </a:rPr>
                                  <m:t>0.790</m:t>
                                </m:r>
                              </m:oMath>
                            </m:oMathPara>
                          </a14:m>
                          <a:endParaRPr lang="en-US" dirty="0">
                            <a:solidFill>
                              <a:srgbClr val="D83B2A"/>
                            </a:solidFill>
                          </a:endParaRP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CA" i="1" smtClean="0">
                                        <a:latin typeface="Cambria Math" panose="02040503050406030204" pitchFamily="18" charset="0"/>
                                      </a:rPr>
                                    </m:ctrlPr>
                                  </m:dPr>
                                  <m:e>
                                    <m:r>
                                      <a:rPr lang="en-CA" smtClean="0">
                                        <a:latin typeface="Cambria Math" panose="02040503050406030204" pitchFamily="18" charset="0"/>
                                      </a:rPr>
                                      <m:t>0.210</m:t>
                                    </m:r>
                                    <m:r>
                                      <a:rPr lang="en-CA">
                                        <a:latin typeface="Cambria Math" panose="02040503050406030204" pitchFamily="18" charset="0"/>
                                      </a:rPr>
                                      <m:t>,</m:t>
                                    </m:r>
                                    <m:r>
                                      <a:rPr lang="en-CA" smtClean="0">
                                        <a:latin typeface="Cambria Math" panose="02040503050406030204" pitchFamily="18" charset="0"/>
                                      </a:rPr>
                                      <m:t>0.790</m:t>
                                    </m:r>
                                  </m:e>
                                </m:d>
                              </m:oMath>
                            </m:oMathPara>
                          </a14:m>
                          <a:endParaRPr lang="en-US" dirty="0"/>
                        </a:p>
                      </a:txBody>
                      <a:tcPr/>
                    </a:tc>
                    <a:extLst>
                      <a:ext uri="{0D108BD9-81ED-4DB2-BD59-A6C34878D82A}">
                        <a16:rowId xmlns:a16="http://schemas.microsoft.com/office/drawing/2014/main" val="2900732239"/>
                      </a:ext>
                    </a:extLst>
                  </a:tr>
                  <a:tr h="370840">
                    <a:tc>
                      <a:txBody>
                        <a:bodyPr/>
                        <a:lstStyle/>
                        <a:p>
                          <a:pPr algn="ctr"/>
                          <a:r>
                            <a:rPr lang="en-CA" dirty="0"/>
                            <a:t>…</a:t>
                          </a:r>
                          <a:endParaRPr lang="en-US" dirty="0"/>
                        </a:p>
                      </a:txBody>
                      <a:tcPr/>
                    </a:tc>
                    <a:tc>
                      <a:txBody>
                        <a:bodyPr/>
                        <a:lstStyle/>
                        <a:p>
                          <a:pPr algn="ctr"/>
                          <a:r>
                            <a:rPr lang="en-CA" dirty="0">
                              <a:solidFill>
                                <a:srgbClr val="0868AC"/>
                              </a:solidFill>
                            </a:rPr>
                            <a:t>…</a:t>
                          </a:r>
                          <a:endParaRPr lang="en-US" dirty="0">
                            <a:solidFill>
                              <a:srgbClr val="0868AC"/>
                            </a:solidFill>
                          </a:endParaRPr>
                        </a:p>
                      </a:txBody>
                      <a:tcPr/>
                    </a:tc>
                    <a:tc>
                      <a:txBody>
                        <a:bodyPr/>
                        <a:lstStyle/>
                        <a:p>
                          <a:pPr algn="ctr"/>
                          <a:r>
                            <a:rPr lang="en-CA" dirty="0">
                              <a:solidFill>
                                <a:srgbClr val="D83B2A"/>
                              </a:solidFill>
                            </a:rPr>
                            <a:t>…</a:t>
                          </a:r>
                          <a:endParaRPr lang="en-US" dirty="0">
                            <a:solidFill>
                              <a:srgbClr val="D83B2A"/>
                            </a:solidFill>
                          </a:endParaRPr>
                        </a:p>
                      </a:txBody>
                      <a:tcPr/>
                    </a:tc>
                    <a:tc>
                      <a:txBody>
                        <a:bodyPr/>
                        <a:lstStyle/>
                        <a:p>
                          <a:pPr algn="ctr"/>
                          <a:r>
                            <a:rPr lang="en-CA" dirty="0"/>
                            <a:t>…</a:t>
                          </a:r>
                          <a:endParaRPr lang="en-US" dirty="0"/>
                        </a:p>
                      </a:txBody>
                      <a:tcPr/>
                    </a:tc>
                    <a:extLst>
                      <a:ext uri="{0D108BD9-81ED-4DB2-BD59-A6C34878D82A}">
                        <a16:rowId xmlns:a16="http://schemas.microsoft.com/office/drawing/2014/main" val="529790498"/>
                      </a:ext>
                    </a:extLst>
                  </a:tr>
                </a:tbl>
              </a:graphicData>
            </a:graphic>
          </p:graphicFrame>
        </mc:Choice>
        <mc:Fallback xmlns="">
          <p:graphicFrame>
            <p:nvGraphicFramePr>
              <p:cNvPr id="56" name="Table 55">
                <a:extLst>
                  <a:ext uri="{FF2B5EF4-FFF2-40B4-BE49-F238E27FC236}">
                    <a16:creationId xmlns:a16="http://schemas.microsoft.com/office/drawing/2014/main" id="{8C0BDEC8-7AC6-446A-9A1F-CB8162E3C129}"/>
                  </a:ext>
                </a:extLst>
              </p:cNvPr>
              <p:cNvGraphicFramePr>
                <a:graphicFrameLocks noGrp="1"/>
              </p:cNvGraphicFramePr>
              <p:nvPr>
                <p:extLst>
                  <p:ext uri="{D42A27DB-BD31-4B8C-83A1-F6EECF244321}">
                    <p14:modId xmlns:p14="http://schemas.microsoft.com/office/powerpoint/2010/main" val="181999941"/>
                  </p:ext>
                </p:extLst>
              </p:nvPr>
            </p:nvGraphicFramePr>
            <p:xfrm>
              <a:off x="7162834" y="3935592"/>
              <a:ext cx="4844861" cy="2595880"/>
            </p:xfrm>
            <a:graphic>
              <a:graphicData uri="http://schemas.openxmlformats.org/drawingml/2006/table">
                <a:tbl>
                  <a:tblPr firstRow="1" bandRow="1">
                    <a:tableStyleId>{9D7B26C5-4107-4FEC-AEDC-1716B250A1EF}</a:tableStyleId>
                  </a:tblPr>
                  <a:tblGrid>
                    <a:gridCol w="704861">
                      <a:extLst>
                        <a:ext uri="{9D8B030D-6E8A-4147-A177-3AD203B41FA5}">
                          <a16:colId xmlns:a16="http://schemas.microsoft.com/office/drawing/2014/main" val="529744411"/>
                        </a:ext>
                      </a:extLst>
                    </a:gridCol>
                    <a:gridCol w="1296000">
                      <a:extLst>
                        <a:ext uri="{9D8B030D-6E8A-4147-A177-3AD203B41FA5}">
                          <a16:colId xmlns:a16="http://schemas.microsoft.com/office/drawing/2014/main" val="1242209725"/>
                        </a:ext>
                      </a:extLst>
                    </a:gridCol>
                    <a:gridCol w="1296000">
                      <a:extLst>
                        <a:ext uri="{9D8B030D-6E8A-4147-A177-3AD203B41FA5}">
                          <a16:colId xmlns:a16="http://schemas.microsoft.com/office/drawing/2014/main" val="129685005"/>
                        </a:ext>
                      </a:extLst>
                    </a:gridCol>
                    <a:gridCol w="1548000">
                      <a:extLst>
                        <a:ext uri="{9D8B030D-6E8A-4147-A177-3AD203B41FA5}">
                          <a16:colId xmlns:a16="http://schemas.microsoft.com/office/drawing/2014/main" val="1798421942"/>
                        </a:ext>
                      </a:extLst>
                    </a:gridCol>
                  </a:tblGrid>
                  <a:tr h="370840">
                    <a:tc>
                      <a:txBody>
                        <a:bodyPr/>
                        <a:lstStyle/>
                        <a:p>
                          <a:endParaRPr lang="en-US"/>
                        </a:p>
                      </a:txBody>
                      <a:tcPr>
                        <a:blipFill>
                          <a:blip r:embed="rId5"/>
                          <a:stretch>
                            <a:fillRect t="-1639" r="-586207" b="-624590"/>
                          </a:stretch>
                        </a:blipFill>
                      </a:tcPr>
                    </a:tc>
                    <a:tc>
                      <a:txBody>
                        <a:bodyPr/>
                        <a:lstStyle/>
                        <a:p>
                          <a:endParaRPr lang="en-US"/>
                        </a:p>
                      </a:txBody>
                      <a:tcPr>
                        <a:blipFill>
                          <a:blip r:embed="rId5"/>
                          <a:stretch>
                            <a:fillRect l="-54717" t="-1639" r="-220755" b="-624590"/>
                          </a:stretch>
                        </a:blipFill>
                      </a:tcPr>
                    </a:tc>
                    <a:tc>
                      <a:txBody>
                        <a:bodyPr/>
                        <a:lstStyle/>
                        <a:p>
                          <a:endParaRPr lang="en-US"/>
                        </a:p>
                      </a:txBody>
                      <a:tcPr>
                        <a:blipFill>
                          <a:blip r:embed="rId5"/>
                          <a:stretch>
                            <a:fillRect l="-153991" t="-1639" r="-119718" b="-624590"/>
                          </a:stretch>
                        </a:blipFill>
                      </a:tcPr>
                    </a:tc>
                    <a:tc>
                      <a:txBody>
                        <a:bodyPr/>
                        <a:lstStyle/>
                        <a:p>
                          <a:endParaRPr lang="en-US"/>
                        </a:p>
                      </a:txBody>
                      <a:tcPr>
                        <a:blipFill>
                          <a:blip r:embed="rId5"/>
                          <a:stretch>
                            <a:fillRect l="-212992" t="-1639" r="-394" b="-624590"/>
                          </a:stretch>
                        </a:blipFill>
                      </a:tcPr>
                    </a:tc>
                    <a:extLst>
                      <a:ext uri="{0D108BD9-81ED-4DB2-BD59-A6C34878D82A}">
                        <a16:rowId xmlns:a16="http://schemas.microsoft.com/office/drawing/2014/main" val="1416485709"/>
                      </a:ext>
                    </a:extLst>
                  </a:tr>
                  <a:tr h="370840">
                    <a:tc>
                      <a:txBody>
                        <a:bodyPr/>
                        <a:lstStyle/>
                        <a:p>
                          <a:pPr algn="ctr"/>
                          <a:r>
                            <a:rPr lang="en-CA" dirty="0"/>
                            <a:t>1</a:t>
                          </a:r>
                          <a:endParaRPr lang="en-US" dirty="0"/>
                        </a:p>
                      </a:txBody>
                      <a:tcPr/>
                    </a:tc>
                    <a:tc>
                      <a:txBody>
                        <a:bodyPr/>
                        <a:lstStyle/>
                        <a:p>
                          <a:endParaRPr lang="en-US"/>
                        </a:p>
                      </a:txBody>
                      <a:tcPr>
                        <a:blipFill>
                          <a:blip r:embed="rId5"/>
                          <a:stretch>
                            <a:fillRect l="-54717" t="-101639" r="-220755" b="-524590"/>
                          </a:stretch>
                        </a:blipFill>
                      </a:tcPr>
                    </a:tc>
                    <a:tc>
                      <a:txBody>
                        <a:bodyPr/>
                        <a:lstStyle/>
                        <a:p>
                          <a:pPr algn="ctr"/>
                          <a:r>
                            <a:rPr lang="en-CA" dirty="0">
                              <a:solidFill>
                                <a:srgbClr val="D83B2A"/>
                              </a:solidFill>
                            </a:rPr>
                            <a:t>0</a:t>
                          </a:r>
                          <a:endParaRPr lang="en-US" dirty="0">
                            <a:solidFill>
                              <a:srgbClr val="D83B2A"/>
                            </a:solidFill>
                          </a:endParaRPr>
                        </a:p>
                      </a:txBody>
                      <a:tcPr/>
                    </a:tc>
                    <a:tc>
                      <a:txBody>
                        <a:bodyPr/>
                        <a:lstStyle/>
                        <a:p>
                          <a:endParaRPr lang="en-US"/>
                        </a:p>
                      </a:txBody>
                      <a:tcPr>
                        <a:blipFill>
                          <a:blip r:embed="rId5"/>
                          <a:stretch>
                            <a:fillRect l="-212992" t="-101639" r="-394" b="-524590"/>
                          </a:stretch>
                        </a:blipFill>
                      </a:tcPr>
                    </a:tc>
                    <a:extLst>
                      <a:ext uri="{0D108BD9-81ED-4DB2-BD59-A6C34878D82A}">
                        <a16:rowId xmlns:a16="http://schemas.microsoft.com/office/drawing/2014/main" val="4183030025"/>
                      </a:ext>
                    </a:extLst>
                  </a:tr>
                  <a:tr h="370840">
                    <a:tc>
                      <a:txBody>
                        <a:bodyPr/>
                        <a:lstStyle/>
                        <a:p>
                          <a:pPr algn="ctr"/>
                          <a:r>
                            <a:rPr lang="en-CA" dirty="0"/>
                            <a:t>2</a:t>
                          </a:r>
                          <a:endParaRPr lang="en-US" dirty="0"/>
                        </a:p>
                      </a:txBody>
                      <a:tcPr/>
                    </a:tc>
                    <a:tc>
                      <a:txBody>
                        <a:bodyPr/>
                        <a:lstStyle/>
                        <a:p>
                          <a:endParaRPr lang="en-US"/>
                        </a:p>
                      </a:txBody>
                      <a:tcPr>
                        <a:blipFill>
                          <a:blip r:embed="rId5"/>
                          <a:stretch>
                            <a:fillRect l="-54717" t="-201639" r="-220755" b="-424590"/>
                          </a:stretch>
                        </a:blipFill>
                      </a:tcPr>
                    </a:tc>
                    <a:tc>
                      <a:txBody>
                        <a:bodyPr/>
                        <a:lstStyle/>
                        <a:p>
                          <a:pPr algn="ctr"/>
                          <a:r>
                            <a:rPr lang="en-CA" dirty="0">
                              <a:solidFill>
                                <a:srgbClr val="D83B2A"/>
                              </a:solidFill>
                            </a:rPr>
                            <a:t>0.75</a:t>
                          </a:r>
                        </a:p>
                      </a:txBody>
                      <a:tcPr/>
                    </a:tc>
                    <a:tc>
                      <a:txBody>
                        <a:bodyPr/>
                        <a:lstStyle/>
                        <a:p>
                          <a:endParaRPr lang="en-US"/>
                        </a:p>
                      </a:txBody>
                      <a:tcPr>
                        <a:blipFill>
                          <a:blip r:embed="rId5"/>
                          <a:stretch>
                            <a:fillRect l="-212992" t="-201639" r="-394" b="-424590"/>
                          </a:stretch>
                        </a:blipFill>
                      </a:tcPr>
                    </a:tc>
                    <a:extLst>
                      <a:ext uri="{0D108BD9-81ED-4DB2-BD59-A6C34878D82A}">
                        <a16:rowId xmlns:a16="http://schemas.microsoft.com/office/drawing/2014/main" val="1977271500"/>
                      </a:ext>
                    </a:extLst>
                  </a:tr>
                  <a:tr h="370840">
                    <a:tc>
                      <a:txBody>
                        <a:bodyPr/>
                        <a:lstStyle/>
                        <a:p>
                          <a:pPr algn="ctr"/>
                          <a:r>
                            <a:rPr lang="en-CA" dirty="0"/>
                            <a:t>3</a:t>
                          </a:r>
                          <a:endParaRPr lang="en-US" dirty="0"/>
                        </a:p>
                      </a:txBody>
                      <a:tcPr/>
                    </a:tc>
                    <a:tc>
                      <a:txBody>
                        <a:bodyPr/>
                        <a:lstStyle/>
                        <a:p>
                          <a:endParaRPr lang="en-US"/>
                        </a:p>
                      </a:txBody>
                      <a:tcPr>
                        <a:blipFill>
                          <a:blip r:embed="rId5"/>
                          <a:stretch>
                            <a:fillRect l="-54717" t="-301639" r="-220755" b="-324590"/>
                          </a:stretch>
                        </a:blipFill>
                      </a:tcPr>
                    </a:tc>
                    <a:tc>
                      <a:txBody>
                        <a:bodyPr/>
                        <a:lstStyle/>
                        <a:p>
                          <a:endParaRPr lang="en-US"/>
                        </a:p>
                      </a:txBody>
                      <a:tcPr>
                        <a:blipFill>
                          <a:blip r:embed="rId5"/>
                          <a:stretch>
                            <a:fillRect l="-153991" t="-301639" r="-119718" b="-324590"/>
                          </a:stretch>
                        </a:blipFill>
                      </a:tcPr>
                    </a:tc>
                    <a:tc>
                      <a:txBody>
                        <a:bodyPr/>
                        <a:lstStyle/>
                        <a:p>
                          <a:endParaRPr lang="en-US"/>
                        </a:p>
                      </a:txBody>
                      <a:tcPr>
                        <a:blipFill>
                          <a:blip r:embed="rId5"/>
                          <a:stretch>
                            <a:fillRect l="-212992" t="-301639" r="-394" b="-324590"/>
                          </a:stretch>
                        </a:blipFill>
                      </a:tcPr>
                    </a:tc>
                    <a:extLst>
                      <a:ext uri="{0D108BD9-81ED-4DB2-BD59-A6C34878D82A}">
                        <a16:rowId xmlns:a16="http://schemas.microsoft.com/office/drawing/2014/main" val="2527977597"/>
                      </a:ext>
                    </a:extLst>
                  </a:tr>
                  <a:tr h="370840">
                    <a:tc>
                      <a:txBody>
                        <a:bodyPr/>
                        <a:lstStyle/>
                        <a:p>
                          <a:pPr algn="ctr"/>
                          <a:r>
                            <a:rPr lang="en-CA" dirty="0"/>
                            <a:t>4</a:t>
                          </a:r>
                          <a:endParaRPr lang="en-US" dirty="0"/>
                        </a:p>
                      </a:txBody>
                      <a:tcPr/>
                    </a:tc>
                    <a:tc>
                      <a:txBody>
                        <a:bodyPr/>
                        <a:lstStyle/>
                        <a:p>
                          <a:endParaRPr lang="en-US"/>
                        </a:p>
                      </a:txBody>
                      <a:tcPr>
                        <a:blipFill>
                          <a:blip r:embed="rId5"/>
                          <a:stretch>
                            <a:fillRect l="-54717" t="-401639" r="-220755" b="-224590"/>
                          </a:stretch>
                        </a:blipFill>
                      </a:tcPr>
                    </a:tc>
                    <a:tc>
                      <a:txBody>
                        <a:bodyPr/>
                        <a:lstStyle/>
                        <a:p>
                          <a:endParaRPr lang="en-US"/>
                        </a:p>
                      </a:txBody>
                      <a:tcPr>
                        <a:blipFill>
                          <a:blip r:embed="rId5"/>
                          <a:stretch>
                            <a:fillRect l="-153991" t="-401639" r="-119718" b="-224590"/>
                          </a:stretch>
                        </a:blipFill>
                      </a:tcPr>
                    </a:tc>
                    <a:tc>
                      <a:txBody>
                        <a:bodyPr/>
                        <a:lstStyle/>
                        <a:p>
                          <a:endParaRPr lang="en-US"/>
                        </a:p>
                      </a:txBody>
                      <a:tcPr>
                        <a:blipFill>
                          <a:blip r:embed="rId5"/>
                          <a:stretch>
                            <a:fillRect l="-212992" t="-401639" r="-394" b="-224590"/>
                          </a:stretch>
                        </a:blipFill>
                      </a:tcPr>
                    </a:tc>
                    <a:extLst>
                      <a:ext uri="{0D108BD9-81ED-4DB2-BD59-A6C34878D82A}">
                        <a16:rowId xmlns:a16="http://schemas.microsoft.com/office/drawing/2014/main" val="589044747"/>
                      </a:ext>
                    </a:extLst>
                  </a:tr>
                  <a:tr h="370840">
                    <a:tc>
                      <a:txBody>
                        <a:bodyPr/>
                        <a:lstStyle/>
                        <a:p>
                          <a:pPr algn="ctr"/>
                          <a:r>
                            <a:rPr lang="en-CA" dirty="0"/>
                            <a:t>5</a:t>
                          </a:r>
                          <a:endParaRPr lang="en-US" dirty="0"/>
                        </a:p>
                      </a:txBody>
                      <a:tcPr/>
                    </a:tc>
                    <a:tc>
                      <a:txBody>
                        <a:bodyPr/>
                        <a:lstStyle/>
                        <a:p>
                          <a:endParaRPr lang="en-US"/>
                        </a:p>
                      </a:txBody>
                      <a:tcPr>
                        <a:blipFill>
                          <a:blip r:embed="rId5"/>
                          <a:stretch>
                            <a:fillRect l="-54717" t="-501639" r="-220755" b="-124590"/>
                          </a:stretch>
                        </a:blipFill>
                      </a:tcPr>
                    </a:tc>
                    <a:tc>
                      <a:txBody>
                        <a:bodyPr/>
                        <a:lstStyle/>
                        <a:p>
                          <a:endParaRPr lang="en-US"/>
                        </a:p>
                      </a:txBody>
                      <a:tcPr>
                        <a:blipFill>
                          <a:blip r:embed="rId5"/>
                          <a:stretch>
                            <a:fillRect l="-153991" t="-501639" r="-119718" b="-124590"/>
                          </a:stretch>
                        </a:blipFill>
                      </a:tcPr>
                    </a:tc>
                    <a:tc>
                      <a:txBody>
                        <a:bodyPr/>
                        <a:lstStyle/>
                        <a:p>
                          <a:endParaRPr lang="en-US"/>
                        </a:p>
                      </a:txBody>
                      <a:tcPr>
                        <a:blipFill>
                          <a:blip r:embed="rId5"/>
                          <a:stretch>
                            <a:fillRect l="-212992" t="-501639" r="-394" b="-124590"/>
                          </a:stretch>
                        </a:blipFill>
                      </a:tcPr>
                    </a:tc>
                    <a:extLst>
                      <a:ext uri="{0D108BD9-81ED-4DB2-BD59-A6C34878D82A}">
                        <a16:rowId xmlns:a16="http://schemas.microsoft.com/office/drawing/2014/main" val="2900732239"/>
                      </a:ext>
                    </a:extLst>
                  </a:tr>
                  <a:tr h="370840">
                    <a:tc>
                      <a:txBody>
                        <a:bodyPr/>
                        <a:lstStyle/>
                        <a:p>
                          <a:pPr algn="ctr"/>
                          <a:r>
                            <a:rPr lang="en-CA" dirty="0"/>
                            <a:t>…</a:t>
                          </a:r>
                          <a:endParaRPr lang="en-US" dirty="0"/>
                        </a:p>
                      </a:txBody>
                      <a:tcPr/>
                    </a:tc>
                    <a:tc>
                      <a:txBody>
                        <a:bodyPr/>
                        <a:lstStyle/>
                        <a:p>
                          <a:pPr algn="ctr"/>
                          <a:r>
                            <a:rPr lang="en-CA" dirty="0">
                              <a:solidFill>
                                <a:srgbClr val="0868AC"/>
                              </a:solidFill>
                            </a:rPr>
                            <a:t>…</a:t>
                          </a:r>
                          <a:endParaRPr lang="en-US" dirty="0">
                            <a:solidFill>
                              <a:srgbClr val="0868AC"/>
                            </a:solidFill>
                          </a:endParaRPr>
                        </a:p>
                      </a:txBody>
                      <a:tcPr/>
                    </a:tc>
                    <a:tc>
                      <a:txBody>
                        <a:bodyPr/>
                        <a:lstStyle/>
                        <a:p>
                          <a:pPr algn="ctr"/>
                          <a:r>
                            <a:rPr lang="en-CA" dirty="0">
                              <a:solidFill>
                                <a:srgbClr val="D83B2A"/>
                              </a:solidFill>
                            </a:rPr>
                            <a:t>…</a:t>
                          </a:r>
                          <a:endParaRPr lang="en-US" dirty="0">
                            <a:solidFill>
                              <a:srgbClr val="D83B2A"/>
                            </a:solidFill>
                          </a:endParaRPr>
                        </a:p>
                      </a:txBody>
                      <a:tcPr/>
                    </a:tc>
                    <a:tc>
                      <a:txBody>
                        <a:bodyPr/>
                        <a:lstStyle/>
                        <a:p>
                          <a:pPr algn="ctr"/>
                          <a:r>
                            <a:rPr lang="en-CA" dirty="0"/>
                            <a:t>…</a:t>
                          </a:r>
                          <a:endParaRPr lang="en-US" dirty="0"/>
                        </a:p>
                      </a:txBody>
                      <a:tcPr/>
                    </a:tc>
                    <a:extLst>
                      <a:ext uri="{0D108BD9-81ED-4DB2-BD59-A6C34878D82A}">
                        <a16:rowId xmlns:a16="http://schemas.microsoft.com/office/drawing/2014/main" val="529790498"/>
                      </a:ext>
                    </a:extLst>
                  </a:tr>
                </a:tbl>
              </a:graphicData>
            </a:graphic>
          </p:graphicFrame>
        </mc:Fallback>
      </mc:AlternateContent>
      <p:sp>
        <p:nvSpPr>
          <p:cNvPr id="57" name="Rectangle 56">
            <a:extLst>
              <a:ext uri="{FF2B5EF4-FFF2-40B4-BE49-F238E27FC236}">
                <a16:creationId xmlns:a16="http://schemas.microsoft.com/office/drawing/2014/main" id="{08CE5E48-AE31-43E8-A762-361BF6B1BAD2}"/>
              </a:ext>
            </a:extLst>
          </p:cNvPr>
          <p:cNvSpPr/>
          <p:nvPr/>
        </p:nvSpPr>
        <p:spPr>
          <a:xfrm>
            <a:off x="7162834" y="3928056"/>
            <a:ext cx="5018527" cy="348932"/>
          </a:xfrm>
          <a:prstGeom prst="rect">
            <a:avLst/>
          </a:prstGeom>
          <a:solidFill>
            <a:srgbClr val="ED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8" name="Rectangle 57">
            <a:extLst>
              <a:ext uri="{FF2B5EF4-FFF2-40B4-BE49-F238E27FC236}">
                <a16:creationId xmlns:a16="http://schemas.microsoft.com/office/drawing/2014/main" id="{752A9FAF-111F-4F69-82B4-1AC1C2496A9E}"/>
              </a:ext>
            </a:extLst>
          </p:cNvPr>
          <p:cNvSpPr/>
          <p:nvPr/>
        </p:nvSpPr>
        <p:spPr>
          <a:xfrm>
            <a:off x="7162834" y="4272358"/>
            <a:ext cx="5018527" cy="398993"/>
          </a:xfrm>
          <a:prstGeom prst="rect">
            <a:avLst/>
          </a:prstGeom>
          <a:solidFill>
            <a:srgbClr val="EF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9" name="Rectangle 58">
            <a:extLst>
              <a:ext uri="{FF2B5EF4-FFF2-40B4-BE49-F238E27FC236}">
                <a16:creationId xmlns:a16="http://schemas.microsoft.com/office/drawing/2014/main" id="{5AE558B2-1C7B-4AFD-ADA5-C40A051A326B}"/>
              </a:ext>
            </a:extLst>
          </p:cNvPr>
          <p:cNvSpPr/>
          <p:nvPr/>
        </p:nvSpPr>
        <p:spPr>
          <a:xfrm>
            <a:off x="7162834" y="4658975"/>
            <a:ext cx="5018527" cy="398993"/>
          </a:xfrm>
          <a:prstGeom prst="rect">
            <a:avLst/>
          </a:prstGeom>
          <a:solidFill>
            <a:srgbClr val="EF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0" name="Rectangle 59">
            <a:extLst>
              <a:ext uri="{FF2B5EF4-FFF2-40B4-BE49-F238E27FC236}">
                <a16:creationId xmlns:a16="http://schemas.microsoft.com/office/drawing/2014/main" id="{8A1B9E71-E80D-4795-A22C-B3EE43B300D0}"/>
              </a:ext>
            </a:extLst>
          </p:cNvPr>
          <p:cNvSpPr/>
          <p:nvPr/>
        </p:nvSpPr>
        <p:spPr>
          <a:xfrm>
            <a:off x="7162834" y="5033814"/>
            <a:ext cx="5018527" cy="398993"/>
          </a:xfrm>
          <a:prstGeom prst="rect">
            <a:avLst/>
          </a:prstGeom>
          <a:solidFill>
            <a:srgbClr val="EF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1" name="Rectangle 60">
            <a:extLst>
              <a:ext uri="{FF2B5EF4-FFF2-40B4-BE49-F238E27FC236}">
                <a16:creationId xmlns:a16="http://schemas.microsoft.com/office/drawing/2014/main" id="{E79A288A-7F61-41E3-B7A7-5A51CFD46011}"/>
              </a:ext>
            </a:extLst>
          </p:cNvPr>
          <p:cNvSpPr/>
          <p:nvPr/>
        </p:nvSpPr>
        <p:spPr>
          <a:xfrm>
            <a:off x="7162834" y="5396026"/>
            <a:ext cx="5018527" cy="398993"/>
          </a:xfrm>
          <a:prstGeom prst="rect">
            <a:avLst/>
          </a:prstGeom>
          <a:solidFill>
            <a:srgbClr val="EF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2" name="Rectangle 61">
            <a:extLst>
              <a:ext uri="{FF2B5EF4-FFF2-40B4-BE49-F238E27FC236}">
                <a16:creationId xmlns:a16="http://schemas.microsoft.com/office/drawing/2014/main" id="{B2781E1C-E9E6-4195-BC35-7A9EF3D46B71}"/>
              </a:ext>
            </a:extLst>
          </p:cNvPr>
          <p:cNvSpPr/>
          <p:nvPr/>
        </p:nvSpPr>
        <p:spPr>
          <a:xfrm>
            <a:off x="7162834" y="5776292"/>
            <a:ext cx="5018527" cy="1068729"/>
          </a:xfrm>
          <a:prstGeom prst="rect">
            <a:avLst/>
          </a:prstGeom>
          <a:solidFill>
            <a:srgbClr val="EE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98938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5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6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7" grpId="0" animBg="1"/>
      <p:bldP spid="58" grpId="0" animBg="1"/>
      <p:bldP spid="59" grpId="0" animBg="1"/>
      <p:bldP spid="60" grpId="0" animBg="1"/>
      <p:bldP spid="61" grpId="0" animBg="1"/>
      <p:bldP spid="6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3F1BF-9D5B-407A-9FE3-DE7E358C5839}"/>
              </a:ext>
            </a:extLst>
          </p:cNvPr>
          <p:cNvSpPr>
            <a:spLocks noGrp="1"/>
          </p:cNvSpPr>
          <p:nvPr>
            <p:ph type="ctrTitle"/>
          </p:nvPr>
        </p:nvSpPr>
        <p:spPr/>
        <p:txBody>
          <a:bodyPr/>
          <a:lstStyle/>
          <a:p>
            <a:r>
              <a:rPr lang="en-CA" cap="all" dirty="0"/>
              <a:t>HIDDEN MARKOV </a:t>
            </a:r>
            <a:r>
              <a:rPr lang="en-CA" cap="all" dirty="0">
                <a:gradFill>
                  <a:gsLst>
                    <a:gs pos="100000">
                      <a:srgbClr val="286BE0"/>
                    </a:gs>
                    <a:gs pos="74000">
                      <a:srgbClr val="5F49F1"/>
                    </a:gs>
                    <a:gs pos="53000">
                      <a:srgbClr val="713DF1"/>
                    </a:gs>
                    <a:gs pos="33000">
                      <a:srgbClr val="CB37AC"/>
                    </a:gs>
                    <a:gs pos="0">
                      <a:srgbClr val="FD4849"/>
                    </a:gs>
                    <a:gs pos="14000">
                      <a:srgbClr val="F93479"/>
                    </a:gs>
                  </a:gsLst>
                  <a:lin ang="20400000" scaled="0"/>
                </a:gradFill>
              </a:rPr>
              <a:t>MODELS</a:t>
            </a:r>
            <a:endParaRPr lang="en-US" cap="all" dirty="0">
              <a:gradFill>
                <a:gsLst>
                  <a:gs pos="100000">
                    <a:srgbClr val="286BE0"/>
                  </a:gs>
                  <a:gs pos="74000">
                    <a:srgbClr val="5F49F1"/>
                  </a:gs>
                  <a:gs pos="53000">
                    <a:srgbClr val="713DF1"/>
                  </a:gs>
                  <a:gs pos="33000">
                    <a:srgbClr val="CB37AC"/>
                  </a:gs>
                  <a:gs pos="0">
                    <a:srgbClr val="FD4849"/>
                  </a:gs>
                  <a:gs pos="14000">
                    <a:srgbClr val="F93479"/>
                  </a:gs>
                </a:gsLst>
                <a:lin ang="20400000" scaled="0"/>
              </a:gradFill>
            </a:endParaRPr>
          </a:p>
        </p:txBody>
      </p:sp>
      <p:sp>
        <p:nvSpPr>
          <p:cNvPr id="3" name="Slide Number Placeholder 2">
            <a:extLst>
              <a:ext uri="{FF2B5EF4-FFF2-40B4-BE49-F238E27FC236}">
                <a16:creationId xmlns:a16="http://schemas.microsoft.com/office/drawing/2014/main" id="{3D359B5F-1F28-4F0D-8775-6D5DC5E42D3E}"/>
              </a:ext>
            </a:extLst>
          </p:cNvPr>
          <p:cNvSpPr>
            <a:spLocks noGrp="1"/>
          </p:cNvSpPr>
          <p:nvPr>
            <p:ph type="sldNum" sz="quarter" idx="12"/>
          </p:nvPr>
        </p:nvSpPr>
        <p:spPr/>
        <p:txBody>
          <a:bodyPr/>
          <a:lstStyle/>
          <a:p>
            <a:fld id="{E50A8D5F-7A10-4D19-B2BD-04FE5CA3B31F}" type="slidenum">
              <a:rPr lang="en-US" smtClean="0"/>
              <a:pPr/>
              <a:t>18</a:t>
            </a:fld>
            <a:endParaRPr lang="en-US" dirty="0"/>
          </a:p>
        </p:txBody>
      </p:sp>
    </p:spTree>
    <p:extLst>
      <p:ext uri="{BB962C8B-B14F-4D97-AF65-F5344CB8AC3E}">
        <p14:creationId xmlns:p14="http://schemas.microsoft.com/office/powerpoint/2010/main" val="657119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6A6683C0-5C1F-4585-BED5-F6A79D712F49}"/>
              </a:ext>
            </a:extLst>
          </p:cNvPr>
          <p:cNvSpPr>
            <a:spLocks noGrp="1"/>
          </p:cNvSpPr>
          <p:nvPr>
            <p:ph idx="1"/>
          </p:nvPr>
        </p:nvSpPr>
        <p:spPr/>
        <p:txBody>
          <a:bodyPr/>
          <a:lstStyle/>
          <a:p>
            <a:r>
              <a:rPr lang="en-US" dirty="0"/>
              <a:t>Mixture model where the weights are defined by a Markov chain</a:t>
            </a:r>
          </a:p>
          <a:p>
            <a:endParaRPr lang="en-US" dirty="0"/>
          </a:p>
        </p:txBody>
      </p:sp>
      <p:sp>
        <p:nvSpPr>
          <p:cNvPr id="12" name="Title 11">
            <a:extLst>
              <a:ext uri="{FF2B5EF4-FFF2-40B4-BE49-F238E27FC236}">
                <a16:creationId xmlns:a16="http://schemas.microsoft.com/office/drawing/2014/main" id="{BD2CF390-946B-4A4A-8A0F-BC1C747FEC02}"/>
              </a:ext>
            </a:extLst>
          </p:cNvPr>
          <p:cNvSpPr>
            <a:spLocks noGrp="1"/>
          </p:cNvSpPr>
          <p:nvPr>
            <p:ph type="title"/>
          </p:nvPr>
        </p:nvSpPr>
        <p:spPr/>
        <p:txBody>
          <a:bodyPr/>
          <a:lstStyle/>
          <a:p>
            <a:r>
              <a:rPr lang="en-US" dirty="0"/>
              <a:t>HMM: Finite mixture model</a:t>
            </a:r>
          </a:p>
        </p:txBody>
      </p:sp>
      <p:pic>
        <p:nvPicPr>
          <p:cNvPr id="5" name="object 5"/>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blip>
          <a:stretch>
            <a:fillRect/>
          </a:stretch>
        </p:blipFill>
        <p:spPr>
          <a:xfrm>
            <a:off x="5012005" y="2282372"/>
            <a:ext cx="5571827" cy="4019832"/>
          </a:xfrm>
          <a:prstGeom prst="rect">
            <a:avLst/>
          </a:prstGeom>
        </p:spPr>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094FAE94-5CA9-43A1-9185-1EC3D66018DD}"/>
                  </a:ext>
                </a:extLst>
              </p:cNvPr>
              <p:cNvSpPr/>
              <p:nvPr/>
            </p:nvSpPr>
            <p:spPr>
              <a:xfrm>
                <a:off x="10482234" y="2166364"/>
                <a:ext cx="489236"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a:rPr lang="en-CA" sz="1700" b="0" i="1" smtClean="0">
                            <a:solidFill>
                              <a:srgbClr val="355DA4"/>
                            </a:solidFill>
                            <a:latin typeface="Cambria Math" panose="02040503050406030204" pitchFamily="18" charset="0"/>
                          </a:rPr>
                          <m:t>𝑡</m:t>
                        </m:r>
                      </m:sub>
                    </m:sSub>
                  </m:oMath>
                </a14:m>
                <a:endParaRPr lang="en-US" sz="1700" dirty="0">
                  <a:solidFill>
                    <a:srgbClr val="355DA4"/>
                  </a:solidFill>
                </a:endParaRPr>
              </a:p>
            </p:txBody>
          </p:sp>
        </mc:Choice>
        <mc:Fallback xmlns="">
          <p:sp>
            <p:nvSpPr>
              <p:cNvPr id="18" name="Rectangle 17">
                <a:extLst>
                  <a:ext uri="{FF2B5EF4-FFF2-40B4-BE49-F238E27FC236}">
                    <a16:creationId xmlns:a16="http://schemas.microsoft.com/office/drawing/2014/main" id="{094FAE94-5CA9-43A1-9185-1EC3D66018DD}"/>
                  </a:ext>
                </a:extLst>
              </p:cNvPr>
              <p:cNvSpPr>
                <a:spLocks noRot="1" noChangeAspect="1" noMove="1" noResize="1" noEditPoints="1" noAdjustHandles="1" noChangeArrowheads="1" noChangeShapeType="1" noTextEdit="1"/>
              </p:cNvSpPr>
              <p:nvPr/>
            </p:nvSpPr>
            <p:spPr>
              <a:xfrm>
                <a:off x="10482234" y="2166364"/>
                <a:ext cx="489236" cy="353943"/>
              </a:xfrm>
              <a:prstGeom prst="rect">
                <a:avLst/>
              </a:prstGeom>
              <a:blipFill>
                <a:blip r:embed="rId4"/>
                <a:stretch>
                  <a:fillRect l="-8750" t="-5172" b="-22414"/>
                </a:stretch>
              </a:blipFill>
            </p:spPr>
            <p:txBody>
              <a:bodyPr/>
              <a:lstStyle/>
              <a:p>
                <a:r>
                  <a:rPr lang="en-US">
                    <a:noFill/>
                  </a:rPr>
                  <a:t> </a:t>
                </a:r>
              </a:p>
            </p:txBody>
          </p:sp>
        </mc:Fallback>
      </mc:AlternateContent>
      <p:sp>
        <p:nvSpPr>
          <p:cNvPr id="8" name="Slide Number Placeholder 2">
            <a:extLst>
              <a:ext uri="{FF2B5EF4-FFF2-40B4-BE49-F238E27FC236}">
                <a16:creationId xmlns:a16="http://schemas.microsoft.com/office/drawing/2014/main" id="{0AF09FAF-13B6-42CA-A9F5-8ECE0FD3BC64}"/>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19</a:t>
            </a:fld>
            <a:endParaRPr lang="en-US" dirty="0"/>
          </a:p>
        </p:txBody>
      </p:sp>
      <p:sp>
        <p:nvSpPr>
          <p:cNvPr id="7" name="Freeform: Shape 6">
            <a:extLst>
              <a:ext uri="{FF2B5EF4-FFF2-40B4-BE49-F238E27FC236}">
                <a16:creationId xmlns:a16="http://schemas.microsoft.com/office/drawing/2014/main" id="{B88E371C-0A19-4163-B316-736C9C52D1EA}"/>
              </a:ext>
            </a:extLst>
          </p:cNvPr>
          <p:cNvSpPr/>
          <p:nvPr/>
        </p:nvSpPr>
        <p:spPr>
          <a:xfrm>
            <a:off x="3044646" y="3955016"/>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381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9" name="Rounded Rectangle 54">
            <a:extLst>
              <a:ext uri="{FF2B5EF4-FFF2-40B4-BE49-F238E27FC236}">
                <a16:creationId xmlns:a16="http://schemas.microsoft.com/office/drawing/2014/main" id="{64CFA9D1-8266-47A4-86B9-6A9DB8E5AE70}"/>
              </a:ext>
            </a:extLst>
          </p:cNvPr>
          <p:cNvSpPr/>
          <p:nvPr/>
        </p:nvSpPr>
        <p:spPr>
          <a:xfrm>
            <a:off x="1324383" y="4037530"/>
            <a:ext cx="757667" cy="757666"/>
          </a:xfrm>
          <a:prstGeom prst="roundRect">
            <a:avLst>
              <a:gd name="adj" fmla="val 50000"/>
            </a:avLst>
          </a:prstGeom>
          <a:solidFill>
            <a:srgbClr val="0868AC"/>
          </a:solidFill>
          <a:ln w="381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sp>
        <p:nvSpPr>
          <p:cNvPr id="10" name="Rectangle 9">
            <a:extLst>
              <a:ext uri="{FF2B5EF4-FFF2-40B4-BE49-F238E27FC236}">
                <a16:creationId xmlns:a16="http://schemas.microsoft.com/office/drawing/2014/main" id="{325A9491-0C17-4DD9-BD41-3E7B3E516C3D}"/>
              </a:ext>
            </a:extLst>
          </p:cNvPr>
          <p:cNvSpPr/>
          <p:nvPr/>
        </p:nvSpPr>
        <p:spPr>
          <a:xfrm>
            <a:off x="4867121" y="2171375"/>
            <a:ext cx="6429529" cy="1084152"/>
          </a:xfrm>
          <a:prstGeom prst="rect">
            <a:avLst/>
          </a:prstGeom>
          <a:gradFill flip="none" rotWithShape="1">
            <a:gsLst>
              <a:gs pos="100000">
                <a:srgbClr val="F2F8FC"/>
              </a:gs>
              <a:gs pos="0">
                <a:srgbClr val="EBF5F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ectangle 10">
            <a:extLst>
              <a:ext uri="{FF2B5EF4-FFF2-40B4-BE49-F238E27FC236}">
                <a16:creationId xmlns:a16="http://schemas.microsoft.com/office/drawing/2014/main" id="{8A8ED947-B27E-4510-B9EB-299CA1A7DF2B}"/>
              </a:ext>
            </a:extLst>
          </p:cNvPr>
          <p:cNvSpPr/>
          <p:nvPr/>
        </p:nvSpPr>
        <p:spPr>
          <a:xfrm>
            <a:off x="4867121" y="3208136"/>
            <a:ext cx="5896129" cy="3126790"/>
          </a:xfrm>
          <a:prstGeom prst="rect">
            <a:avLst/>
          </a:prstGeom>
          <a:gradFill flip="none" rotWithShape="1">
            <a:gsLst>
              <a:gs pos="100000">
                <a:srgbClr val="F1F8FB"/>
              </a:gs>
              <a:gs pos="0">
                <a:srgbClr val="EAF5FA"/>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nvGrpSpPr>
          <p:cNvPr id="2" name="Group 1">
            <a:extLst>
              <a:ext uri="{FF2B5EF4-FFF2-40B4-BE49-F238E27FC236}">
                <a16:creationId xmlns:a16="http://schemas.microsoft.com/office/drawing/2014/main" id="{8EBBB6BC-553D-4D40-87B6-2845B8D9FCB7}"/>
              </a:ext>
            </a:extLst>
          </p:cNvPr>
          <p:cNvGrpSpPr/>
          <p:nvPr/>
        </p:nvGrpSpPr>
        <p:grpSpPr>
          <a:xfrm>
            <a:off x="1019649" y="5566995"/>
            <a:ext cx="3042666" cy="599761"/>
            <a:chOff x="285292" y="5287804"/>
            <a:chExt cx="2078182" cy="409645"/>
          </a:xfrm>
        </p:grpSpPr>
        <p:pic>
          <p:nvPicPr>
            <p:cNvPr id="14" name="object 5">
              <a:extLst>
                <a:ext uri="{FF2B5EF4-FFF2-40B4-BE49-F238E27FC236}">
                  <a16:creationId xmlns:a16="http://schemas.microsoft.com/office/drawing/2014/main" id="{616A524C-60C6-47F4-9711-B2C95EAD6D2E}"/>
                </a:ext>
              </a:extLst>
            </p:cNvPr>
            <p:cNvPicPr/>
            <p:nvPr/>
          </p:nvPicPr>
          <p:blipFill rotWithShape="1">
            <a:blip r:embed="rId5" cstate="print">
              <a:clrChange>
                <a:clrFrom>
                  <a:srgbClr val="FFFFFF"/>
                </a:clrFrom>
                <a:clrTo>
                  <a:srgbClr val="FFFFFF">
                    <a:alpha val="0"/>
                  </a:srgbClr>
                </a:clrTo>
              </a:clrChange>
              <a:duotone>
                <a:prstClr val="black"/>
                <a:srgbClr val="FF7C80">
                  <a:tint val="45000"/>
                  <a:satMod val="400000"/>
                </a:srgbClr>
              </a:duotone>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a:stretch/>
          </p:blipFill>
          <p:spPr>
            <a:xfrm>
              <a:off x="285292" y="5287804"/>
              <a:ext cx="2078182" cy="288666"/>
            </a:xfrm>
            <a:prstGeom prst="rect">
              <a:avLst/>
            </a:prstGeom>
          </p:spPr>
        </p:pic>
        <p:pic>
          <p:nvPicPr>
            <p:cNvPr id="15" name="object 5">
              <a:extLst>
                <a:ext uri="{FF2B5EF4-FFF2-40B4-BE49-F238E27FC236}">
                  <a16:creationId xmlns:a16="http://schemas.microsoft.com/office/drawing/2014/main" id="{C49ACD07-97A7-4EE3-BD07-D643281B6737}"/>
                </a:ext>
              </a:extLst>
            </p:cNvPr>
            <p:cNvPicPr/>
            <p:nvPr/>
          </p:nvPicPr>
          <p:blipFill rotWithShape="1">
            <a:blip r:embed="rId7"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285292" y="5294309"/>
              <a:ext cx="2078182" cy="403140"/>
            </a:xfrm>
            <a:prstGeom prst="rect">
              <a:avLst/>
            </a:prstGeom>
          </p:spPr>
        </p:pic>
      </p:grpSp>
      <p:cxnSp>
        <p:nvCxnSpPr>
          <p:cNvPr id="16" name="Straight Arrow Connector 15">
            <a:extLst>
              <a:ext uri="{FF2B5EF4-FFF2-40B4-BE49-F238E27FC236}">
                <a16:creationId xmlns:a16="http://schemas.microsoft.com/office/drawing/2014/main" id="{0F198AB2-90DF-40C7-9637-B5EABCA48E25}"/>
              </a:ext>
            </a:extLst>
          </p:cNvPr>
          <p:cNvCxnSpPr>
            <a:cxnSpLocks/>
          </p:cNvCxnSpPr>
          <p:nvPr/>
        </p:nvCxnSpPr>
        <p:spPr>
          <a:xfrm>
            <a:off x="1790725" y="4867275"/>
            <a:ext cx="133325" cy="699720"/>
          </a:xfrm>
          <a:prstGeom prst="straightConnector1">
            <a:avLst/>
          </a:prstGeom>
          <a:ln w="38100">
            <a:solidFill>
              <a:srgbClr val="0868AC"/>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00BC0B-1C8A-4E4C-A854-433B04C600EC}"/>
              </a:ext>
            </a:extLst>
          </p:cNvPr>
          <p:cNvCxnSpPr>
            <a:cxnSpLocks/>
          </p:cNvCxnSpPr>
          <p:nvPr/>
        </p:nvCxnSpPr>
        <p:spPr>
          <a:xfrm flipH="1">
            <a:off x="2814831" y="4819650"/>
            <a:ext cx="464861" cy="834752"/>
          </a:xfrm>
          <a:prstGeom prst="straightConnector1">
            <a:avLst/>
          </a:prstGeom>
          <a:ln w="38100">
            <a:solidFill>
              <a:srgbClr val="D83B2A"/>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0" nodeType="clickEffect">
                                  <p:stCondLst>
                                    <p:cond delay="0"/>
                                  </p:stCondLst>
                                  <p:childTnLst>
                                    <p:animEffect transition="out" filter="wipe(up)">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par>
                                <p:cTn id="22" presetID="22" presetClass="entr" presetSubtype="1"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up)">
                                      <p:cBhvr>
                                        <p:cTn id="24" dur="500"/>
                                        <p:tgtEl>
                                          <p:spTgt spid="17"/>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183E41-95C1-4535-90E5-42A798467941}"/>
              </a:ext>
            </a:extLst>
          </p:cNvPr>
          <p:cNvSpPr>
            <a:spLocks noGrp="1"/>
          </p:cNvSpPr>
          <p:nvPr>
            <p:ph idx="1"/>
          </p:nvPr>
        </p:nvSpPr>
        <p:spPr/>
        <p:txBody>
          <a:bodyPr>
            <a:normAutofit/>
          </a:bodyPr>
          <a:lstStyle/>
          <a:p>
            <a:r>
              <a:rPr lang="en-CA" dirty="0"/>
              <a:t>Ecological motivation</a:t>
            </a:r>
          </a:p>
          <a:p>
            <a:r>
              <a:rPr lang="en-CA" dirty="0"/>
              <a:t>Statistical framework</a:t>
            </a:r>
          </a:p>
          <a:p>
            <a:pPr lvl="1"/>
            <a:r>
              <a:rPr lang="en-CA" dirty="0"/>
              <a:t>Mixture models</a:t>
            </a:r>
          </a:p>
          <a:p>
            <a:pPr lvl="1"/>
            <a:r>
              <a:rPr lang="en-CA" dirty="0"/>
              <a:t>Markov chains</a:t>
            </a:r>
          </a:p>
          <a:p>
            <a:pPr lvl="1"/>
            <a:r>
              <a:rPr lang="en-CA" dirty="0"/>
              <a:t>HMMs</a:t>
            </a:r>
          </a:p>
          <a:p>
            <a:r>
              <a:rPr lang="en-CA" dirty="0"/>
              <a:t>Polar bear case study</a:t>
            </a:r>
          </a:p>
          <a:p>
            <a:pPr marL="450000" lvl="1" indent="0">
              <a:buNone/>
            </a:pPr>
            <a:endParaRPr lang="en-CA" dirty="0"/>
          </a:p>
        </p:txBody>
      </p:sp>
      <p:sp>
        <p:nvSpPr>
          <p:cNvPr id="4" name="Title 3">
            <a:extLst>
              <a:ext uri="{FF2B5EF4-FFF2-40B4-BE49-F238E27FC236}">
                <a16:creationId xmlns:a16="http://schemas.microsoft.com/office/drawing/2014/main" id="{3D0AF4A2-2071-4984-9D4E-ECAEB765C0C5}"/>
              </a:ext>
            </a:extLst>
          </p:cNvPr>
          <p:cNvSpPr>
            <a:spLocks noGrp="1"/>
          </p:cNvSpPr>
          <p:nvPr>
            <p:ph type="title"/>
          </p:nvPr>
        </p:nvSpPr>
        <p:spPr/>
        <p:txBody>
          <a:bodyPr/>
          <a:lstStyle/>
          <a:p>
            <a:r>
              <a:rPr lang="en-CA" dirty="0"/>
              <a:t>HMM OUTLINE</a:t>
            </a:r>
            <a:endParaRPr lang="en-US" dirty="0"/>
          </a:p>
        </p:txBody>
      </p:sp>
      <p:sp>
        <p:nvSpPr>
          <p:cNvPr id="8" name="Slide Number Placeholder 2">
            <a:extLst>
              <a:ext uri="{FF2B5EF4-FFF2-40B4-BE49-F238E27FC236}">
                <a16:creationId xmlns:a16="http://schemas.microsoft.com/office/drawing/2014/main" id="{A296716B-6ED7-4618-93F6-6FF9D6A889F5}"/>
              </a:ext>
            </a:extLst>
          </p:cNvPr>
          <p:cNvSpPr>
            <a:spLocks noGrp="1"/>
          </p:cNvSpPr>
          <p:nvPr>
            <p:ph type="sldNum" sz="quarter" idx="12"/>
          </p:nvPr>
        </p:nvSpPr>
        <p:spPr>
          <a:xfrm>
            <a:off x="10906716" y="6342061"/>
            <a:ext cx="1274645" cy="365125"/>
          </a:xfrm>
        </p:spPr>
        <p:txBody>
          <a:bodyPr/>
          <a:lstStyle/>
          <a:p>
            <a:fld id="{E50A8D5F-7A10-4D19-B2BD-04FE5CA3B31F}" type="slidenum">
              <a:rPr lang="en-US" smtClean="0"/>
              <a:pPr/>
              <a:t>2</a:t>
            </a:fld>
            <a:endParaRPr lang="en-US" dirty="0"/>
          </a:p>
        </p:txBody>
      </p:sp>
    </p:spTree>
    <p:extLst>
      <p:ext uri="{BB962C8B-B14F-4D97-AF65-F5344CB8AC3E}">
        <p14:creationId xmlns:p14="http://schemas.microsoft.com/office/powerpoint/2010/main" val="35878266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3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3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3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3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3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3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blip>
          <a:stretch>
            <a:fillRect/>
          </a:stretch>
        </p:blipFill>
        <p:spPr>
          <a:xfrm>
            <a:off x="4746106" y="2282372"/>
            <a:ext cx="6342097" cy="4150700"/>
          </a:xfrm>
          <a:prstGeom prst="rect">
            <a:avLst/>
          </a:prstGeom>
        </p:spPr>
      </p:pic>
      <p:sp>
        <p:nvSpPr>
          <p:cNvPr id="13" name="Content Placeholder 12">
            <a:extLst>
              <a:ext uri="{FF2B5EF4-FFF2-40B4-BE49-F238E27FC236}">
                <a16:creationId xmlns:a16="http://schemas.microsoft.com/office/drawing/2014/main" id="{5FC157F1-6117-4CD8-99FE-02ADA7B41FDC}"/>
              </a:ext>
            </a:extLst>
          </p:cNvPr>
          <p:cNvSpPr>
            <a:spLocks noGrp="1"/>
          </p:cNvSpPr>
          <p:nvPr>
            <p:ph idx="1"/>
          </p:nvPr>
        </p:nvSpPr>
        <p:spPr/>
        <p:txBody>
          <a:bodyPr/>
          <a:lstStyle/>
          <a:p>
            <a:r>
              <a:rPr lang="en-US"/>
              <a:t>Mixture model where the weights are defined by a Markov chain</a:t>
            </a:r>
          </a:p>
          <a:p>
            <a:endParaRPr lang="en-US" dirty="0"/>
          </a:p>
        </p:txBody>
      </p:sp>
      <p:sp>
        <p:nvSpPr>
          <p:cNvPr id="12" name="Title 11">
            <a:extLst>
              <a:ext uri="{FF2B5EF4-FFF2-40B4-BE49-F238E27FC236}">
                <a16:creationId xmlns:a16="http://schemas.microsoft.com/office/drawing/2014/main" id="{E5C69153-13D9-4DD7-886B-67F05DC4E423}"/>
              </a:ext>
            </a:extLst>
          </p:cNvPr>
          <p:cNvSpPr>
            <a:spLocks noGrp="1"/>
          </p:cNvSpPr>
          <p:nvPr>
            <p:ph type="title"/>
          </p:nvPr>
        </p:nvSpPr>
        <p:spPr/>
        <p:txBody>
          <a:bodyPr/>
          <a:lstStyle/>
          <a:p>
            <a:r>
              <a:rPr lang="en-US" dirty="0"/>
              <a:t>HMM: Markov chain</a:t>
            </a:r>
          </a:p>
        </p:txBody>
      </p:sp>
      <p:sp>
        <p:nvSpPr>
          <p:cNvPr id="8" name="Freeform: Shape 7">
            <a:extLst>
              <a:ext uri="{FF2B5EF4-FFF2-40B4-BE49-F238E27FC236}">
                <a16:creationId xmlns:a16="http://schemas.microsoft.com/office/drawing/2014/main" id="{60F3E974-1EDB-4444-A2B7-84EC66CAE4D2}"/>
              </a:ext>
            </a:extLst>
          </p:cNvPr>
          <p:cNvSpPr/>
          <p:nvPr/>
        </p:nvSpPr>
        <p:spPr>
          <a:xfrm>
            <a:off x="3044646" y="3955016"/>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381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9" name="Rounded Rectangle 54">
            <a:extLst>
              <a:ext uri="{FF2B5EF4-FFF2-40B4-BE49-F238E27FC236}">
                <a16:creationId xmlns:a16="http://schemas.microsoft.com/office/drawing/2014/main" id="{2D9C63E6-4BE1-4DD3-88D7-BA08E67F9EB4}"/>
              </a:ext>
            </a:extLst>
          </p:cNvPr>
          <p:cNvSpPr/>
          <p:nvPr/>
        </p:nvSpPr>
        <p:spPr>
          <a:xfrm>
            <a:off x="1324383" y="4037530"/>
            <a:ext cx="757667" cy="757666"/>
          </a:xfrm>
          <a:prstGeom prst="roundRect">
            <a:avLst>
              <a:gd name="adj" fmla="val 50000"/>
            </a:avLst>
          </a:prstGeom>
          <a:solidFill>
            <a:srgbClr val="0868AC"/>
          </a:solidFill>
          <a:ln w="381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grpSp>
        <p:nvGrpSpPr>
          <p:cNvPr id="4" name="Group 3">
            <a:extLst>
              <a:ext uri="{FF2B5EF4-FFF2-40B4-BE49-F238E27FC236}">
                <a16:creationId xmlns:a16="http://schemas.microsoft.com/office/drawing/2014/main" id="{174299D6-6A77-443C-A1AD-8B6F8E4C8EB8}"/>
              </a:ext>
            </a:extLst>
          </p:cNvPr>
          <p:cNvGrpSpPr/>
          <p:nvPr/>
        </p:nvGrpSpPr>
        <p:grpSpPr>
          <a:xfrm>
            <a:off x="1895063" y="3392731"/>
            <a:ext cx="1460149" cy="1598671"/>
            <a:chOff x="1895063" y="3392731"/>
            <a:chExt cx="1460149" cy="1598671"/>
          </a:xfrm>
        </p:grpSpPr>
        <p:sp>
          <p:nvSpPr>
            <p:cNvPr id="14" name="Arc 13">
              <a:extLst>
                <a:ext uri="{FF2B5EF4-FFF2-40B4-BE49-F238E27FC236}">
                  <a16:creationId xmlns:a16="http://schemas.microsoft.com/office/drawing/2014/main" id="{E414DF77-1F99-4366-9A86-F6D40B253344}"/>
                </a:ext>
              </a:extLst>
            </p:cNvPr>
            <p:cNvSpPr/>
            <p:nvPr/>
          </p:nvSpPr>
          <p:spPr>
            <a:xfrm>
              <a:off x="1895063" y="3841322"/>
              <a:ext cx="1460149" cy="1150080"/>
            </a:xfrm>
            <a:prstGeom prst="arc">
              <a:avLst>
                <a:gd name="adj1" fmla="val 12568956"/>
                <a:gd name="adj2" fmla="val 19702535"/>
              </a:avLst>
            </a:prstGeom>
            <a:ln w="381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7FCD108-D9A4-4077-BC95-F6C52EFB043E}"/>
                    </a:ext>
                  </a:extLst>
                </p:cNvPr>
                <p:cNvSpPr txBox="1"/>
                <p:nvPr/>
              </p:nvSpPr>
              <p:spPr>
                <a:xfrm>
                  <a:off x="2352526" y="3392731"/>
                  <a:ext cx="553037"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rgbClr val="0868AC"/>
                            </a:solidFill>
                            <a:latin typeface="Cambria Math" panose="02040503050406030204" pitchFamily="18" charset="0"/>
                            <a:ea typeface="Cambria Math" panose="02040503050406030204" pitchFamily="18" charset="0"/>
                          </a:rPr>
                          <m:t>0</m:t>
                        </m:r>
                        <m:r>
                          <a:rPr lang="en-CA" sz="2800" b="0" i="1" smtClean="0">
                            <a:solidFill>
                              <a:srgbClr val="0868AC"/>
                            </a:solidFill>
                            <a:latin typeface="Cambria Math" panose="02040503050406030204" pitchFamily="18" charset="0"/>
                            <a:ea typeface="Cambria Math" panose="02040503050406030204" pitchFamily="18" charset="0"/>
                          </a:rPr>
                          <m:t>.1</m:t>
                        </m:r>
                      </m:oMath>
                    </m:oMathPara>
                  </a14:m>
                  <a:endParaRPr lang="en-US" sz="2800" dirty="0">
                    <a:solidFill>
                      <a:srgbClr val="0868AC"/>
                    </a:solidFill>
                  </a:endParaRPr>
                </a:p>
              </p:txBody>
            </p:sp>
          </mc:Choice>
          <mc:Fallback xmlns="">
            <p:sp>
              <p:nvSpPr>
                <p:cNvPr id="16" name="TextBox 15">
                  <a:extLst>
                    <a:ext uri="{FF2B5EF4-FFF2-40B4-BE49-F238E27FC236}">
                      <a16:creationId xmlns:a16="http://schemas.microsoft.com/office/drawing/2014/main" id="{57FCD108-D9A4-4077-BC95-F6C52EFB043E}"/>
                    </a:ext>
                  </a:extLst>
                </p:cNvPr>
                <p:cNvSpPr txBox="1">
                  <a:spLocks noRot="1" noChangeAspect="1" noMove="1" noResize="1" noEditPoints="1" noAdjustHandles="1" noChangeArrowheads="1" noChangeShapeType="1" noTextEdit="1"/>
                </p:cNvSpPr>
                <p:nvPr/>
              </p:nvSpPr>
              <p:spPr>
                <a:xfrm>
                  <a:off x="2352526" y="3392731"/>
                  <a:ext cx="553037" cy="430887"/>
                </a:xfrm>
                <a:prstGeom prst="rect">
                  <a:avLst/>
                </a:prstGeom>
                <a:blipFill>
                  <a:blip r:embed="rId4"/>
                  <a:stretch>
                    <a:fillRect/>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BBB93533-8B36-45DF-A149-C51014A1828E}"/>
              </a:ext>
            </a:extLst>
          </p:cNvPr>
          <p:cNvGrpSpPr/>
          <p:nvPr/>
        </p:nvGrpSpPr>
        <p:grpSpPr>
          <a:xfrm>
            <a:off x="1895063" y="3841322"/>
            <a:ext cx="1460149" cy="1585534"/>
            <a:chOff x="1895063" y="3841322"/>
            <a:chExt cx="1460149" cy="1585534"/>
          </a:xfrm>
        </p:grpSpPr>
        <p:sp>
          <p:nvSpPr>
            <p:cNvPr id="15" name="Arc 14">
              <a:extLst>
                <a:ext uri="{FF2B5EF4-FFF2-40B4-BE49-F238E27FC236}">
                  <a16:creationId xmlns:a16="http://schemas.microsoft.com/office/drawing/2014/main" id="{C2586BE4-EA46-4246-AC38-29A3FC67447F}"/>
                </a:ext>
              </a:extLst>
            </p:cNvPr>
            <p:cNvSpPr/>
            <p:nvPr/>
          </p:nvSpPr>
          <p:spPr>
            <a:xfrm rot="10800000">
              <a:off x="1895063" y="3841322"/>
              <a:ext cx="1460149" cy="1150080"/>
            </a:xfrm>
            <a:prstGeom prst="arc">
              <a:avLst>
                <a:gd name="adj1" fmla="val 12671126"/>
                <a:gd name="adj2" fmla="val 19885843"/>
              </a:avLst>
            </a:prstGeom>
            <a:ln w="381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C702BD0-E8B9-425F-9B26-8067C027587C}"/>
                    </a:ext>
                  </a:extLst>
                </p:cNvPr>
                <p:cNvSpPr txBox="1"/>
                <p:nvPr/>
              </p:nvSpPr>
              <p:spPr>
                <a:xfrm>
                  <a:off x="2383277" y="4995969"/>
                  <a:ext cx="553037"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rgbClr val="D83B2A"/>
                            </a:solidFill>
                            <a:latin typeface="Cambria Math" panose="02040503050406030204" pitchFamily="18" charset="0"/>
                            <a:ea typeface="Cambria Math" panose="02040503050406030204" pitchFamily="18" charset="0"/>
                          </a:rPr>
                          <m:t>0</m:t>
                        </m:r>
                        <m:r>
                          <a:rPr lang="en-CA" sz="2800" b="0" i="1" smtClean="0">
                            <a:solidFill>
                              <a:srgbClr val="D83B2A"/>
                            </a:solidFill>
                            <a:latin typeface="Cambria Math" panose="02040503050406030204" pitchFamily="18" charset="0"/>
                            <a:ea typeface="Cambria Math" panose="02040503050406030204" pitchFamily="18" charset="0"/>
                          </a:rPr>
                          <m:t>.3</m:t>
                        </m:r>
                      </m:oMath>
                    </m:oMathPara>
                  </a14:m>
                  <a:endParaRPr lang="en-US" sz="2800" dirty="0">
                    <a:solidFill>
                      <a:srgbClr val="D83B2A"/>
                    </a:solidFill>
                  </a:endParaRPr>
                </a:p>
              </p:txBody>
            </p:sp>
          </mc:Choice>
          <mc:Fallback xmlns="">
            <p:sp>
              <p:nvSpPr>
                <p:cNvPr id="17" name="TextBox 16">
                  <a:extLst>
                    <a:ext uri="{FF2B5EF4-FFF2-40B4-BE49-F238E27FC236}">
                      <a16:creationId xmlns:a16="http://schemas.microsoft.com/office/drawing/2014/main" id="{AC702BD0-E8B9-425F-9B26-8067C027587C}"/>
                    </a:ext>
                  </a:extLst>
                </p:cNvPr>
                <p:cNvSpPr txBox="1">
                  <a:spLocks noRot="1" noChangeAspect="1" noMove="1" noResize="1" noEditPoints="1" noAdjustHandles="1" noChangeArrowheads="1" noChangeShapeType="1" noTextEdit="1"/>
                </p:cNvSpPr>
                <p:nvPr/>
              </p:nvSpPr>
              <p:spPr>
                <a:xfrm>
                  <a:off x="2383277" y="4995969"/>
                  <a:ext cx="553037" cy="430887"/>
                </a:xfrm>
                <a:prstGeom prst="rect">
                  <a:avLst/>
                </a:prstGeom>
                <a:blipFill>
                  <a:blip r:embed="rId5"/>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81F87285-786A-4AD3-A844-29D6DD148648}"/>
              </a:ext>
            </a:extLst>
          </p:cNvPr>
          <p:cNvGrpSpPr/>
          <p:nvPr/>
        </p:nvGrpSpPr>
        <p:grpSpPr>
          <a:xfrm>
            <a:off x="226207" y="4168105"/>
            <a:ext cx="1097059" cy="520698"/>
            <a:chOff x="226207" y="4168105"/>
            <a:chExt cx="1097059" cy="520698"/>
          </a:xfrm>
        </p:grpSpPr>
        <p:sp>
          <p:nvSpPr>
            <p:cNvPr id="10" name="Arc 50">
              <a:extLst>
                <a:ext uri="{FF2B5EF4-FFF2-40B4-BE49-F238E27FC236}">
                  <a16:creationId xmlns:a16="http://schemas.microsoft.com/office/drawing/2014/main" id="{3AF0F872-3884-4819-99E1-909F34F955CE}"/>
                </a:ext>
              </a:extLst>
            </p:cNvPr>
            <p:cNvSpPr>
              <a:spLocks noChangeAspect="1" noEditPoints="1" noChangeArrowheads="1" noChangeShapeType="1"/>
            </p:cNvSpPr>
            <p:nvPr/>
          </p:nvSpPr>
          <p:spPr bwMode="auto">
            <a:xfrm rot="8113418">
              <a:off x="802718" y="4168105"/>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D806064-5455-4B03-9DEC-54716E8E27D8}"/>
                    </a:ext>
                  </a:extLst>
                </p:cNvPr>
                <p:cNvSpPr txBox="1"/>
                <p:nvPr/>
              </p:nvSpPr>
              <p:spPr>
                <a:xfrm>
                  <a:off x="226207" y="4209589"/>
                  <a:ext cx="553037"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rgbClr val="0868AC"/>
                            </a:solidFill>
                            <a:latin typeface="Cambria Math" panose="02040503050406030204" pitchFamily="18" charset="0"/>
                            <a:ea typeface="Cambria Math" panose="02040503050406030204" pitchFamily="18" charset="0"/>
                          </a:rPr>
                          <m:t>0</m:t>
                        </m:r>
                        <m:r>
                          <a:rPr lang="en-CA" sz="2800" b="0" i="1" smtClean="0">
                            <a:solidFill>
                              <a:srgbClr val="0868AC"/>
                            </a:solidFill>
                            <a:latin typeface="Cambria Math" panose="02040503050406030204" pitchFamily="18" charset="0"/>
                            <a:ea typeface="Cambria Math" panose="02040503050406030204" pitchFamily="18" charset="0"/>
                          </a:rPr>
                          <m:t>.9</m:t>
                        </m:r>
                      </m:oMath>
                    </m:oMathPara>
                  </a14:m>
                  <a:endParaRPr lang="en-US" sz="2800" dirty="0">
                    <a:solidFill>
                      <a:srgbClr val="0868AC"/>
                    </a:solidFill>
                  </a:endParaRPr>
                </a:p>
              </p:txBody>
            </p:sp>
          </mc:Choice>
          <mc:Fallback xmlns="">
            <p:sp>
              <p:nvSpPr>
                <p:cNvPr id="18" name="TextBox 17">
                  <a:extLst>
                    <a:ext uri="{FF2B5EF4-FFF2-40B4-BE49-F238E27FC236}">
                      <a16:creationId xmlns:a16="http://schemas.microsoft.com/office/drawing/2014/main" id="{5D806064-5455-4B03-9DEC-54716E8E27D8}"/>
                    </a:ext>
                  </a:extLst>
                </p:cNvPr>
                <p:cNvSpPr txBox="1">
                  <a:spLocks noRot="1" noChangeAspect="1" noMove="1" noResize="1" noEditPoints="1" noAdjustHandles="1" noChangeArrowheads="1" noChangeShapeType="1" noTextEdit="1"/>
                </p:cNvSpPr>
                <p:nvPr/>
              </p:nvSpPr>
              <p:spPr>
                <a:xfrm>
                  <a:off x="226207" y="4209589"/>
                  <a:ext cx="553037" cy="430887"/>
                </a:xfrm>
                <a:prstGeom prst="rect">
                  <a:avLst/>
                </a:prstGeom>
                <a:blipFill>
                  <a:blip r:embed="rId6"/>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F39C58A5-8743-4327-BED4-3F6F95DB55B9}"/>
              </a:ext>
            </a:extLst>
          </p:cNvPr>
          <p:cNvGrpSpPr/>
          <p:nvPr/>
        </p:nvGrpSpPr>
        <p:grpSpPr>
          <a:xfrm>
            <a:off x="3927009" y="4149659"/>
            <a:ext cx="1104211" cy="520698"/>
            <a:chOff x="3927009" y="4149659"/>
            <a:chExt cx="1104211" cy="520698"/>
          </a:xfrm>
        </p:grpSpPr>
        <p:sp>
          <p:nvSpPr>
            <p:cNvPr id="11" name="Arc 50">
              <a:extLst>
                <a:ext uri="{FF2B5EF4-FFF2-40B4-BE49-F238E27FC236}">
                  <a16:creationId xmlns:a16="http://schemas.microsoft.com/office/drawing/2014/main" id="{32FC4F1A-BB3B-47F4-A8C7-CD3E256EACA7}"/>
                </a:ext>
              </a:extLst>
            </p:cNvPr>
            <p:cNvSpPr>
              <a:spLocks noChangeAspect="1" noEditPoints="1" noChangeArrowheads="1" noChangeShapeType="1"/>
            </p:cNvSpPr>
            <p:nvPr/>
          </p:nvSpPr>
          <p:spPr bwMode="auto">
            <a:xfrm rot="8113418" flipH="1" flipV="1">
              <a:off x="3927009" y="4149659"/>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4E2BDA7-D196-46C3-91C1-11ECD73CBEFC}"/>
                    </a:ext>
                  </a:extLst>
                </p:cNvPr>
                <p:cNvSpPr txBox="1"/>
                <p:nvPr/>
              </p:nvSpPr>
              <p:spPr>
                <a:xfrm>
                  <a:off x="4478183" y="4182363"/>
                  <a:ext cx="553037"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rgbClr val="D83B2A"/>
                            </a:solidFill>
                            <a:latin typeface="Cambria Math" panose="02040503050406030204" pitchFamily="18" charset="0"/>
                            <a:ea typeface="Cambria Math" panose="02040503050406030204" pitchFamily="18" charset="0"/>
                          </a:rPr>
                          <m:t>0</m:t>
                        </m:r>
                        <m:r>
                          <a:rPr lang="en-CA" sz="2800" b="0" i="1" smtClean="0">
                            <a:solidFill>
                              <a:srgbClr val="D83B2A"/>
                            </a:solidFill>
                            <a:latin typeface="Cambria Math" panose="02040503050406030204" pitchFamily="18" charset="0"/>
                            <a:ea typeface="Cambria Math" panose="02040503050406030204" pitchFamily="18" charset="0"/>
                          </a:rPr>
                          <m:t>.7</m:t>
                        </m:r>
                      </m:oMath>
                    </m:oMathPara>
                  </a14:m>
                  <a:endParaRPr lang="en-US" sz="2800" dirty="0">
                    <a:solidFill>
                      <a:srgbClr val="D83B2A"/>
                    </a:solidFill>
                  </a:endParaRPr>
                </a:p>
              </p:txBody>
            </p:sp>
          </mc:Choice>
          <mc:Fallback xmlns="">
            <p:sp>
              <p:nvSpPr>
                <p:cNvPr id="19" name="TextBox 18">
                  <a:extLst>
                    <a:ext uri="{FF2B5EF4-FFF2-40B4-BE49-F238E27FC236}">
                      <a16:creationId xmlns:a16="http://schemas.microsoft.com/office/drawing/2014/main" id="{A4E2BDA7-D196-46C3-91C1-11ECD73CBEFC}"/>
                    </a:ext>
                  </a:extLst>
                </p:cNvPr>
                <p:cNvSpPr txBox="1">
                  <a:spLocks noRot="1" noChangeAspect="1" noMove="1" noResize="1" noEditPoints="1" noAdjustHandles="1" noChangeArrowheads="1" noChangeShapeType="1" noTextEdit="1"/>
                </p:cNvSpPr>
                <p:nvPr/>
              </p:nvSpPr>
              <p:spPr>
                <a:xfrm>
                  <a:off x="4478183" y="4182363"/>
                  <a:ext cx="553037" cy="430887"/>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455D9DD-B9A3-4401-AD54-AD048A60C797}"/>
                  </a:ext>
                </a:extLst>
              </p:cNvPr>
              <p:cNvSpPr/>
              <p:nvPr/>
            </p:nvSpPr>
            <p:spPr>
              <a:xfrm>
                <a:off x="10482234" y="2166364"/>
                <a:ext cx="489236"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a:rPr lang="en-CA" sz="1700" b="0" i="1" smtClean="0">
                            <a:solidFill>
                              <a:srgbClr val="355DA4"/>
                            </a:solidFill>
                            <a:latin typeface="Cambria Math" panose="02040503050406030204" pitchFamily="18" charset="0"/>
                          </a:rPr>
                          <m:t>𝑡</m:t>
                        </m:r>
                      </m:sub>
                    </m:sSub>
                  </m:oMath>
                </a14:m>
                <a:endParaRPr lang="en-US" sz="1700" dirty="0">
                  <a:solidFill>
                    <a:srgbClr val="355DA4"/>
                  </a:solidFill>
                </a:endParaRPr>
              </a:p>
            </p:txBody>
          </p:sp>
        </mc:Choice>
        <mc:Fallback xmlns="">
          <p:sp>
            <p:nvSpPr>
              <p:cNvPr id="20" name="Rectangle 19">
                <a:extLst>
                  <a:ext uri="{FF2B5EF4-FFF2-40B4-BE49-F238E27FC236}">
                    <a16:creationId xmlns:a16="http://schemas.microsoft.com/office/drawing/2014/main" id="{9455D9DD-B9A3-4401-AD54-AD048A60C797}"/>
                  </a:ext>
                </a:extLst>
              </p:cNvPr>
              <p:cNvSpPr>
                <a:spLocks noRot="1" noChangeAspect="1" noMove="1" noResize="1" noEditPoints="1" noAdjustHandles="1" noChangeArrowheads="1" noChangeShapeType="1" noTextEdit="1"/>
              </p:cNvSpPr>
              <p:nvPr/>
            </p:nvSpPr>
            <p:spPr>
              <a:xfrm>
                <a:off x="10482234" y="2166364"/>
                <a:ext cx="489236" cy="353943"/>
              </a:xfrm>
              <a:prstGeom prst="rect">
                <a:avLst/>
              </a:prstGeom>
              <a:blipFill>
                <a:blip r:embed="rId9"/>
                <a:stretch>
                  <a:fillRect l="-8750" t="-5172" b="-22414"/>
                </a:stretch>
              </a:blipFill>
            </p:spPr>
            <p:txBody>
              <a:bodyPr/>
              <a:lstStyle/>
              <a:p>
                <a:r>
                  <a:rPr lang="en-US">
                    <a:noFill/>
                  </a:rPr>
                  <a:t> </a:t>
                </a:r>
              </a:p>
            </p:txBody>
          </p:sp>
        </mc:Fallback>
      </mc:AlternateContent>
      <p:sp>
        <p:nvSpPr>
          <p:cNvPr id="21" name="Slide Number Placeholder 2">
            <a:extLst>
              <a:ext uri="{FF2B5EF4-FFF2-40B4-BE49-F238E27FC236}">
                <a16:creationId xmlns:a16="http://schemas.microsoft.com/office/drawing/2014/main" id="{D27280CE-D455-4A2B-BDBC-1BF492D02BC7}"/>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20</a:t>
            </a:fld>
            <a:endParaRPr lang="en-US" dirty="0"/>
          </a:p>
        </p:txBody>
      </p:sp>
      <p:grpSp>
        <p:nvGrpSpPr>
          <p:cNvPr id="23" name="Group 22">
            <a:extLst>
              <a:ext uri="{FF2B5EF4-FFF2-40B4-BE49-F238E27FC236}">
                <a16:creationId xmlns:a16="http://schemas.microsoft.com/office/drawing/2014/main" id="{9C1FE416-59BB-4F6F-95A9-639FCB5EECB8}"/>
              </a:ext>
            </a:extLst>
          </p:cNvPr>
          <p:cNvGrpSpPr/>
          <p:nvPr/>
        </p:nvGrpSpPr>
        <p:grpSpPr>
          <a:xfrm>
            <a:off x="1019649" y="5566995"/>
            <a:ext cx="3042666" cy="599761"/>
            <a:chOff x="285292" y="5287804"/>
            <a:chExt cx="2078182" cy="409645"/>
          </a:xfrm>
        </p:grpSpPr>
        <p:pic>
          <p:nvPicPr>
            <p:cNvPr id="24" name="object 5">
              <a:extLst>
                <a:ext uri="{FF2B5EF4-FFF2-40B4-BE49-F238E27FC236}">
                  <a16:creationId xmlns:a16="http://schemas.microsoft.com/office/drawing/2014/main" id="{F33F3B6D-1754-4E70-96D3-F9825D8283E2}"/>
                </a:ext>
              </a:extLst>
            </p:cNvPr>
            <p:cNvPicPr/>
            <p:nvPr/>
          </p:nvPicPr>
          <p:blipFill rotWithShape="1">
            <a:blip r:embed="rId10" cstate="print">
              <a:clrChange>
                <a:clrFrom>
                  <a:srgbClr val="FFFFFF"/>
                </a:clrFrom>
                <a:clrTo>
                  <a:srgbClr val="FFFFFF">
                    <a:alpha val="0"/>
                  </a:srgbClr>
                </a:clrTo>
              </a:clrChange>
              <a:duotone>
                <a:prstClr val="black"/>
                <a:srgbClr val="FF7C80">
                  <a:tint val="45000"/>
                  <a:satMod val="400000"/>
                </a:srgbClr>
              </a:duotone>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rcRect/>
            <a:stretch/>
          </p:blipFill>
          <p:spPr>
            <a:xfrm>
              <a:off x="285292" y="5287804"/>
              <a:ext cx="2078182" cy="288666"/>
            </a:xfrm>
            <a:prstGeom prst="rect">
              <a:avLst/>
            </a:prstGeom>
          </p:spPr>
        </p:pic>
        <p:pic>
          <p:nvPicPr>
            <p:cNvPr id="25" name="object 5">
              <a:extLst>
                <a:ext uri="{FF2B5EF4-FFF2-40B4-BE49-F238E27FC236}">
                  <a16:creationId xmlns:a16="http://schemas.microsoft.com/office/drawing/2014/main" id="{32ACF570-F45A-4B5A-BEA3-EAD3B516160D}"/>
                </a:ext>
              </a:extLst>
            </p:cNvPr>
            <p:cNvPicPr/>
            <p:nvPr/>
          </p:nvPicPr>
          <p:blipFill rotWithShape="1">
            <a:blip r:embed="rId12"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285292" y="5294309"/>
              <a:ext cx="2078182" cy="403140"/>
            </a:xfrm>
            <a:prstGeom prst="rect">
              <a:avLst/>
            </a:prstGeom>
          </p:spPr>
        </p:pic>
      </p:grpSp>
      <p:cxnSp>
        <p:nvCxnSpPr>
          <p:cNvPr id="26" name="Straight Arrow Connector 25">
            <a:extLst>
              <a:ext uri="{FF2B5EF4-FFF2-40B4-BE49-F238E27FC236}">
                <a16:creationId xmlns:a16="http://schemas.microsoft.com/office/drawing/2014/main" id="{541D5CF7-37C6-4B0F-B262-441DC6741DE1}"/>
              </a:ext>
            </a:extLst>
          </p:cNvPr>
          <p:cNvCxnSpPr>
            <a:cxnSpLocks/>
          </p:cNvCxnSpPr>
          <p:nvPr/>
        </p:nvCxnSpPr>
        <p:spPr>
          <a:xfrm>
            <a:off x="1790725" y="4867275"/>
            <a:ext cx="133325" cy="699720"/>
          </a:xfrm>
          <a:prstGeom prst="straightConnector1">
            <a:avLst/>
          </a:prstGeom>
          <a:ln w="38100">
            <a:solidFill>
              <a:srgbClr val="0868AC"/>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71FFEFD-6BCE-4045-AF73-B6A14E4637C8}"/>
              </a:ext>
            </a:extLst>
          </p:cNvPr>
          <p:cNvCxnSpPr>
            <a:cxnSpLocks/>
          </p:cNvCxnSpPr>
          <p:nvPr/>
        </p:nvCxnSpPr>
        <p:spPr>
          <a:xfrm flipH="1">
            <a:off x="2814831" y="4819650"/>
            <a:ext cx="464861" cy="834752"/>
          </a:xfrm>
          <a:prstGeom prst="straightConnector1">
            <a:avLst/>
          </a:prstGeom>
          <a:ln w="38100">
            <a:solidFill>
              <a:srgbClr val="D83B2A"/>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Content Placeholder 28">
                <a:extLst>
                  <a:ext uri="{FF2B5EF4-FFF2-40B4-BE49-F238E27FC236}">
                    <a16:creationId xmlns:a16="http://schemas.microsoft.com/office/drawing/2014/main" id="{ACC874DB-838B-4CD2-9DD6-738E4DEBFA1D}"/>
                  </a:ext>
                </a:extLst>
              </p:cNvPr>
              <p:cNvSpPr>
                <a:spLocks noGrp="1"/>
              </p:cNvSpPr>
              <p:nvPr>
                <p:ph idx="1"/>
              </p:nvPr>
            </p:nvSpPr>
            <p:spPr/>
            <p:txBody>
              <a:bodyPr/>
              <a:lstStyle/>
              <a:p>
                <a:r>
                  <a:rPr lang="en-US" dirty="0"/>
                  <a:t>Number of states:  </a:t>
                </a:r>
                <a14:m>
                  <m:oMath xmlns:m="http://schemas.openxmlformats.org/officeDocument/2006/math">
                    <m:r>
                      <a:rPr lang="en-CA" i="1">
                        <a:latin typeface="Cambria Math" panose="02040503050406030204" pitchFamily="18" charset="0"/>
                      </a:rPr>
                      <m:t>𝑚</m:t>
                    </m:r>
                  </m:oMath>
                </a14:m>
                <a:endParaRPr lang="en-CA" dirty="0"/>
              </a:p>
              <a:p>
                <a:r>
                  <a:rPr lang="en-US" dirty="0"/>
                  <a:t>State probability: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US">
                                <a:latin typeface="Cambria Math" panose="02040503050406030204" pitchFamily="18" charset="0"/>
                              </a:rPr>
                              <m:t>−1</m:t>
                            </m:r>
                          </m:sub>
                        </m:sSub>
                      </m:e>
                    </m:d>
                  </m:oMath>
                </a14:m>
                <a:endParaRPr lang="en-US" dirty="0"/>
              </a:p>
              <a:p>
                <a:r>
                  <a:rPr lang="en-US" dirty="0"/>
                  <a:t>Emission probability: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𝑡</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e>
                    </m:d>
                  </m:oMath>
                </a14:m>
                <a:endParaRPr lang="en-US" dirty="0"/>
              </a:p>
              <a:p>
                <a:r>
                  <a:rPr lang="en-US" dirty="0"/>
                  <a:t>State dependent distribution: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𝑖</m:t>
                        </m:r>
                      </m:e>
                    </m:d>
                    <m:r>
                      <a:rPr lang="en-CA" b="0" i="1"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𝑖</m:t>
                        </m:r>
                      </m:sub>
                    </m:sSub>
                    <m:d>
                      <m:dPr>
                        <m:ctrlPr>
                          <a:rPr lang="en-US" i="1">
                            <a:latin typeface="Cambria Math" panose="02040503050406030204" pitchFamily="18" charset="0"/>
                          </a:rPr>
                        </m:ctrlPr>
                      </m:dPr>
                      <m:e>
                        <m:r>
                          <a:rPr lang="en-US">
                            <a:latin typeface="Cambria Math" panose="02040503050406030204" pitchFamily="18" charset="0"/>
                          </a:rPr>
                          <m:t>𝑥</m:t>
                        </m:r>
                      </m:e>
                    </m:d>
                  </m:oMath>
                </a14:m>
                <a:endParaRPr lang="en-CA" dirty="0"/>
              </a:p>
              <a:p>
                <a:pPr lvl="1"/>
                <a14:m>
                  <m:oMath xmlns:m="http://schemas.openxmlformats.org/officeDocument/2006/math">
                    <m:r>
                      <a:rPr lang="en-US">
                        <a:latin typeface="Cambria Math" panose="02040503050406030204" pitchFamily="18" charset="0"/>
                      </a:rPr>
                      <m:t>𝐏</m:t>
                    </m:r>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d>
                      <m:dPr>
                        <m:begChr m:val="["/>
                        <m:endChr m:val="]"/>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1</m:t>
                                  </m:r>
                                </m:sub>
                              </m:sSub>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e>
                            <m:e>
                              <m:r>
                                <a:rPr lang="en-US">
                                  <a:latin typeface="Cambria Math" panose="02040503050406030204" pitchFamily="18" charset="0"/>
                                </a:rPr>
                                <m:t>…</m:t>
                              </m:r>
                            </m:e>
                            <m:e>
                              <m:r>
                                <a:rPr lang="en-US">
                                  <a:latin typeface="Cambria Math" panose="02040503050406030204" pitchFamily="18" charset="0"/>
                                </a:rPr>
                                <m:t>0</m:t>
                              </m:r>
                            </m:e>
                          </m:mr>
                          <m:mr>
                            <m:e>
                              <m:r>
                                <a:rPr lang="en-US">
                                  <a:latin typeface="Cambria Math" panose="02040503050406030204" pitchFamily="18" charset="0"/>
                                </a:rPr>
                                <m:t>…</m:t>
                              </m:r>
                            </m:e>
                            <m:e>
                              <m:r>
                                <a:rPr lang="en-US">
                                  <a:latin typeface="Cambria Math" panose="02040503050406030204" pitchFamily="18" charset="0"/>
                                </a:rPr>
                                <m:t>⋱</m:t>
                              </m:r>
                            </m:e>
                            <m:e>
                              <m:r>
                                <a:rPr lang="en-US">
                                  <a:latin typeface="Cambria Math" panose="02040503050406030204" pitchFamily="18" charset="0"/>
                                </a:rPr>
                                <m:t>…</m:t>
                              </m:r>
                            </m:e>
                          </m:mr>
                          <m:mr>
                            <m:e>
                              <m:r>
                                <a:rPr lang="en-US">
                                  <a:latin typeface="Cambria Math" panose="02040503050406030204" pitchFamily="18" charset="0"/>
                                </a:rPr>
                                <m:t>0</m:t>
                              </m:r>
                            </m:e>
                            <m:e>
                              <m:r>
                                <a:rPr lang="en-US">
                                  <a:latin typeface="Cambria Math" panose="02040503050406030204" pitchFamily="18" charset="0"/>
                                </a:rPr>
                                <m:t>…</m:t>
                              </m:r>
                            </m:e>
                            <m:e>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𝑚</m:t>
                                  </m:r>
                                </m:sub>
                              </m:sSub>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e>
                          </m:mr>
                        </m:m>
                      </m:e>
                    </m:d>
                  </m:oMath>
                </a14:m>
                <a:endParaRPr lang="en-CA" dirty="0"/>
              </a:p>
              <a:p>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sub>
                    </m:sSub>
                    <m:r>
                      <a:rPr lang="en-CA" b="0" i="1" smtClean="0">
                        <a:latin typeface="Cambria Math" panose="02040503050406030204" pitchFamily="18" charset="0"/>
                      </a:rPr>
                      <m:t>=</m:t>
                    </m:r>
                    <m:d>
                      <m:dPr>
                        <m:ctrlPr>
                          <a:rPr lang="en-CA" i="1">
                            <a:latin typeface="Cambria Math" panose="02040503050406030204" pitchFamily="18" charset="0"/>
                          </a:rPr>
                        </m:ctrlPr>
                      </m:dPr>
                      <m:e>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a:latin typeface="Cambria Math" panose="02040503050406030204" pitchFamily="18" charset="0"/>
                              </a:rPr>
                              <m:t>=1</m:t>
                            </m:r>
                          </m:e>
                        </m:d>
                        <m:r>
                          <a:rPr lang="en-CA">
                            <a:latin typeface="Cambria Math" panose="02040503050406030204" pitchFamily="18" charset="0"/>
                          </a:rPr>
                          <m:t>,…,</m:t>
                        </m:r>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a:latin typeface="Cambria Math" panose="02040503050406030204" pitchFamily="18" charset="0"/>
                              </a:rPr>
                              <m:t>=</m:t>
                            </m:r>
                            <m:r>
                              <a:rPr lang="en-CA">
                                <a:latin typeface="Cambria Math" panose="02040503050406030204" pitchFamily="18" charset="0"/>
                              </a:rPr>
                              <m:t>𝑚</m:t>
                            </m:r>
                          </m:e>
                        </m:d>
                      </m:e>
                    </m:d>
                  </m:oMath>
                </a14:m>
                <a:endParaRPr lang="en-CA" dirty="0"/>
              </a:p>
              <a:p>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sub>
                    </m:sSub>
                    <m:r>
                      <a:rPr lang="en-US">
                        <a:latin typeface="Cambria Math" panose="02040503050406030204" pitchFamily="18" charset="0"/>
                      </a:rPr>
                      <m:t>𝐏</m:t>
                    </m:r>
                    <m:d>
                      <m:dPr>
                        <m:ctrlPr>
                          <a:rPr lang="en-US" i="1">
                            <a:latin typeface="Cambria Math" panose="02040503050406030204" pitchFamily="18" charset="0"/>
                          </a:rPr>
                        </m:ctrlPr>
                      </m:dPr>
                      <m:e>
                        <m:r>
                          <a:rPr lang="en-US">
                            <a:latin typeface="Cambria Math" panose="02040503050406030204" pitchFamily="18" charset="0"/>
                          </a:rPr>
                          <m:t>𝑥</m:t>
                        </m:r>
                      </m:e>
                    </m:d>
                    <m:sSup>
                      <m:sSupPr>
                        <m:ctrlPr>
                          <a:rPr lang="en-US" i="1">
                            <a:latin typeface="Cambria Math" panose="02040503050406030204" pitchFamily="18" charset="0"/>
                          </a:rPr>
                        </m:ctrlPr>
                      </m:sSupPr>
                      <m:e>
                        <m:r>
                          <a:rPr lang="en-US">
                            <a:latin typeface="Cambria Math" panose="02040503050406030204" pitchFamily="18" charset="0"/>
                          </a:rPr>
                          <m:t>𝟏</m:t>
                        </m:r>
                      </m:e>
                      <m:sup>
                        <m:r>
                          <a:rPr lang="en-US">
                            <a:latin typeface="Cambria Math" panose="02040503050406030204" pitchFamily="18" charset="0"/>
                          </a:rPr>
                          <m:t>′</m:t>
                        </m:r>
                      </m:sup>
                    </m:sSup>
                    <m:r>
                      <a:rPr lang="en-CA" b="0" i="1" smtClean="0">
                        <a:latin typeface="Cambria Math" panose="02040503050406030204" pitchFamily="18" charset="0"/>
                      </a:rPr>
                      <m:t>=</m:t>
                    </m:r>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𝑥</m:t>
                        </m:r>
                      </m:e>
                    </m:d>
                  </m:oMath>
                </a14:m>
                <a:endParaRPr lang="en-CA" dirty="0"/>
              </a:p>
              <a:p>
                <a:endParaRPr lang="en-US" dirty="0"/>
              </a:p>
            </p:txBody>
          </p:sp>
        </mc:Choice>
        <mc:Fallback xmlns="">
          <p:sp>
            <p:nvSpPr>
              <p:cNvPr id="29" name="Content Placeholder 28">
                <a:extLst>
                  <a:ext uri="{FF2B5EF4-FFF2-40B4-BE49-F238E27FC236}">
                    <a16:creationId xmlns:a16="http://schemas.microsoft.com/office/drawing/2014/main" id="{ACC874DB-838B-4CD2-9DD6-738E4DEBFA1D}"/>
                  </a:ext>
                </a:extLst>
              </p:cNvPr>
              <p:cNvSpPr>
                <a:spLocks noGrp="1" noRot="1" noChangeAspect="1" noMove="1" noResize="1" noEditPoints="1" noAdjustHandles="1" noChangeArrowheads="1" noChangeShapeType="1" noTextEdit="1"/>
              </p:cNvSpPr>
              <p:nvPr>
                <p:ph idx="1"/>
              </p:nvPr>
            </p:nvSpPr>
            <p:spPr>
              <a:blipFill>
                <a:blip r:embed="rId3"/>
                <a:stretch>
                  <a:fillRect l="-501" t="-1290"/>
                </a:stretch>
              </a:blipFill>
            </p:spPr>
            <p:txBody>
              <a:bodyPr/>
              <a:lstStyle/>
              <a:p>
                <a:r>
                  <a:rPr lang="en-US">
                    <a:noFill/>
                  </a:rPr>
                  <a:t> </a:t>
                </a:r>
              </a:p>
            </p:txBody>
          </p:sp>
        </mc:Fallback>
      </mc:AlternateContent>
      <p:sp>
        <p:nvSpPr>
          <p:cNvPr id="2" name="object 2"/>
          <p:cNvSpPr txBox="1">
            <a:spLocks noGrp="1"/>
          </p:cNvSpPr>
          <p:nvPr>
            <p:ph type="title"/>
          </p:nvPr>
        </p:nvSpPr>
        <p:spPr/>
        <p:txBody>
          <a:bodyPr/>
          <a:lstStyle/>
          <a:p>
            <a:r>
              <a:rPr lang="en-US" dirty="0"/>
              <a:t>HMM: Key parameters</a:t>
            </a:r>
          </a:p>
        </p:txBody>
      </p:sp>
      <p:sp>
        <p:nvSpPr>
          <p:cNvPr id="6" name="Slide Number Placeholder 2">
            <a:extLst>
              <a:ext uri="{FF2B5EF4-FFF2-40B4-BE49-F238E27FC236}">
                <a16:creationId xmlns:a16="http://schemas.microsoft.com/office/drawing/2014/main" id="{ABAB3B71-6A3C-4C2F-8AF8-803FCFBD9C97}"/>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21</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xEl>
                                              <p:pRg st="4" end="4"/>
                                            </p:txEl>
                                          </p:spTgt>
                                        </p:tgtEl>
                                        <p:attrNameLst>
                                          <p:attrName>style.visibility</p:attrName>
                                        </p:attrNameLst>
                                      </p:cBhvr>
                                      <p:to>
                                        <p:strVal val="visible"/>
                                      </p:to>
                                    </p:set>
                                    <p:animEffect transition="in" filter="fade">
                                      <p:cBhvr>
                                        <p:cTn id="27" dur="500"/>
                                        <p:tgtEl>
                                          <p:spTgt spid="2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xEl>
                                              <p:pRg st="5" end="5"/>
                                            </p:txEl>
                                          </p:spTgt>
                                        </p:tgtEl>
                                        <p:attrNameLst>
                                          <p:attrName>style.visibility</p:attrName>
                                        </p:attrNameLst>
                                      </p:cBhvr>
                                      <p:to>
                                        <p:strVal val="visible"/>
                                      </p:to>
                                    </p:set>
                                    <p:animEffect transition="in" filter="fade">
                                      <p:cBhvr>
                                        <p:cTn id="32" dur="500"/>
                                        <p:tgtEl>
                                          <p:spTgt spid="2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xEl>
                                              <p:pRg st="6" end="6"/>
                                            </p:txEl>
                                          </p:spTgt>
                                        </p:tgtEl>
                                        <p:attrNameLst>
                                          <p:attrName>style.visibility</p:attrName>
                                        </p:attrNameLst>
                                      </p:cBhvr>
                                      <p:to>
                                        <p:strVal val="visible"/>
                                      </p:to>
                                    </p:set>
                                    <p:animEffect transition="in" filter="fade">
                                      <p:cBhvr>
                                        <p:cTn id="37" dur="500"/>
                                        <p:tgtEl>
                                          <p:spTgt spid="2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134A95AD-7679-45A1-884E-BD8A4B54D422}"/>
                  </a:ext>
                </a:extLst>
              </p:cNvPr>
              <p:cNvSpPr>
                <a:spLocks noGrp="1"/>
              </p:cNvSpPr>
              <p:nvPr>
                <p:ph idx="1"/>
              </p:nvPr>
            </p:nvSpPr>
            <p:spPr/>
            <p:txBody>
              <a:bodyPr/>
              <a:lstStyle/>
              <a:p>
                <a14:m>
                  <m:oMath xmlns:m="http://schemas.openxmlformats.org/officeDocument/2006/math">
                    <m:r>
                      <a:rPr lang="en-US" smtClean="0">
                        <a:latin typeface="Cambria Math" panose="02040503050406030204" pitchFamily="18" charset="0"/>
                      </a:rPr>
                      <m:t>ℒ</m:t>
                    </m:r>
                    <m:r>
                      <a:rPr lang="en-US">
                        <a:latin typeface="Cambria Math" panose="02040503050406030204" pitchFamily="18" charset="0"/>
                      </a:rPr>
                      <m:t>=</m:t>
                    </m:r>
                    <m:sSubSup>
                      <m:sSubSupPr>
                        <m:ctrlPr>
                          <a:rPr lang="en-US" i="1">
                            <a:latin typeface="Cambria Math" panose="02040503050406030204" pitchFamily="18" charset="0"/>
                          </a:rPr>
                        </m:ctrlPr>
                      </m:sSubSupPr>
                      <m:e>
                        <m:r>
                          <a:rPr lang="en-US">
                            <a:latin typeface="Cambria Math" panose="02040503050406030204" pitchFamily="18" charset="0"/>
                          </a:rPr>
                          <m:t>∏</m:t>
                        </m:r>
                      </m:e>
                      <m:sub>
                        <m:r>
                          <a:rPr lang="en-CA" b="0" i="1" smtClean="0">
                            <a:latin typeface="Cambria Math" panose="02040503050406030204" pitchFamily="18" charset="0"/>
                          </a:rPr>
                          <m:t>𝑡</m:t>
                        </m:r>
                        <m:r>
                          <a:rPr lang="en-US">
                            <a:latin typeface="Cambria Math" panose="02040503050406030204" pitchFamily="18" charset="0"/>
                          </a:rPr>
                          <m:t>=1</m:t>
                        </m:r>
                      </m:sub>
                      <m:sup>
                        <m:r>
                          <a:rPr lang="en-CA" b="0" i="1" smtClean="0">
                            <a:latin typeface="Cambria Math" panose="02040503050406030204" pitchFamily="18" charset="0"/>
                          </a:rPr>
                          <m:t>𝑇</m:t>
                        </m:r>
                      </m:sup>
                    </m:sSubSup>
                    <m:r>
                      <a:rPr lang="en-US">
                        <a:latin typeface="Cambria Math" panose="02040503050406030204" pitchFamily="18" charset="0"/>
                      </a:rPr>
                      <m:t> </m:t>
                    </m:r>
                    <m:r>
                      <a:rPr lang="en-US">
                        <a:latin typeface="Cambria Math" panose="02040503050406030204" pitchFamily="18" charset="0"/>
                      </a:rPr>
                      <m:t>𝐏</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𝑥</m:t>
                        </m:r>
                      </m:e>
                      <m:sub>
                        <m:r>
                          <a:rPr lang="en-CA" b="0" i="1" smtClean="0">
                            <a:latin typeface="Cambria Math" panose="02040503050406030204" pitchFamily="18" charset="0"/>
                          </a:rPr>
                          <m:t>𝑡</m:t>
                        </m:r>
                      </m:sub>
                    </m:sSub>
                    <m:r>
                      <a:rPr lang="en-US">
                        <a:latin typeface="Cambria Math" panose="02040503050406030204" pitchFamily="18" charset="0"/>
                      </a:rPr>
                      <m:t>)</m:t>
                    </m:r>
                  </m:oMath>
                </a14:m>
                <a:endParaRPr lang="en-US" dirty="0"/>
              </a:p>
              <a:p>
                <a:r>
                  <a:rPr lang="en-US" dirty="0"/>
                  <a:t>Does NOT work because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𝑥</m:t>
                        </m:r>
                      </m:e>
                    </m:d>
                    <m:box>
                      <m:boxPr>
                        <m:ctrlPr>
                          <a:rPr lang="en-US" i="1">
                            <a:latin typeface="Cambria Math" panose="02040503050406030204" pitchFamily="18" charset="0"/>
                          </a:rPr>
                        </m:ctrlPr>
                      </m:boxPr>
                      <m:e>
                        <m:r>
                          <a:rPr lang="en-US">
                            <a:latin typeface="Cambria Math" panose="02040503050406030204" pitchFamily="18" charset="0"/>
                          </a:rPr>
                          <m:t> </m:t>
                        </m:r>
                      </m:e>
                    </m:box>
                  </m:oMath>
                </a14:m>
                <a:r>
                  <a:rPr lang="en-US" dirty="0"/>
                  <a:t> is dependent on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𝑡</m:t>
                            </m:r>
                            <m:r>
                              <a:rPr lang="en-US">
                                <a:latin typeface="Cambria Math" panose="02040503050406030204" pitchFamily="18" charset="0"/>
                              </a:rPr>
                              <m:t>−1</m:t>
                            </m:r>
                          </m:sub>
                        </m:sSub>
                        <m:r>
                          <a:rPr lang="en-US">
                            <a:latin typeface="Cambria Math" panose="02040503050406030204" pitchFamily="18" charset="0"/>
                          </a:rPr>
                          <m:t>=</m:t>
                        </m:r>
                        <m:r>
                          <a:rPr lang="en-US">
                            <a:latin typeface="Cambria Math" panose="02040503050406030204" pitchFamily="18" charset="0"/>
                          </a:rPr>
                          <m:t>𝑥</m:t>
                        </m:r>
                      </m:e>
                    </m:d>
                  </m:oMath>
                </a14:m>
                <a:endParaRPr lang="en-CA" dirty="0"/>
              </a:p>
              <a:p>
                <a14:m>
                  <m:oMath xmlns:m="http://schemas.openxmlformats.org/officeDocument/2006/math">
                    <m:r>
                      <a:rPr lang="en-US">
                        <a:latin typeface="Cambria Math" panose="02040503050406030204" pitchFamily="18" charset="0"/>
                      </a:rPr>
                      <m:t>ℒ</m:t>
                    </m:r>
                    <m:r>
                      <a:rPr lang="en-US">
                        <a:latin typeface="Cambria Math" panose="02040503050406030204" pitchFamily="18" charset="0"/>
                      </a:rPr>
                      <m:t>=</m:t>
                    </m:r>
                    <m:r>
                      <a:rPr lang="en-US">
                        <a:latin typeface="Cambria Math" panose="02040503050406030204" pitchFamily="18" charset="0"/>
                      </a:rPr>
                      <m:t>𝜹</m:t>
                    </m:r>
                    <m:r>
                      <a:rPr lang="en-US">
                        <a:latin typeface="Cambria Math" panose="02040503050406030204" pitchFamily="18" charset="0"/>
                      </a:rPr>
                      <m:t>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m:t>
                            </m:r>
                          </m:sub>
                        </m:sSub>
                      </m:e>
                    </m:d>
                    <m:r>
                      <a:rPr lang="en-US">
                        <a:latin typeface="Cambria Math" panose="02040503050406030204" pitchFamily="18" charset="0"/>
                      </a:rPr>
                      <m:t>𝚪</m:t>
                    </m:r>
                    <m:r>
                      <a:rPr lang="en-US">
                        <a:latin typeface="Cambria Math" panose="02040503050406030204" pitchFamily="18" charset="0"/>
                      </a:rPr>
                      <m:t>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2</m:t>
                            </m:r>
                          </m:sub>
                        </m:sSub>
                      </m:e>
                    </m:d>
                    <m:r>
                      <a:rPr lang="en-US">
                        <a:latin typeface="Cambria Math" panose="02040503050406030204" pitchFamily="18" charset="0"/>
                      </a:rPr>
                      <m:t>…</m:t>
                    </m:r>
                    <m:r>
                      <a:rPr lang="en-US">
                        <a:latin typeface="Cambria Math" panose="02040503050406030204" pitchFamily="18" charset="0"/>
                      </a:rPr>
                      <m:t>𝚪</m:t>
                    </m:r>
                    <m:r>
                      <a:rPr lang="en-US">
                        <a:latin typeface="Cambria Math" panose="02040503050406030204" pitchFamily="18" charset="0"/>
                      </a:rPr>
                      <m:t>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CA" i="1">
                                <a:latin typeface="Cambria Math" panose="02040503050406030204" pitchFamily="18" charset="0"/>
                              </a:rPr>
                              <m:t>𝑇</m:t>
                            </m:r>
                          </m:sub>
                        </m:sSub>
                      </m:e>
                    </m:d>
                    <m:sSup>
                      <m:sSupPr>
                        <m:ctrlPr>
                          <a:rPr lang="en-US" i="1">
                            <a:latin typeface="Cambria Math" panose="02040503050406030204" pitchFamily="18" charset="0"/>
                          </a:rPr>
                        </m:ctrlPr>
                      </m:sSupPr>
                      <m:e>
                        <m:r>
                          <a:rPr lang="en-US">
                            <a:latin typeface="Cambria Math" panose="02040503050406030204" pitchFamily="18" charset="0"/>
                          </a:rPr>
                          <m:t>𝟏</m:t>
                        </m:r>
                      </m:e>
                      <m:sup>
                        <m:r>
                          <a:rPr lang="en-US">
                            <a:latin typeface="Cambria Math" panose="02040503050406030204" pitchFamily="18" charset="0"/>
                          </a:rPr>
                          <m:t>′</m:t>
                        </m:r>
                      </m:sup>
                    </m:sSup>
                  </m:oMath>
                </a14:m>
                <a:endParaRPr lang="en-US" dirty="0"/>
              </a:p>
              <a:p>
                <a:pPr lvl="1"/>
                <a14:m>
                  <m:oMath xmlns:m="http://schemas.openxmlformats.org/officeDocument/2006/math">
                    <m:r>
                      <a:rPr lang="en-US">
                        <a:latin typeface="Cambria Math" panose="02040503050406030204" pitchFamily="18" charset="0"/>
                      </a:rPr>
                      <m:t>𝜹</m:t>
                    </m:r>
                    <m:r>
                      <a:rPr lang="en-US">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𝐮</m:t>
                        </m:r>
                      </m:e>
                      <m:sub>
                        <m:r>
                          <a:rPr lang="en-US" smtClean="0">
                            <a:latin typeface="Cambria Math" panose="02040503050406030204" pitchFamily="18" charset="0"/>
                          </a:rPr>
                          <m:t>𝑡</m:t>
                        </m:r>
                        <m:r>
                          <a:rPr lang="en-CA" b="0" i="0" smtClean="0">
                            <a:latin typeface="Cambria Math" panose="02040503050406030204" pitchFamily="18" charset="0"/>
                          </a:rPr>
                          <m:t>=1</m:t>
                        </m:r>
                      </m:sub>
                    </m:sSub>
                  </m:oMath>
                </a14:m>
                <a:endParaRPr lang="en-US" dirty="0"/>
              </a:p>
              <a:p>
                <a:pPr lvl="1"/>
                <a14:m>
                  <m:oMath xmlns:m="http://schemas.openxmlformats.org/officeDocument/2006/math">
                    <m:r>
                      <a:rPr lang="en-US">
                        <a:latin typeface="Cambria Math" panose="02040503050406030204" pitchFamily="18" charset="0"/>
                      </a:rPr>
                      <m:t>ℒ</m:t>
                    </m:r>
                    <m:r>
                      <a:rPr lang="en-US">
                        <a:latin typeface="Cambria Math" panose="02040503050406030204" pitchFamily="18" charset="0"/>
                      </a:rPr>
                      <m:t>=</m:t>
                    </m:r>
                    <m:r>
                      <a:rPr lang="en-US">
                        <a:latin typeface="Cambria Math" panose="02040503050406030204" pitchFamily="18" charset="0"/>
                      </a:rPr>
                      <m:t>𝜹</m:t>
                    </m:r>
                    <m:r>
                      <a:rPr lang="en-US">
                        <a:latin typeface="Cambria Math" panose="02040503050406030204" pitchFamily="18" charset="0"/>
                      </a:rPr>
                      <m:t>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m:t>
                            </m:r>
                          </m:sub>
                        </m:sSub>
                      </m:e>
                    </m:d>
                    <m:nary>
                      <m:naryPr>
                        <m:chr m:val="∏"/>
                        <m:limLoc m:val="subSup"/>
                        <m:ctrlPr>
                          <a:rPr lang="en-US" i="1" smtClean="0">
                            <a:latin typeface="Cambria Math" panose="02040503050406030204" pitchFamily="18" charset="0"/>
                          </a:rPr>
                        </m:ctrlPr>
                      </m:naryPr>
                      <m:sub>
                        <m:r>
                          <m:rPr>
                            <m:brk m:alnAt="25"/>
                          </m:rPr>
                          <a:rPr lang="en-CA" b="0" i="1" smtClean="0">
                            <a:latin typeface="Cambria Math" panose="02040503050406030204" pitchFamily="18" charset="0"/>
                          </a:rPr>
                          <m:t>𝑡</m:t>
                        </m:r>
                        <m:r>
                          <a:rPr lang="en-CA" b="0" i="1" smtClean="0">
                            <a:latin typeface="Cambria Math" panose="02040503050406030204" pitchFamily="18" charset="0"/>
                          </a:rPr>
                          <m:t>=2</m:t>
                        </m:r>
                      </m:sub>
                      <m:sup>
                        <m:r>
                          <a:rPr lang="en-CA" b="0" i="1" smtClean="0">
                            <a:latin typeface="Cambria Math" panose="02040503050406030204" pitchFamily="18" charset="0"/>
                          </a:rPr>
                          <m:t>𝑇</m:t>
                        </m:r>
                      </m:sup>
                      <m:e>
                        <m:r>
                          <a:rPr lang="en-US">
                            <a:latin typeface="Cambria Math" panose="02040503050406030204" pitchFamily="18" charset="0"/>
                          </a:rPr>
                          <m:t>𝚪</m:t>
                        </m:r>
                        <m:r>
                          <a:rPr lang="en-US">
                            <a:latin typeface="Cambria Math" panose="02040503050406030204" pitchFamily="18" charset="0"/>
                          </a:rPr>
                          <m:t>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CA" b="0" i="1" smtClean="0">
                                    <a:latin typeface="Cambria Math" panose="02040503050406030204" pitchFamily="18" charset="0"/>
                                  </a:rPr>
                                  <m:t>𝑡</m:t>
                                </m:r>
                              </m:sub>
                            </m:sSub>
                          </m:e>
                        </m:d>
                        <m:sSup>
                          <m:sSupPr>
                            <m:ctrlPr>
                              <a:rPr lang="en-US" i="1">
                                <a:latin typeface="Cambria Math" panose="02040503050406030204" pitchFamily="18" charset="0"/>
                              </a:rPr>
                            </m:ctrlPr>
                          </m:sSupPr>
                          <m:e>
                            <m:r>
                              <a:rPr lang="en-US">
                                <a:latin typeface="Cambria Math" panose="02040503050406030204" pitchFamily="18" charset="0"/>
                              </a:rPr>
                              <m:t>𝟏</m:t>
                            </m:r>
                          </m:e>
                          <m:sup>
                            <m:r>
                              <a:rPr lang="en-US">
                                <a:latin typeface="Cambria Math" panose="02040503050406030204" pitchFamily="18" charset="0"/>
                              </a:rPr>
                              <m:t>′</m:t>
                            </m:r>
                          </m:sup>
                        </m:sSup>
                      </m:e>
                    </m:nary>
                  </m:oMath>
                </a14:m>
                <a:endParaRPr lang="en-US" dirty="0"/>
              </a:p>
            </p:txBody>
          </p:sp>
        </mc:Choice>
        <mc:Fallback xmlns="">
          <p:sp>
            <p:nvSpPr>
              <p:cNvPr id="15" name="Content Placeholder 14">
                <a:extLst>
                  <a:ext uri="{FF2B5EF4-FFF2-40B4-BE49-F238E27FC236}">
                    <a16:creationId xmlns:a16="http://schemas.microsoft.com/office/drawing/2014/main" id="{134A95AD-7679-45A1-884E-BD8A4B54D422}"/>
                  </a:ext>
                </a:extLst>
              </p:cNvPr>
              <p:cNvSpPr>
                <a:spLocks noGrp="1" noRot="1" noChangeAspect="1" noMove="1" noResize="1" noEditPoints="1" noAdjustHandles="1" noChangeArrowheads="1" noChangeShapeType="1" noTextEdit="1"/>
              </p:cNvSpPr>
              <p:nvPr>
                <p:ph idx="1"/>
              </p:nvPr>
            </p:nvSpPr>
            <p:spPr>
              <a:blipFill>
                <a:blip r:embed="rId3"/>
                <a:stretch>
                  <a:fillRect l="-501"/>
                </a:stretch>
              </a:blipFill>
            </p:spPr>
            <p:txBody>
              <a:bodyPr/>
              <a:lstStyle/>
              <a:p>
                <a:r>
                  <a:rPr lang="en-US">
                    <a:noFill/>
                  </a:rPr>
                  <a:t> </a:t>
                </a:r>
              </a:p>
            </p:txBody>
          </p:sp>
        </mc:Fallback>
      </mc:AlternateContent>
      <p:sp>
        <p:nvSpPr>
          <p:cNvPr id="2" name="object 2"/>
          <p:cNvSpPr txBox="1">
            <a:spLocks noGrp="1"/>
          </p:cNvSpPr>
          <p:nvPr>
            <p:ph type="title"/>
          </p:nvPr>
        </p:nvSpPr>
        <p:spPr/>
        <p:txBody>
          <a:bodyPr/>
          <a:lstStyle/>
          <a:p>
            <a:r>
              <a:rPr lang="en-US" dirty="0"/>
              <a:t>HMM: Likelihood</a:t>
            </a:r>
          </a:p>
        </p:txBody>
      </p:sp>
      <p:sp>
        <p:nvSpPr>
          <p:cNvPr id="6" name="Slide Number Placeholder 2">
            <a:extLst>
              <a:ext uri="{FF2B5EF4-FFF2-40B4-BE49-F238E27FC236}">
                <a16:creationId xmlns:a16="http://schemas.microsoft.com/office/drawing/2014/main" id="{35CA962A-FE5A-4062-9903-521AC726DE44}"/>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22</a:t>
            </a:fld>
            <a:endParaRPr lang="en-US" dirty="0"/>
          </a:p>
        </p:txBody>
      </p:sp>
      <p:sp>
        <p:nvSpPr>
          <p:cNvPr id="7" name="Rectangle 6">
            <a:extLst>
              <a:ext uri="{FF2B5EF4-FFF2-40B4-BE49-F238E27FC236}">
                <a16:creationId xmlns:a16="http://schemas.microsoft.com/office/drawing/2014/main" id="{0E406C4A-6653-41CC-B5CE-05225D74566F}"/>
              </a:ext>
            </a:extLst>
          </p:cNvPr>
          <p:cNvSpPr/>
          <p:nvPr/>
        </p:nvSpPr>
        <p:spPr>
          <a:xfrm>
            <a:off x="1714346" y="2590475"/>
            <a:ext cx="219229" cy="381325"/>
          </a:xfrm>
          <a:prstGeom prst="rect">
            <a:avLst/>
          </a:prstGeom>
          <a:solidFill>
            <a:srgbClr val="F3F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Rectangle 7">
            <a:extLst>
              <a:ext uri="{FF2B5EF4-FFF2-40B4-BE49-F238E27FC236}">
                <a16:creationId xmlns:a16="http://schemas.microsoft.com/office/drawing/2014/main" id="{E9E07E8E-50E3-4B59-8C6D-176547E4DE7F}"/>
              </a:ext>
            </a:extLst>
          </p:cNvPr>
          <p:cNvSpPr/>
          <p:nvPr/>
        </p:nvSpPr>
        <p:spPr>
          <a:xfrm>
            <a:off x="1933575" y="2590475"/>
            <a:ext cx="781050" cy="457525"/>
          </a:xfrm>
          <a:prstGeom prst="rect">
            <a:avLst/>
          </a:prstGeom>
          <a:solidFill>
            <a:srgbClr val="F3F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Rectangle 8">
            <a:extLst>
              <a:ext uri="{FF2B5EF4-FFF2-40B4-BE49-F238E27FC236}">
                <a16:creationId xmlns:a16="http://schemas.microsoft.com/office/drawing/2014/main" id="{B51B60A1-4F1D-4F10-B885-045D5FE1D700}"/>
              </a:ext>
            </a:extLst>
          </p:cNvPr>
          <p:cNvSpPr/>
          <p:nvPr/>
        </p:nvSpPr>
        <p:spPr>
          <a:xfrm>
            <a:off x="2714625" y="2590475"/>
            <a:ext cx="219229" cy="457525"/>
          </a:xfrm>
          <a:prstGeom prst="rect">
            <a:avLst/>
          </a:prstGeom>
          <a:solidFill>
            <a:srgbClr val="F3F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Rectangle 9">
            <a:extLst>
              <a:ext uri="{FF2B5EF4-FFF2-40B4-BE49-F238E27FC236}">
                <a16:creationId xmlns:a16="http://schemas.microsoft.com/office/drawing/2014/main" id="{0E0BA903-8E7F-4B6D-BCC9-F51692AE8BA8}"/>
              </a:ext>
            </a:extLst>
          </p:cNvPr>
          <p:cNvSpPr/>
          <p:nvPr/>
        </p:nvSpPr>
        <p:spPr>
          <a:xfrm>
            <a:off x="2933854" y="2590475"/>
            <a:ext cx="781050" cy="457525"/>
          </a:xfrm>
          <a:prstGeom prst="rect">
            <a:avLst/>
          </a:prstGeom>
          <a:solidFill>
            <a:srgbClr val="F3F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ectangle 10">
            <a:extLst>
              <a:ext uri="{FF2B5EF4-FFF2-40B4-BE49-F238E27FC236}">
                <a16:creationId xmlns:a16="http://schemas.microsoft.com/office/drawing/2014/main" id="{A6DF75BC-4784-47FC-83E2-19F65D73E21C}"/>
              </a:ext>
            </a:extLst>
          </p:cNvPr>
          <p:cNvSpPr/>
          <p:nvPr/>
        </p:nvSpPr>
        <p:spPr>
          <a:xfrm>
            <a:off x="3714903" y="2590475"/>
            <a:ext cx="1438121" cy="457525"/>
          </a:xfrm>
          <a:prstGeom prst="rect">
            <a:avLst/>
          </a:prstGeom>
          <a:solidFill>
            <a:srgbClr val="F2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Rectangle 11">
            <a:extLst>
              <a:ext uri="{FF2B5EF4-FFF2-40B4-BE49-F238E27FC236}">
                <a16:creationId xmlns:a16="http://schemas.microsoft.com/office/drawing/2014/main" id="{B34071E5-C26A-4067-A0E9-9D42182E11D0}"/>
              </a:ext>
            </a:extLst>
          </p:cNvPr>
          <p:cNvSpPr/>
          <p:nvPr/>
        </p:nvSpPr>
        <p:spPr>
          <a:xfrm>
            <a:off x="5153025" y="2590475"/>
            <a:ext cx="371476" cy="457525"/>
          </a:xfrm>
          <a:prstGeom prst="rect">
            <a:avLst/>
          </a:prstGeom>
          <a:solidFill>
            <a:srgbClr val="F2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Rectangle 12">
            <a:extLst>
              <a:ext uri="{FF2B5EF4-FFF2-40B4-BE49-F238E27FC236}">
                <a16:creationId xmlns:a16="http://schemas.microsoft.com/office/drawing/2014/main" id="{384BFD75-2714-4A59-89BE-602669E3BDE6}"/>
              </a:ext>
            </a:extLst>
          </p:cNvPr>
          <p:cNvSpPr/>
          <p:nvPr/>
        </p:nvSpPr>
        <p:spPr>
          <a:xfrm>
            <a:off x="2038196" y="3429000"/>
            <a:ext cx="219229" cy="381325"/>
          </a:xfrm>
          <a:prstGeom prst="rect">
            <a:avLst/>
          </a:prstGeom>
          <a:solidFill>
            <a:srgbClr val="F3F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Rectangle 13">
            <a:extLst>
              <a:ext uri="{FF2B5EF4-FFF2-40B4-BE49-F238E27FC236}">
                <a16:creationId xmlns:a16="http://schemas.microsoft.com/office/drawing/2014/main" id="{4C1D1807-6075-46C0-A2D4-FE5910EEBC5F}"/>
              </a:ext>
            </a:extLst>
          </p:cNvPr>
          <p:cNvSpPr/>
          <p:nvPr/>
        </p:nvSpPr>
        <p:spPr>
          <a:xfrm>
            <a:off x="2257425" y="3448050"/>
            <a:ext cx="676429" cy="457525"/>
          </a:xfrm>
          <a:prstGeom prst="rect">
            <a:avLst/>
          </a:prstGeom>
          <a:solidFill>
            <a:srgbClr val="F3F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Rectangle 15">
            <a:extLst>
              <a:ext uri="{FF2B5EF4-FFF2-40B4-BE49-F238E27FC236}">
                <a16:creationId xmlns:a16="http://schemas.microsoft.com/office/drawing/2014/main" id="{14937AA4-DEDC-46FB-9624-5EDC76A30496}"/>
              </a:ext>
            </a:extLst>
          </p:cNvPr>
          <p:cNvSpPr/>
          <p:nvPr/>
        </p:nvSpPr>
        <p:spPr>
          <a:xfrm>
            <a:off x="3671673" y="3429000"/>
            <a:ext cx="852701" cy="457525"/>
          </a:xfrm>
          <a:prstGeom prst="rect">
            <a:avLst/>
          </a:prstGeom>
          <a:solidFill>
            <a:srgbClr val="F2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Rectangle 16">
            <a:extLst>
              <a:ext uri="{FF2B5EF4-FFF2-40B4-BE49-F238E27FC236}">
                <a16:creationId xmlns:a16="http://schemas.microsoft.com/office/drawing/2014/main" id="{8A6FB6F2-FEF3-41D7-B3FF-71F7CF38542F}"/>
              </a:ext>
            </a:extLst>
          </p:cNvPr>
          <p:cNvSpPr/>
          <p:nvPr/>
        </p:nvSpPr>
        <p:spPr>
          <a:xfrm>
            <a:off x="2933855" y="3429000"/>
            <a:ext cx="676430" cy="457525"/>
          </a:xfrm>
          <a:prstGeom prst="rect">
            <a:avLst/>
          </a:prstGeom>
          <a:solidFill>
            <a:srgbClr val="F2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Rectangle 17">
            <a:extLst>
              <a:ext uri="{FF2B5EF4-FFF2-40B4-BE49-F238E27FC236}">
                <a16:creationId xmlns:a16="http://schemas.microsoft.com/office/drawing/2014/main" id="{012BA824-D8BF-4663-801F-ADD3EB1758A6}"/>
              </a:ext>
            </a:extLst>
          </p:cNvPr>
          <p:cNvSpPr/>
          <p:nvPr/>
        </p:nvSpPr>
        <p:spPr>
          <a:xfrm>
            <a:off x="4524374" y="3429000"/>
            <a:ext cx="219076" cy="457525"/>
          </a:xfrm>
          <a:prstGeom prst="rect">
            <a:avLst/>
          </a:prstGeom>
          <a:solidFill>
            <a:srgbClr val="F2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3" end="3"/>
                                            </p:txEl>
                                          </p:spTgt>
                                        </p:tgtEl>
                                        <p:attrNameLst>
                                          <p:attrName>style.visibility</p:attrName>
                                        </p:attrNameLst>
                                      </p:cBhvr>
                                      <p:to>
                                        <p:strVal val="visible"/>
                                      </p:to>
                                    </p:set>
                                    <p:animEffect transition="in" filter="fade">
                                      <p:cBhvr>
                                        <p:cTn id="27" dur="500"/>
                                        <p:tgtEl>
                                          <p:spTgt spid="1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xEl>
                                              <p:pRg st="4" end="4"/>
                                            </p:txEl>
                                          </p:spTgt>
                                        </p:tgtEl>
                                        <p:attrNameLst>
                                          <p:attrName>style.visibility</p:attrName>
                                        </p:attrNameLst>
                                      </p:cBhvr>
                                      <p:to>
                                        <p:strVal val="visible"/>
                                      </p:to>
                                    </p:set>
                                    <p:animEffect transition="in" filter="fade">
                                      <p:cBhvr>
                                        <p:cTn id="57" dur="500"/>
                                        <p:tgtEl>
                                          <p:spTgt spid="15">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0" nodeType="click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0" nodeType="click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0" nodeType="clickEffect">
                                  <p:stCondLst>
                                    <p:cond delay="0"/>
                                  </p:stCondLst>
                                  <p:childTnLst>
                                    <p:animEffect transition="out" filter="fade">
                                      <p:cBhvr>
                                        <p:cTn id="71" dur="500"/>
                                        <p:tgtEl>
                                          <p:spTgt spid="16"/>
                                        </p:tgtEl>
                                      </p:cBhvr>
                                    </p:animEffect>
                                    <p:set>
                                      <p:cBhvr>
                                        <p:cTn id="72" dur="1" fill="hold">
                                          <p:stCondLst>
                                            <p:cond delay="499"/>
                                          </p:stCondLst>
                                        </p:cTn>
                                        <p:tgtEl>
                                          <p:spTgt spid="1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0" nodeType="clickEffect">
                                  <p:stCondLst>
                                    <p:cond delay="0"/>
                                  </p:stCondLst>
                                  <p:childTnLst>
                                    <p:animEffect transition="out" filter="fade">
                                      <p:cBhvr>
                                        <p:cTn id="76" dur="500"/>
                                        <p:tgtEl>
                                          <p:spTgt spid="17"/>
                                        </p:tgtEl>
                                      </p:cBhvr>
                                    </p:animEffect>
                                    <p:set>
                                      <p:cBhvr>
                                        <p:cTn id="77" dur="1" fill="hold">
                                          <p:stCondLst>
                                            <p:cond delay="499"/>
                                          </p:stCondLst>
                                        </p:cTn>
                                        <p:tgtEl>
                                          <p:spTgt spid="17"/>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0" nodeType="clickEffect">
                                  <p:stCondLst>
                                    <p:cond delay="0"/>
                                  </p:stCondLst>
                                  <p:childTnLst>
                                    <p:animEffect transition="out" filter="fade">
                                      <p:cBhvr>
                                        <p:cTn id="81" dur="500"/>
                                        <p:tgtEl>
                                          <p:spTgt spid="18"/>
                                        </p:tgtEl>
                                      </p:cBhvr>
                                    </p:animEffect>
                                    <p:set>
                                      <p:cBhvr>
                                        <p:cTn id="82"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B6BF5-0F86-40B7-BF19-14B52233ACBA}"/>
              </a:ext>
            </a:extLst>
          </p:cNvPr>
          <p:cNvSpPr>
            <a:spLocks noGrp="1"/>
          </p:cNvSpPr>
          <p:nvPr>
            <p:ph type="ctrTitle"/>
          </p:nvPr>
        </p:nvSpPr>
        <p:spPr/>
        <p:txBody>
          <a:bodyPr/>
          <a:lstStyle/>
          <a:p>
            <a:r>
              <a:rPr lang="en-CA" cap="all" dirty="0"/>
              <a:t>Polar Bear </a:t>
            </a:r>
            <a:br>
              <a:rPr lang="en-CA" cap="all" dirty="0"/>
            </a:br>
            <a:r>
              <a:rPr lang="en-CA" cap="all" dirty="0"/>
              <a:t>Case Study</a:t>
            </a:r>
            <a:endParaRPr lang="en-US" cap="all" dirty="0"/>
          </a:p>
        </p:txBody>
      </p:sp>
      <p:sp>
        <p:nvSpPr>
          <p:cNvPr id="3" name="Slide Number Placeholder 2">
            <a:extLst>
              <a:ext uri="{FF2B5EF4-FFF2-40B4-BE49-F238E27FC236}">
                <a16:creationId xmlns:a16="http://schemas.microsoft.com/office/drawing/2014/main" id="{432CDB9A-F752-4FCF-8550-D5C626559BDC}"/>
              </a:ext>
            </a:extLst>
          </p:cNvPr>
          <p:cNvSpPr>
            <a:spLocks noGrp="1"/>
          </p:cNvSpPr>
          <p:nvPr>
            <p:ph type="sldNum" sz="quarter" idx="12"/>
          </p:nvPr>
        </p:nvSpPr>
        <p:spPr/>
        <p:txBody>
          <a:bodyPr/>
          <a:lstStyle/>
          <a:p>
            <a:fld id="{E50A8D5F-7A10-4D19-B2BD-04FE5CA3B31F}" type="slidenum">
              <a:rPr lang="en-US" smtClean="0"/>
              <a:pPr/>
              <a:t>23</a:t>
            </a:fld>
            <a:endParaRPr lang="en-US" dirty="0"/>
          </a:p>
        </p:txBody>
      </p:sp>
    </p:spTree>
    <p:extLst>
      <p:ext uri="{BB962C8B-B14F-4D97-AF65-F5344CB8AC3E}">
        <p14:creationId xmlns:p14="http://schemas.microsoft.com/office/powerpoint/2010/main" val="589172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4743CB6-760E-4F26-891F-8B363F8D208D}"/>
              </a:ext>
            </a:extLst>
          </p:cNvPr>
          <p:cNvSpPr txBox="1">
            <a:spLocks/>
          </p:cNvSpPr>
          <p:nvPr/>
        </p:nvSpPr>
        <p:spPr>
          <a:xfrm>
            <a:off x="10906716" y="0"/>
            <a:ext cx="1274645" cy="365125"/>
          </a:xfrm>
          <a:prstGeom prst="rect">
            <a:avLst/>
          </a:prstGeom>
          <a:effectLst/>
        </p:spPr>
        <p:txBody>
          <a:bodyPr/>
          <a:lstStyle>
            <a:defPPr>
              <a:defRPr lang="en-US"/>
            </a:defPPr>
            <a:lvl1pPr marL="0" algn="r" defTabSz="914400" rtl="0" eaLnBrk="1" latinLnBrk="0" hangingPunct="1">
              <a:defRPr sz="3200" b="0" kern="1200">
                <a:ln w="3175">
                  <a:noFill/>
                </a:ln>
                <a:solidFill>
                  <a:srgbClr val="A6B9CE"/>
                </a:solidFill>
                <a:latin typeface="Montserrat ligh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Ch. 4</a:t>
            </a:r>
          </a:p>
        </p:txBody>
      </p:sp>
      <p:sp>
        <p:nvSpPr>
          <p:cNvPr id="5" name="Slide Number Placeholder 2">
            <a:extLst>
              <a:ext uri="{FF2B5EF4-FFF2-40B4-BE49-F238E27FC236}">
                <a16:creationId xmlns:a16="http://schemas.microsoft.com/office/drawing/2014/main" id="{FDE9D090-C634-43AC-A7F0-52ECB00834C9}"/>
              </a:ext>
            </a:extLst>
          </p:cNvPr>
          <p:cNvSpPr txBox="1">
            <a:spLocks/>
          </p:cNvSpPr>
          <p:nvPr/>
        </p:nvSpPr>
        <p:spPr>
          <a:xfrm>
            <a:off x="10906716" y="6342061"/>
            <a:ext cx="1274645" cy="365125"/>
          </a:xfrm>
          <a:prstGeom prst="rect">
            <a:avLst/>
          </a:prstGeom>
          <a:effectLst/>
        </p:spPr>
        <p:txBody>
          <a:bodyPr/>
          <a:lstStyle>
            <a:defPPr>
              <a:defRPr lang="en-US"/>
            </a:defPPr>
            <a:lvl1pPr marL="0" algn="r" defTabSz="914400" rtl="0" eaLnBrk="1" latinLnBrk="0" hangingPunct="1">
              <a:defRPr sz="3200" b="0" kern="1200">
                <a:ln w="3175">
                  <a:noFill/>
                </a:ln>
                <a:solidFill>
                  <a:srgbClr val="A6B9CE"/>
                </a:solidFill>
                <a:latin typeface="Montserrat ligh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50A8D5F-7A10-4D19-B2BD-04FE5CA3B31F}" type="slidenum">
              <a:rPr lang="en-US" smtClean="0">
                <a:solidFill>
                  <a:srgbClr val="FFFFFF"/>
                </a:solidFill>
              </a:rPr>
              <a:pPr/>
              <a:t>24</a:t>
            </a:fld>
            <a:endParaRPr lang="en-US" dirty="0">
              <a:solidFill>
                <a:srgbClr val="FFFFFF"/>
              </a:solidFill>
            </a:endParaRPr>
          </a:p>
        </p:txBody>
      </p:sp>
      <p:grpSp>
        <p:nvGrpSpPr>
          <p:cNvPr id="7" name="Group 6">
            <a:extLst>
              <a:ext uri="{FF2B5EF4-FFF2-40B4-BE49-F238E27FC236}">
                <a16:creationId xmlns:a16="http://schemas.microsoft.com/office/drawing/2014/main" id="{9629684B-FBDE-4A58-833F-D4322A722A23}"/>
              </a:ext>
            </a:extLst>
          </p:cNvPr>
          <p:cNvGrpSpPr/>
          <p:nvPr/>
        </p:nvGrpSpPr>
        <p:grpSpPr>
          <a:xfrm>
            <a:off x="0" y="0"/>
            <a:ext cx="12181361" cy="6858002"/>
            <a:chOff x="-40025" y="392976"/>
            <a:chExt cx="6906491" cy="3858268"/>
          </a:xfrm>
        </p:grpSpPr>
        <p:pic>
          <p:nvPicPr>
            <p:cNvPr id="8" name="Content Placeholder 4">
              <a:extLst>
                <a:ext uri="{FF2B5EF4-FFF2-40B4-BE49-F238E27FC236}">
                  <a16:creationId xmlns:a16="http://schemas.microsoft.com/office/drawing/2014/main" id="{058E5667-3023-4765-80A1-6B555F67BE1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0025" y="392976"/>
              <a:ext cx="6906491" cy="3858268"/>
            </a:xfrm>
            <a:prstGeom prst="rect">
              <a:avLst/>
            </a:prstGeom>
          </p:spPr>
        </p:pic>
        <p:sp>
          <p:nvSpPr>
            <p:cNvPr id="9" name="TextBox 8">
              <a:extLst>
                <a:ext uri="{FF2B5EF4-FFF2-40B4-BE49-F238E27FC236}">
                  <a16:creationId xmlns:a16="http://schemas.microsoft.com/office/drawing/2014/main" id="{4047B45A-7B2D-432B-BC14-CA081A4D3995}"/>
                </a:ext>
              </a:extLst>
            </p:cNvPr>
            <p:cNvSpPr txBox="1"/>
            <p:nvPr/>
          </p:nvSpPr>
          <p:spPr>
            <a:xfrm>
              <a:off x="0" y="4039684"/>
              <a:ext cx="2083950" cy="190468"/>
            </a:xfrm>
            <a:prstGeom prst="rect">
              <a:avLst/>
            </a:prstGeom>
            <a:noFill/>
          </p:spPr>
          <p:txBody>
            <a:bodyPr wrap="square" rtlCol="0">
              <a:spAutoFit/>
            </a:bodyPr>
            <a:lstStyle/>
            <a:p>
              <a:r>
                <a:rPr lang="en-CA" sz="1600" b="1" dirty="0">
                  <a:solidFill>
                    <a:srgbClr val="1E252B"/>
                  </a:solidFill>
                  <a:latin typeface="Montserrat" pitchFamily="2" charset="0"/>
                </a:rPr>
                <a:t>© Wayne Lynch</a:t>
              </a:r>
            </a:p>
          </p:txBody>
        </p:sp>
      </p:grpSp>
    </p:spTree>
    <p:extLst>
      <p:ext uri="{BB962C8B-B14F-4D97-AF65-F5344CB8AC3E}">
        <p14:creationId xmlns:p14="http://schemas.microsoft.com/office/powerpoint/2010/main" val="327175304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ce animation">
            <a:hlinkClick r:id="" action="ppaction://media"/>
            <a:extLst>
              <a:ext uri="{FF2B5EF4-FFF2-40B4-BE49-F238E27FC236}">
                <a16:creationId xmlns:a16="http://schemas.microsoft.com/office/drawing/2014/main" id="{C563CF29-97AC-4B64-B4FE-427ABCAFD15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4243" t="2591" r="93366" b="11770"/>
          <a:stretch>
            <a:fillRect/>
          </a:stretch>
        </p:blipFill>
        <p:spPr>
          <a:xfrm>
            <a:off x="0" y="12978"/>
            <a:ext cx="12181362" cy="6832044"/>
          </a:xfrm>
          <a:prstGeom prst="rect">
            <a:avLst/>
          </a:prstGeom>
        </p:spPr>
      </p:pic>
      <p:sp>
        <p:nvSpPr>
          <p:cNvPr id="16" name="Rectangle 15">
            <a:extLst>
              <a:ext uri="{FF2B5EF4-FFF2-40B4-BE49-F238E27FC236}">
                <a16:creationId xmlns:a16="http://schemas.microsoft.com/office/drawing/2014/main" id="{5960B044-C9BF-4272-AF97-053326A8E954}"/>
              </a:ext>
            </a:extLst>
          </p:cNvPr>
          <p:cNvSpPr/>
          <p:nvPr/>
        </p:nvSpPr>
        <p:spPr>
          <a:xfrm rot="10800000">
            <a:off x="-13651" y="-57351"/>
            <a:ext cx="6953329" cy="6902371"/>
          </a:xfrm>
          <a:prstGeom prst="rect">
            <a:avLst/>
          </a:prstGeom>
          <a:gradFill flip="none" rotWithShape="1">
            <a:gsLst>
              <a:gs pos="100000">
                <a:srgbClr val="15273F">
                  <a:alpha val="0"/>
                </a:srgbClr>
              </a:gs>
              <a:gs pos="83000">
                <a:srgbClr val="1A1A1A"/>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limate Spiral">
            <a:hlinkClick r:id="" action="ppaction://media"/>
            <a:extLst>
              <a:ext uri="{FF2B5EF4-FFF2-40B4-BE49-F238E27FC236}">
                <a16:creationId xmlns:a16="http://schemas.microsoft.com/office/drawing/2014/main" id="{E8322BEF-30DB-46A7-B7C6-537846479EC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0">
            <a:lum bright="10000"/>
          </a:blip>
          <a:srcRect l="20965" r="22467"/>
          <a:stretch>
            <a:fillRect/>
          </a:stretch>
        </p:blipFill>
        <p:spPr>
          <a:xfrm>
            <a:off x="68848" y="1431143"/>
            <a:ext cx="5079430" cy="5050842"/>
          </a:xfrm>
          <a:prstGeom prst="rect">
            <a:avLst/>
          </a:prstGeom>
        </p:spPr>
      </p:pic>
      <p:sp>
        <p:nvSpPr>
          <p:cNvPr id="4" name="Title 3">
            <a:extLst>
              <a:ext uri="{FF2B5EF4-FFF2-40B4-BE49-F238E27FC236}">
                <a16:creationId xmlns:a16="http://schemas.microsoft.com/office/drawing/2014/main" id="{749C0845-0C8E-4C4A-95F3-F821F1686BD8}"/>
              </a:ext>
            </a:extLst>
          </p:cNvPr>
          <p:cNvSpPr>
            <a:spLocks noGrp="1"/>
          </p:cNvSpPr>
          <p:nvPr>
            <p:ph type="title"/>
          </p:nvPr>
        </p:nvSpPr>
        <p:spPr>
          <a:xfrm>
            <a:off x="220999" y="555796"/>
            <a:ext cx="5079429" cy="697654"/>
          </a:xfrm>
        </p:spPr>
        <p:txBody>
          <a:bodyPr/>
          <a:lstStyle/>
          <a:p>
            <a:pPr algn="ctr"/>
            <a:r>
              <a:rPr lang="en-CA">
                <a:gradFill>
                  <a:gsLst>
                    <a:gs pos="0">
                      <a:srgbClr val="FF5836"/>
                    </a:gs>
                    <a:gs pos="100000">
                      <a:srgbClr val="713DF1"/>
                    </a:gs>
                  </a:gsLst>
                  <a:lin ang="2700006" scaled="0"/>
                </a:gradFill>
              </a:rPr>
              <a:t>TEMPERATURE </a:t>
            </a:r>
            <a:endParaRPr lang="en-US" dirty="0">
              <a:gradFill>
                <a:gsLst>
                  <a:gs pos="0">
                    <a:srgbClr val="FF5836"/>
                  </a:gs>
                  <a:gs pos="100000">
                    <a:srgbClr val="713DF1"/>
                  </a:gs>
                </a:gsLst>
                <a:lin ang="2700006" scaled="0"/>
              </a:gradFill>
            </a:endParaRPr>
          </a:p>
        </p:txBody>
      </p:sp>
      <p:pic>
        <p:nvPicPr>
          <p:cNvPr id="9" name="ice animation">
            <a:hlinkClick r:id="" action="ppaction://media"/>
            <a:extLst>
              <a:ext uri="{FF2B5EF4-FFF2-40B4-BE49-F238E27FC236}">
                <a16:creationId xmlns:a16="http://schemas.microsoft.com/office/drawing/2014/main" id="{322B91D9-FA53-4D9A-9AEC-B81BA6CB96B6}"/>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9"/>
          <a:srcRect t="2591" r="50293" b="2915"/>
          <a:stretch>
            <a:fillRect/>
          </a:stretch>
        </p:blipFill>
        <p:spPr>
          <a:xfrm>
            <a:off x="6939680" y="1257473"/>
            <a:ext cx="5048076" cy="5398182"/>
          </a:xfrm>
          <a:prstGeom prst="rect">
            <a:avLst/>
          </a:prstGeom>
        </p:spPr>
      </p:pic>
      <p:sp>
        <p:nvSpPr>
          <p:cNvPr id="12" name="Title 3">
            <a:extLst>
              <a:ext uri="{FF2B5EF4-FFF2-40B4-BE49-F238E27FC236}">
                <a16:creationId xmlns:a16="http://schemas.microsoft.com/office/drawing/2014/main" id="{945538D8-7837-45B7-86B9-EF4E634964E8}"/>
              </a:ext>
            </a:extLst>
          </p:cNvPr>
          <p:cNvSpPr txBox="1">
            <a:spLocks/>
          </p:cNvSpPr>
          <p:nvPr/>
        </p:nvSpPr>
        <p:spPr>
          <a:xfrm>
            <a:off x="6071984" y="555796"/>
            <a:ext cx="8542917" cy="697654"/>
          </a:xfrm>
          <a:prstGeom prst="rect">
            <a:avLst/>
          </a:prstGeom>
        </p:spPr>
        <p:txBody>
          <a:bodyPr vert="horz" lIns="91440" tIns="45720" rIns="91440" bIns="45720" rtlCol="0" anchor="t">
            <a:noAutofit/>
          </a:bodyPr>
          <a:lstStyle>
            <a:lvl1pPr marL="0" algn="l" defTabSz="914354" rtl="0" eaLnBrk="1" latinLnBrk="0" hangingPunct="1">
              <a:lnSpc>
                <a:spcPct val="90000"/>
              </a:lnSpc>
              <a:spcBef>
                <a:spcPct val="0"/>
              </a:spcBef>
              <a:buNone/>
              <a:defRPr lang="en-US" sz="4400" b="1" kern="1200" spc="0">
                <a:gradFill>
                  <a:gsLst>
                    <a:gs pos="0">
                      <a:srgbClr val="7BCCC4">
                        <a:alpha val="90000"/>
                        <a:lumMod val="100000"/>
                      </a:srgbClr>
                    </a:gs>
                    <a:gs pos="100000">
                      <a:srgbClr val="0868AC">
                        <a:alpha val="90000"/>
                        <a:lumMod val="100000"/>
                      </a:srgbClr>
                    </a:gs>
                  </a:gsLst>
                  <a:lin ang="2700006" scaled="0"/>
                </a:gradFill>
                <a:latin typeface="Montserrat" pitchFamily="2" charset="0"/>
                <a:ea typeface="+mj-ea"/>
                <a:cs typeface="+mj-cs"/>
              </a:defRPr>
            </a:lvl1pPr>
          </a:lstStyle>
          <a:p>
            <a:pPr algn="ctr"/>
            <a:r>
              <a:rPr lang="en-CA" dirty="0"/>
              <a:t>SEA ICE            .</a:t>
            </a:r>
          </a:p>
        </p:txBody>
      </p:sp>
      <p:pic>
        <p:nvPicPr>
          <p:cNvPr id="15" name="Picture 14">
            <a:extLst>
              <a:ext uri="{FF2B5EF4-FFF2-40B4-BE49-F238E27FC236}">
                <a16:creationId xmlns:a16="http://schemas.microsoft.com/office/drawing/2014/main" id="{25EEAE94-EC67-48C0-AFAA-EE8A34570DCA}"/>
              </a:ext>
            </a:extLst>
          </p:cNvPr>
          <p:cNvPicPr>
            <a:picLocks noChangeAspect="1"/>
          </p:cNvPicPr>
          <p:nvPr/>
        </p:nvPicPr>
        <p:blipFill>
          <a:blip r:embed="rId11"/>
          <a:stretch>
            <a:fillRect/>
          </a:stretch>
        </p:blipFill>
        <p:spPr>
          <a:xfrm>
            <a:off x="3235722" y="-1236838"/>
            <a:ext cx="1629002" cy="590632"/>
          </a:xfrm>
          <a:prstGeom prst="rect">
            <a:avLst/>
          </a:prstGeom>
        </p:spPr>
      </p:pic>
      <p:sp>
        <p:nvSpPr>
          <p:cNvPr id="20" name="Slide Number Placeholder 2">
            <a:extLst>
              <a:ext uri="{FF2B5EF4-FFF2-40B4-BE49-F238E27FC236}">
                <a16:creationId xmlns:a16="http://schemas.microsoft.com/office/drawing/2014/main" id="{710E1CAF-AC69-49BA-82B4-D0F3DC427BD9}"/>
              </a:ext>
            </a:extLst>
          </p:cNvPr>
          <p:cNvSpPr>
            <a:spLocks noGrp="1"/>
          </p:cNvSpPr>
          <p:nvPr>
            <p:ph type="sldNum" sz="quarter" idx="12"/>
          </p:nvPr>
        </p:nvSpPr>
        <p:spPr>
          <a:xfrm>
            <a:off x="10906716" y="19782"/>
            <a:ext cx="1274645" cy="365125"/>
          </a:xfrm>
        </p:spPr>
        <p:txBody>
          <a:bodyPr/>
          <a:lstStyle/>
          <a:p>
            <a:fld id="{E50A8D5F-7A10-4D19-B2BD-04FE5CA3B31F}" type="slidenum">
              <a:rPr lang="en-US" smtClean="0"/>
              <a:pPr/>
              <a:t>25</a:t>
            </a:fld>
            <a:endParaRPr lang="en-US" dirty="0"/>
          </a:p>
        </p:txBody>
      </p:sp>
    </p:spTree>
    <p:extLst>
      <p:ext uri="{BB962C8B-B14F-4D97-AF65-F5344CB8AC3E}">
        <p14:creationId xmlns:p14="http://schemas.microsoft.com/office/powerpoint/2010/main" val="325386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208" fill="hold"/>
                                        <p:tgtEl>
                                          <p:spTgt spid="7"/>
                                        </p:tgtEl>
                                      </p:cBhvr>
                                    </p:cmd>
                                  </p:childTnLst>
                                </p:cTn>
                              </p:par>
                              <p:par>
                                <p:cTn id="7" presetID="1" presetClass="mediacall" presetSubtype="0" fill="hold" nodeType="withEffect">
                                  <p:stCondLst>
                                    <p:cond delay="0"/>
                                  </p:stCondLst>
                                  <p:childTnLst>
                                    <p:cmd type="call" cmd="playFrom(0.0)">
                                      <p:cBhvr>
                                        <p:cTn id="8" dur="16980" fill="hold"/>
                                        <p:tgtEl>
                                          <p:spTgt spid="9"/>
                                        </p:tgtEl>
                                      </p:cBhvr>
                                    </p:cmd>
                                  </p:childTnLst>
                                </p:cTn>
                              </p:par>
                              <p:par>
                                <p:cTn id="9" presetID="1" presetClass="mediacall" presetSubtype="0" fill="hold" nodeType="withEffect">
                                  <p:stCondLst>
                                    <p:cond delay="0"/>
                                  </p:stCondLst>
                                  <p:childTnLst>
                                    <p:cmd type="call" cmd="playFrom(0.0)">
                                      <p:cBhvr>
                                        <p:cTn id="10" dur="1698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1" fill="hold" display="0">
                  <p:stCondLst>
                    <p:cond delay="indefinite"/>
                  </p:stCondLst>
                </p:cTn>
                <p:tgtEl>
                  <p:spTgt spid="7"/>
                </p:tgtEl>
              </p:cMediaNode>
            </p:video>
            <p:video>
              <p:cMediaNode vol="80000">
                <p:cTn id="12" fill="hold" display="0">
                  <p:stCondLst>
                    <p:cond delay="indefinite"/>
                  </p:stCondLst>
                </p:cTn>
                <p:tgtEl>
                  <p:spTgt spid="9"/>
                </p:tgtEl>
              </p:cMediaNode>
            </p:video>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9"/>
                                        </p:tgtEl>
                                      </p:cBhvr>
                                    </p:cmd>
                                  </p:childTnLst>
                                </p:cTn>
                              </p:par>
                            </p:childTnLst>
                          </p:cTn>
                        </p:par>
                      </p:childTnLst>
                    </p:cTn>
                  </p:par>
                </p:childTnLst>
              </p:cTn>
              <p:nextCondLst>
                <p:cond evt="onClick" delay="0">
                  <p:tgtEl>
                    <p:spTgt spid="9"/>
                  </p:tgtEl>
                </p:cond>
              </p:nextCondLst>
            </p:seq>
            <p:seq concurrent="1" nextAc="seek">
              <p:cTn id="18" restart="whenNotActive" fill="hold" evtFilter="cancelBubble" nodeType="interactiveSeq">
                <p:stCondLst>
                  <p:cond evt="onClick" delay="0">
                    <p:tgtEl>
                      <p:spTgt spid="1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9"/>
                                        </p:tgtEl>
                                      </p:cBhvr>
                                    </p:cmd>
                                  </p:childTnLst>
                                </p:cTn>
                              </p:par>
                            </p:childTnLst>
                          </p:cTn>
                        </p:par>
                      </p:childTnLst>
                    </p:cTn>
                  </p:par>
                </p:childTnLst>
              </p:cTn>
              <p:nextCondLst>
                <p:cond evt="onClick" delay="0">
                  <p:tgtEl>
                    <p:spTgt spid="19"/>
                  </p:tgtEl>
                </p:cond>
              </p:nextCondLst>
            </p:seq>
            <p:video>
              <p:cMediaNode vol="80000">
                <p:cTn id="23" fill="hold" display="0">
                  <p:stCondLst>
                    <p:cond delay="indefinite"/>
                  </p:stCondLst>
                </p:cTn>
                <p:tgtEl>
                  <p:spTgt spid="19"/>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pring sea i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67AB03E3-B9FA-42C2-A617-35CAF1830688}"/>
              </a:ext>
            </a:extLst>
          </p:cNvPr>
          <p:cNvSpPr>
            <a:spLocks noGrp="1"/>
          </p:cNvSpPr>
          <p:nvPr>
            <p:ph type="sldNum" sz="quarter" idx="12"/>
          </p:nvPr>
        </p:nvSpPr>
        <p:spPr/>
        <p:txBody>
          <a:bodyPr/>
          <a:lstStyle/>
          <a:p>
            <a:fld id="{E50A8D5F-7A10-4D19-B2BD-04FE5CA3B31F}" type="slidenum">
              <a:rPr lang="en-US" smtClean="0"/>
              <a:pPr/>
              <a:t>26</a:t>
            </a:fld>
            <a:endParaRPr lang="en-US" dirty="0"/>
          </a:p>
        </p:txBody>
      </p:sp>
      <p:sp>
        <p:nvSpPr>
          <p:cNvPr id="5" name="Rectangle 4">
            <a:extLst>
              <a:ext uri="{FF2B5EF4-FFF2-40B4-BE49-F238E27FC236}">
                <a16:creationId xmlns:a16="http://schemas.microsoft.com/office/drawing/2014/main" id="{8FB3997F-8A6C-442B-9123-9F90EB1DB8C3}"/>
              </a:ext>
            </a:extLst>
          </p:cNvPr>
          <p:cNvSpPr/>
          <p:nvPr/>
        </p:nvSpPr>
        <p:spPr>
          <a:xfrm>
            <a:off x="10639" y="6488668"/>
            <a:ext cx="1782860" cy="369332"/>
          </a:xfrm>
          <a:prstGeom prst="rect">
            <a:avLst/>
          </a:prstGeom>
        </p:spPr>
        <p:txBody>
          <a:bodyPr wrap="none">
            <a:spAutoFit/>
          </a:bodyPr>
          <a:lstStyle/>
          <a:p>
            <a:r>
              <a:rPr lang="en-US" dirty="0">
                <a:solidFill>
                  <a:schemeClr val="bg1"/>
                </a:solidFill>
                <a:latin typeface="Open Sans"/>
              </a:rPr>
              <a:t>© Ron Togunov</a:t>
            </a:r>
            <a:endParaRPr lang="en-US" dirty="0">
              <a:solidFill>
                <a:schemeClr val="bg1"/>
              </a:solidFill>
            </a:endParaRPr>
          </a:p>
        </p:txBody>
      </p:sp>
    </p:spTree>
    <p:extLst>
      <p:ext uri="{BB962C8B-B14F-4D97-AF65-F5344CB8AC3E}">
        <p14:creationId xmlns:p14="http://schemas.microsoft.com/office/powerpoint/2010/main" val="325057709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70B90B-BC05-4E72-8C1E-842C0CB9EA6D}"/>
              </a:ext>
            </a:extLst>
          </p:cNvPr>
          <p:cNvSpPr>
            <a:spLocks noGrp="1"/>
          </p:cNvSpPr>
          <p:nvPr>
            <p:ph type="title"/>
          </p:nvPr>
        </p:nvSpPr>
        <p:spPr/>
        <p:txBody>
          <a:bodyPr/>
          <a:lstStyle/>
          <a:p>
            <a:r>
              <a:rPr lang="en-CA" dirty="0"/>
              <a:t>Polar Bear Olfaction				</a:t>
            </a:r>
            <a:endParaRPr lang="en-US" dirty="0"/>
          </a:p>
        </p:txBody>
      </p:sp>
      <p:pic>
        <p:nvPicPr>
          <p:cNvPr id="8" name="Ice sheet">
            <a:extLst>
              <a:ext uri="{FF2B5EF4-FFF2-40B4-BE49-F238E27FC236}">
                <a16:creationId xmlns:a16="http://schemas.microsoft.com/office/drawing/2014/main" id="{D977B8EC-C4AE-4447-A26A-BCB1EC66C91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31494" y="1618091"/>
            <a:ext cx="8729012" cy="4493368"/>
          </a:xfrm>
          <a:prstGeom prst="rect">
            <a:avLst/>
          </a:prstGeom>
        </p:spPr>
      </p:pic>
      <p:pic>
        <p:nvPicPr>
          <p:cNvPr id="9" name="Seal">
            <a:extLst>
              <a:ext uri="{FF2B5EF4-FFF2-40B4-BE49-F238E27FC236}">
                <a16:creationId xmlns:a16="http://schemas.microsoft.com/office/drawing/2014/main" id="{506316A4-3AEF-4364-8A1B-321836CB72F2}"/>
              </a:ext>
            </a:extLst>
          </p:cNvPr>
          <p:cNvPicPr>
            <a:picLocks noChangeAspect="1"/>
          </p:cNvPicPr>
          <p:nvPr/>
        </p:nvPicPr>
        <p:blipFill>
          <a:blip r:embed="rId4" cstate="print">
            <a:grayscl/>
            <a:lum bright="5000"/>
            <a:extLst>
              <a:ext uri="{28A0092B-C50C-407E-A947-70E740481C1C}">
                <a14:useLocalDpi xmlns:a14="http://schemas.microsoft.com/office/drawing/2010/main"/>
              </a:ext>
            </a:extLst>
          </a:blip>
          <a:stretch>
            <a:fillRect/>
          </a:stretch>
        </p:blipFill>
        <p:spPr>
          <a:xfrm>
            <a:off x="7606861" y="3593109"/>
            <a:ext cx="307011" cy="191028"/>
          </a:xfrm>
          <a:prstGeom prst="rect">
            <a:avLst/>
          </a:prstGeom>
        </p:spPr>
      </p:pic>
      <p:pic>
        <p:nvPicPr>
          <p:cNvPr id="10" name="Ice cover">
            <a:extLst>
              <a:ext uri="{FF2B5EF4-FFF2-40B4-BE49-F238E27FC236}">
                <a16:creationId xmlns:a16="http://schemas.microsoft.com/office/drawing/2014/main" id="{1A5E7ACF-8968-4E5A-8EB9-3630B20320EE}"/>
              </a:ext>
            </a:extLst>
          </p:cNvPr>
          <p:cNvPicPr>
            <a:picLocks noChangeAspect="1"/>
          </p:cNvPicPr>
          <p:nvPr/>
        </p:nvPicPr>
        <p:blipFill>
          <a:blip r:embed="rId5"/>
          <a:stretch>
            <a:fillRect/>
          </a:stretch>
        </p:blipFill>
        <p:spPr>
          <a:xfrm>
            <a:off x="6882327" y="3450271"/>
            <a:ext cx="2133742" cy="1076400"/>
          </a:xfrm>
          <a:prstGeom prst="rect">
            <a:avLst/>
          </a:prstGeom>
          <a:effectLst>
            <a:outerShdw blurRad="50800" dist="63500" dir="6660000" algn="tr" rotWithShape="0">
              <a:prstClr val="black">
                <a:alpha val="28000"/>
              </a:prstClr>
            </a:outerShdw>
          </a:effectLst>
        </p:spPr>
      </p:pic>
      <p:grpSp>
        <p:nvGrpSpPr>
          <p:cNvPr id="11" name="ice mask">
            <a:extLst>
              <a:ext uri="{FF2B5EF4-FFF2-40B4-BE49-F238E27FC236}">
                <a16:creationId xmlns:a16="http://schemas.microsoft.com/office/drawing/2014/main" id="{23AFB635-AE91-4CDA-BA6A-DDAC56E84ABD}"/>
              </a:ext>
            </a:extLst>
          </p:cNvPr>
          <p:cNvGrpSpPr>
            <a:grpSpLocks noChangeAspect="1"/>
          </p:cNvGrpSpPr>
          <p:nvPr/>
        </p:nvGrpSpPr>
        <p:grpSpPr bwMode="auto">
          <a:xfrm>
            <a:off x="6569725" y="3800129"/>
            <a:ext cx="3138487" cy="819151"/>
            <a:chOff x="3161" y="2286"/>
            <a:chExt cx="1977" cy="516"/>
          </a:xfrm>
        </p:grpSpPr>
        <p:sp>
          <p:nvSpPr>
            <p:cNvPr id="13" name="AutoShape 221">
              <a:extLst>
                <a:ext uri="{FF2B5EF4-FFF2-40B4-BE49-F238E27FC236}">
                  <a16:creationId xmlns:a16="http://schemas.microsoft.com/office/drawing/2014/main" id="{EAD7F3D2-ED32-4225-877C-B0BB1838F909}"/>
                </a:ext>
              </a:extLst>
            </p:cNvPr>
            <p:cNvSpPr>
              <a:spLocks noChangeAspect="1" noChangeArrowheads="1" noTextEdit="1"/>
            </p:cNvSpPr>
            <p:nvPr/>
          </p:nvSpPr>
          <p:spPr bwMode="auto">
            <a:xfrm>
              <a:off x="3161" y="2286"/>
              <a:ext cx="1977"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dirty="0"/>
            </a:p>
          </p:txBody>
        </p:sp>
        <p:sp>
          <p:nvSpPr>
            <p:cNvPr id="14" name="Freeform 223">
              <a:extLst>
                <a:ext uri="{FF2B5EF4-FFF2-40B4-BE49-F238E27FC236}">
                  <a16:creationId xmlns:a16="http://schemas.microsoft.com/office/drawing/2014/main" id="{4F756EE4-B438-461D-89E1-2D8BE9F8B629}"/>
                </a:ext>
              </a:extLst>
            </p:cNvPr>
            <p:cNvSpPr>
              <a:spLocks/>
            </p:cNvSpPr>
            <p:nvPr/>
          </p:nvSpPr>
          <p:spPr bwMode="auto">
            <a:xfrm>
              <a:off x="4977" y="2348"/>
              <a:ext cx="158" cy="51"/>
            </a:xfrm>
            <a:custGeom>
              <a:avLst/>
              <a:gdLst>
                <a:gd name="T0" fmla="*/ 0 w 158"/>
                <a:gd name="T1" fmla="*/ 0 h 51"/>
                <a:gd name="T2" fmla="*/ 158 w 158"/>
                <a:gd name="T3" fmla="*/ 20 h 51"/>
                <a:gd name="T4" fmla="*/ 57 w 158"/>
                <a:gd name="T5" fmla="*/ 51 h 51"/>
                <a:gd name="T6" fmla="*/ 57 w 158"/>
                <a:gd name="T7" fmla="*/ 51 h 51"/>
                <a:gd name="T8" fmla="*/ 0 w 158"/>
                <a:gd name="T9" fmla="*/ 0 h 51"/>
                <a:gd name="T10" fmla="*/ 0 w 158"/>
                <a:gd name="T11" fmla="*/ 0 h 51"/>
              </a:gdLst>
              <a:ahLst/>
              <a:cxnLst>
                <a:cxn ang="0">
                  <a:pos x="T0" y="T1"/>
                </a:cxn>
                <a:cxn ang="0">
                  <a:pos x="T2" y="T3"/>
                </a:cxn>
                <a:cxn ang="0">
                  <a:pos x="T4" y="T5"/>
                </a:cxn>
                <a:cxn ang="0">
                  <a:pos x="T6" y="T7"/>
                </a:cxn>
                <a:cxn ang="0">
                  <a:pos x="T8" y="T9"/>
                </a:cxn>
                <a:cxn ang="0">
                  <a:pos x="T10" y="T11"/>
                </a:cxn>
              </a:cxnLst>
              <a:rect l="0" t="0" r="r" b="b"/>
              <a:pathLst>
                <a:path w="158" h="51">
                  <a:moveTo>
                    <a:pt x="0" y="0"/>
                  </a:moveTo>
                  <a:lnTo>
                    <a:pt x="158" y="20"/>
                  </a:lnTo>
                  <a:lnTo>
                    <a:pt x="57" y="51"/>
                  </a:lnTo>
                  <a:lnTo>
                    <a:pt x="57" y="51"/>
                  </a:lnTo>
                  <a:lnTo>
                    <a:pt x="0" y="0"/>
                  </a:lnTo>
                  <a:lnTo>
                    <a:pt x="0" y="0"/>
                  </a:lnTo>
                  <a:close/>
                </a:path>
              </a:pathLst>
            </a:custGeom>
            <a:solidFill>
              <a:srgbClr val="94D2F2"/>
            </a:solidFill>
            <a:ln w="0" cap="sq">
              <a:solidFill>
                <a:srgbClr val="94D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15" name="Freeform 224">
              <a:extLst>
                <a:ext uri="{FF2B5EF4-FFF2-40B4-BE49-F238E27FC236}">
                  <a16:creationId xmlns:a16="http://schemas.microsoft.com/office/drawing/2014/main" id="{D2DAFB47-A611-4BF3-A4BF-DA2F67A3CE46}"/>
                </a:ext>
              </a:extLst>
            </p:cNvPr>
            <p:cNvSpPr>
              <a:spLocks/>
            </p:cNvSpPr>
            <p:nvPr/>
          </p:nvSpPr>
          <p:spPr bwMode="auto">
            <a:xfrm>
              <a:off x="4977" y="2317"/>
              <a:ext cx="158" cy="51"/>
            </a:xfrm>
            <a:custGeom>
              <a:avLst/>
              <a:gdLst>
                <a:gd name="T0" fmla="*/ 101 w 158"/>
                <a:gd name="T1" fmla="*/ 0 h 51"/>
                <a:gd name="T2" fmla="*/ 158 w 158"/>
                <a:gd name="T3" fmla="*/ 51 h 51"/>
                <a:gd name="T4" fmla="*/ 0 w 158"/>
                <a:gd name="T5" fmla="*/ 31 h 51"/>
                <a:gd name="T6" fmla="*/ 101 w 158"/>
                <a:gd name="T7" fmla="*/ 0 h 51"/>
                <a:gd name="T8" fmla="*/ 101 w 158"/>
                <a:gd name="T9" fmla="*/ 0 h 51"/>
              </a:gdLst>
              <a:ahLst/>
              <a:cxnLst>
                <a:cxn ang="0">
                  <a:pos x="T0" y="T1"/>
                </a:cxn>
                <a:cxn ang="0">
                  <a:pos x="T2" y="T3"/>
                </a:cxn>
                <a:cxn ang="0">
                  <a:pos x="T4" y="T5"/>
                </a:cxn>
                <a:cxn ang="0">
                  <a:pos x="T6" y="T7"/>
                </a:cxn>
                <a:cxn ang="0">
                  <a:pos x="T8" y="T9"/>
                </a:cxn>
              </a:cxnLst>
              <a:rect l="0" t="0" r="r" b="b"/>
              <a:pathLst>
                <a:path w="158" h="51">
                  <a:moveTo>
                    <a:pt x="101" y="0"/>
                  </a:moveTo>
                  <a:lnTo>
                    <a:pt x="158" y="51"/>
                  </a:lnTo>
                  <a:lnTo>
                    <a:pt x="0" y="31"/>
                  </a:lnTo>
                  <a:lnTo>
                    <a:pt x="101" y="0"/>
                  </a:lnTo>
                  <a:lnTo>
                    <a:pt x="101"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16" name="Freeform 225">
              <a:extLst>
                <a:ext uri="{FF2B5EF4-FFF2-40B4-BE49-F238E27FC236}">
                  <a16:creationId xmlns:a16="http://schemas.microsoft.com/office/drawing/2014/main" id="{74441481-6C48-412D-B104-F5E07FA99A57}"/>
                </a:ext>
              </a:extLst>
            </p:cNvPr>
            <p:cNvSpPr>
              <a:spLocks/>
            </p:cNvSpPr>
            <p:nvPr/>
          </p:nvSpPr>
          <p:spPr bwMode="auto">
            <a:xfrm>
              <a:off x="4910" y="2289"/>
              <a:ext cx="168" cy="59"/>
            </a:xfrm>
            <a:custGeom>
              <a:avLst/>
              <a:gdLst>
                <a:gd name="T0" fmla="*/ 0 w 168"/>
                <a:gd name="T1" fmla="*/ 0 h 59"/>
                <a:gd name="T2" fmla="*/ 168 w 168"/>
                <a:gd name="T3" fmla="*/ 28 h 59"/>
                <a:gd name="T4" fmla="*/ 67 w 168"/>
                <a:gd name="T5" fmla="*/ 59 h 59"/>
                <a:gd name="T6" fmla="*/ 67 w 168"/>
                <a:gd name="T7" fmla="*/ 59 h 59"/>
                <a:gd name="T8" fmla="*/ 0 w 168"/>
                <a:gd name="T9" fmla="*/ 0 h 59"/>
                <a:gd name="T10" fmla="*/ 0 w 168"/>
                <a:gd name="T11" fmla="*/ 0 h 59"/>
              </a:gdLst>
              <a:ahLst/>
              <a:cxnLst>
                <a:cxn ang="0">
                  <a:pos x="T0" y="T1"/>
                </a:cxn>
                <a:cxn ang="0">
                  <a:pos x="T2" y="T3"/>
                </a:cxn>
                <a:cxn ang="0">
                  <a:pos x="T4" y="T5"/>
                </a:cxn>
                <a:cxn ang="0">
                  <a:pos x="T6" y="T7"/>
                </a:cxn>
                <a:cxn ang="0">
                  <a:pos x="T8" y="T9"/>
                </a:cxn>
                <a:cxn ang="0">
                  <a:pos x="T10" y="T11"/>
                </a:cxn>
              </a:cxnLst>
              <a:rect l="0" t="0" r="r" b="b"/>
              <a:pathLst>
                <a:path w="168" h="59">
                  <a:moveTo>
                    <a:pt x="0" y="0"/>
                  </a:moveTo>
                  <a:lnTo>
                    <a:pt x="168" y="28"/>
                  </a:lnTo>
                  <a:lnTo>
                    <a:pt x="67" y="59"/>
                  </a:lnTo>
                  <a:lnTo>
                    <a:pt x="67" y="59"/>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17" name="Freeform 226">
              <a:extLst>
                <a:ext uri="{FF2B5EF4-FFF2-40B4-BE49-F238E27FC236}">
                  <a16:creationId xmlns:a16="http://schemas.microsoft.com/office/drawing/2014/main" id="{0B17E4B2-F3EF-48DE-9F66-9A20A2658DAB}"/>
                </a:ext>
              </a:extLst>
            </p:cNvPr>
            <p:cNvSpPr>
              <a:spLocks/>
            </p:cNvSpPr>
            <p:nvPr/>
          </p:nvSpPr>
          <p:spPr bwMode="auto">
            <a:xfrm>
              <a:off x="4873" y="2378"/>
              <a:ext cx="161" cy="52"/>
            </a:xfrm>
            <a:custGeom>
              <a:avLst/>
              <a:gdLst>
                <a:gd name="T0" fmla="*/ 0 w 161"/>
                <a:gd name="T1" fmla="*/ 0 h 52"/>
                <a:gd name="T2" fmla="*/ 161 w 161"/>
                <a:gd name="T3" fmla="*/ 21 h 52"/>
                <a:gd name="T4" fmla="*/ 53 w 161"/>
                <a:gd name="T5" fmla="*/ 52 h 52"/>
                <a:gd name="T6" fmla="*/ 53 w 161"/>
                <a:gd name="T7" fmla="*/ 52 h 52"/>
                <a:gd name="T8" fmla="*/ 0 w 161"/>
                <a:gd name="T9" fmla="*/ 0 h 52"/>
                <a:gd name="T10" fmla="*/ 0 w 161"/>
                <a:gd name="T11" fmla="*/ 0 h 52"/>
              </a:gdLst>
              <a:ahLst/>
              <a:cxnLst>
                <a:cxn ang="0">
                  <a:pos x="T0" y="T1"/>
                </a:cxn>
                <a:cxn ang="0">
                  <a:pos x="T2" y="T3"/>
                </a:cxn>
                <a:cxn ang="0">
                  <a:pos x="T4" y="T5"/>
                </a:cxn>
                <a:cxn ang="0">
                  <a:pos x="T6" y="T7"/>
                </a:cxn>
                <a:cxn ang="0">
                  <a:pos x="T8" y="T9"/>
                </a:cxn>
                <a:cxn ang="0">
                  <a:pos x="T10" y="T11"/>
                </a:cxn>
              </a:cxnLst>
              <a:rect l="0" t="0" r="r" b="b"/>
              <a:pathLst>
                <a:path w="161" h="52">
                  <a:moveTo>
                    <a:pt x="0" y="0"/>
                  </a:moveTo>
                  <a:lnTo>
                    <a:pt x="161" y="21"/>
                  </a:lnTo>
                  <a:lnTo>
                    <a:pt x="53" y="52"/>
                  </a:lnTo>
                  <a:lnTo>
                    <a:pt x="53" y="52"/>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18" name="Freeform 227">
              <a:extLst>
                <a:ext uri="{FF2B5EF4-FFF2-40B4-BE49-F238E27FC236}">
                  <a16:creationId xmlns:a16="http://schemas.microsoft.com/office/drawing/2014/main" id="{A07EA383-A85A-4779-8857-D2202B96F7AB}"/>
                </a:ext>
              </a:extLst>
            </p:cNvPr>
            <p:cNvSpPr>
              <a:spLocks/>
            </p:cNvSpPr>
            <p:nvPr/>
          </p:nvSpPr>
          <p:spPr bwMode="auto">
            <a:xfrm>
              <a:off x="4873" y="2348"/>
              <a:ext cx="161" cy="51"/>
            </a:xfrm>
            <a:custGeom>
              <a:avLst/>
              <a:gdLst>
                <a:gd name="T0" fmla="*/ 104 w 161"/>
                <a:gd name="T1" fmla="*/ 0 h 51"/>
                <a:gd name="T2" fmla="*/ 104 w 161"/>
                <a:gd name="T3" fmla="*/ 0 h 51"/>
                <a:gd name="T4" fmla="*/ 161 w 161"/>
                <a:gd name="T5" fmla="*/ 51 h 51"/>
                <a:gd name="T6" fmla="*/ 0 w 161"/>
                <a:gd name="T7" fmla="*/ 30 h 51"/>
                <a:gd name="T8" fmla="*/ 104 w 161"/>
                <a:gd name="T9" fmla="*/ 0 h 51"/>
                <a:gd name="T10" fmla="*/ 104 w 161"/>
                <a:gd name="T11" fmla="*/ 0 h 51"/>
              </a:gdLst>
              <a:ahLst/>
              <a:cxnLst>
                <a:cxn ang="0">
                  <a:pos x="T0" y="T1"/>
                </a:cxn>
                <a:cxn ang="0">
                  <a:pos x="T2" y="T3"/>
                </a:cxn>
                <a:cxn ang="0">
                  <a:pos x="T4" y="T5"/>
                </a:cxn>
                <a:cxn ang="0">
                  <a:pos x="T6" y="T7"/>
                </a:cxn>
                <a:cxn ang="0">
                  <a:pos x="T8" y="T9"/>
                </a:cxn>
                <a:cxn ang="0">
                  <a:pos x="T10" y="T11"/>
                </a:cxn>
              </a:cxnLst>
              <a:rect l="0" t="0" r="r" b="b"/>
              <a:pathLst>
                <a:path w="161" h="51">
                  <a:moveTo>
                    <a:pt x="104" y="0"/>
                  </a:moveTo>
                  <a:lnTo>
                    <a:pt x="104" y="0"/>
                  </a:lnTo>
                  <a:lnTo>
                    <a:pt x="161" y="51"/>
                  </a:lnTo>
                  <a:lnTo>
                    <a:pt x="0" y="30"/>
                  </a:lnTo>
                  <a:lnTo>
                    <a:pt x="104" y="0"/>
                  </a:lnTo>
                  <a:lnTo>
                    <a:pt x="104"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19" name="Freeform 228">
              <a:extLst>
                <a:ext uri="{FF2B5EF4-FFF2-40B4-BE49-F238E27FC236}">
                  <a16:creationId xmlns:a16="http://schemas.microsoft.com/office/drawing/2014/main" id="{B288300D-02CD-4B22-B44A-B9FFFC26181F}"/>
                </a:ext>
              </a:extLst>
            </p:cNvPr>
            <p:cNvSpPr>
              <a:spLocks/>
            </p:cNvSpPr>
            <p:nvPr/>
          </p:nvSpPr>
          <p:spPr bwMode="auto">
            <a:xfrm>
              <a:off x="4805" y="2320"/>
              <a:ext cx="172" cy="58"/>
            </a:xfrm>
            <a:custGeom>
              <a:avLst/>
              <a:gdLst>
                <a:gd name="T0" fmla="*/ 0 w 172"/>
                <a:gd name="T1" fmla="*/ 0 h 58"/>
                <a:gd name="T2" fmla="*/ 172 w 172"/>
                <a:gd name="T3" fmla="*/ 28 h 58"/>
                <a:gd name="T4" fmla="*/ 68 w 172"/>
                <a:gd name="T5" fmla="*/ 58 h 58"/>
                <a:gd name="T6" fmla="*/ 68 w 172"/>
                <a:gd name="T7" fmla="*/ 58 h 58"/>
                <a:gd name="T8" fmla="*/ 0 w 172"/>
                <a:gd name="T9" fmla="*/ 0 h 58"/>
                <a:gd name="T10" fmla="*/ 0 w 172"/>
                <a:gd name="T11" fmla="*/ 0 h 58"/>
              </a:gdLst>
              <a:ahLst/>
              <a:cxnLst>
                <a:cxn ang="0">
                  <a:pos x="T0" y="T1"/>
                </a:cxn>
                <a:cxn ang="0">
                  <a:pos x="T2" y="T3"/>
                </a:cxn>
                <a:cxn ang="0">
                  <a:pos x="T4" y="T5"/>
                </a:cxn>
                <a:cxn ang="0">
                  <a:pos x="T6" y="T7"/>
                </a:cxn>
                <a:cxn ang="0">
                  <a:pos x="T8" y="T9"/>
                </a:cxn>
                <a:cxn ang="0">
                  <a:pos x="T10" y="T11"/>
                </a:cxn>
              </a:cxnLst>
              <a:rect l="0" t="0" r="r" b="b"/>
              <a:pathLst>
                <a:path w="172" h="58">
                  <a:moveTo>
                    <a:pt x="0" y="0"/>
                  </a:moveTo>
                  <a:lnTo>
                    <a:pt x="172" y="28"/>
                  </a:lnTo>
                  <a:lnTo>
                    <a:pt x="68" y="58"/>
                  </a:lnTo>
                  <a:lnTo>
                    <a:pt x="68" y="58"/>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0" name="Freeform 229">
              <a:extLst>
                <a:ext uri="{FF2B5EF4-FFF2-40B4-BE49-F238E27FC236}">
                  <a16:creationId xmlns:a16="http://schemas.microsoft.com/office/drawing/2014/main" id="{0AF1E8B5-BAEA-4791-AB21-B842200A0538}"/>
                </a:ext>
              </a:extLst>
            </p:cNvPr>
            <p:cNvSpPr>
              <a:spLocks/>
            </p:cNvSpPr>
            <p:nvPr/>
          </p:nvSpPr>
          <p:spPr bwMode="auto">
            <a:xfrm>
              <a:off x="4762" y="2413"/>
              <a:ext cx="164" cy="51"/>
            </a:xfrm>
            <a:custGeom>
              <a:avLst/>
              <a:gdLst>
                <a:gd name="T0" fmla="*/ 0 w 164"/>
                <a:gd name="T1" fmla="*/ 0 h 51"/>
                <a:gd name="T2" fmla="*/ 164 w 164"/>
                <a:gd name="T3" fmla="*/ 17 h 51"/>
                <a:gd name="T4" fmla="*/ 57 w 164"/>
                <a:gd name="T5" fmla="*/ 51 h 51"/>
                <a:gd name="T6" fmla="*/ 0 w 164"/>
                <a:gd name="T7" fmla="*/ 0 h 51"/>
                <a:gd name="T8" fmla="*/ 0 w 164"/>
                <a:gd name="T9" fmla="*/ 0 h 51"/>
              </a:gdLst>
              <a:ahLst/>
              <a:cxnLst>
                <a:cxn ang="0">
                  <a:pos x="T0" y="T1"/>
                </a:cxn>
                <a:cxn ang="0">
                  <a:pos x="T2" y="T3"/>
                </a:cxn>
                <a:cxn ang="0">
                  <a:pos x="T4" y="T5"/>
                </a:cxn>
                <a:cxn ang="0">
                  <a:pos x="T6" y="T7"/>
                </a:cxn>
                <a:cxn ang="0">
                  <a:pos x="T8" y="T9"/>
                </a:cxn>
              </a:cxnLst>
              <a:rect l="0" t="0" r="r" b="b"/>
              <a:pathLst>
                <a:path w="164" h="51">
                  <a:moveTo>
                    <a:pt x="0" y="0"/>
                  </a:moveTo>
                  <a:lnTo>
                    <a:pt x="164" y="17"/>
                  </a:lnTo>
                  <a:lnTo>
                    <a:pt x="57" y="51"/>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1" name="Freeform 230">
              <a:extLst>
                <a:ext uri="{FF2B5EF4-FFF2-40B4-BE49-F238E27FC236}">
                  <a16:creationId xmlns:a16="http://schemas.microsoft.com/office/drawing/2014/main" id="{17083152-FCF6-42E1-B40E-3E7C7D330E07}"/>
                </a:ext>
              </a:extLst>
            </p:cNvPr>
            <p:cNvSpPr>
              <a:spLocks/>
            </p:cNvSpPr>
            <p:nvPr/>
          </p:nvSpPr>
          <p:spPr bwMode="auto">
            <a:xfrm>
              <a:off x="4762" y="2378"/>
              <a:ext cx="164" cy="52"/>
            </a:xfrm>
            <a:custGeom>
              <a:avLst/>
              <a:gdLst>
                <a:gd name="T0" fmla="*/ 111 w 164"/>
                <a:gd name="T1" fmla="*/ 0 h 52"/>
                <a:gd name="T2" fmla="*/ 111 w 164"/>
                <a:gd name="T3" fmla="*/ 0 h 52"/>
                <a:gd name="T4" fmla="*/ 164 w 164"/>
                <a:gd name="T5" fmla="*/ 52 h 52"/>
                <a:gd name="T6" fmla="*/ 0 w 164"/>
                <a:gd name="T7" fmla="*/ 35 h 52"/>
                <a:gd name="T8" fmla="*/ 111 w 164"/>
                <a:gd name="T9" fmla="*/ 0 h 52"/>
                <a:gd name="T10" fmla="*/ 111 w 164"/>
                <a:gd name="T11" fmla="*/ 0 h 52"/>
              </a:gdLst>
              <a:ahLst/>
              <a:cxnLst>
                <a:cxn ang="0">
                  <a:pos x="T0" y="T1"/>
                </a:cxn>
                <a:cxn ang="0">
                  <a:pos x="T2" y="T3"/>
                </a:cxn>
                <a:cxn ang="0">
                  <a:pos x="T4" y="T5"/>
                </a:cxn>
                <a:cxn ang="0">
                  <a:pos x="T6" y="T7"/>
                </a:cxn>
                <a:cxn ang="0">
                  <a:pos x="T8" y="T9"/>
                </a:cxn>
                <a:cxn ang="0">
                  <a:pos x="T10" y="T11"/>
                </a:cxn>
              </a:cxnLst>
              <a:rect l="0" t="0" r="r" b="b"/>
              <a:pathLst>
                <a:path w="164" h="52">
                  <a:moveTo>
                    <a:pt x="111" y="0"/>
                  </a:moveTo>
                  <a:lnTo>
                    <a:pt x="111" y="0"/>
                  </a:lnTo>
                  <a:lnTo>
                    <a:pt x="164" y="52"/>
                  </a:lnTo>
                  <a:lnTo>
                    <a:pt x="0" y="35"/>
                  </a:lnTo>
                  <a:lnTo>
                    <a:pt x="111" y="0"/>
                  </a:lnTo>
                  <a:lnTo>
                    <a:pt x="111"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2" name="Freeform 231">
              <a:extLst>
                <a:ext uri="{FF2B5EF4-FFF2-40B4-BE49-F238E27FC236}">
                  <a16:creationId xmlns:a16="http://schemas.microsoft.com/office/drawing/2014/main" id="{D0013F88-8B61-43F2-A811-C82D1C17AB62}"/>
                </a:ext>
              </a:extLst>
            </p:cNvPr>
            <p:cNvSpPr>
              <a:spLocks/>
            </p:cNvSpPr>
            <p:nvPr/>
          </p:nvSpPr>
          <p:spPr bwMode="auto">
            <a:xfrm>
              <a:off x="4698" y="2354"/>
              <a:ext cx="175" cy="59"/>
            </a:xfrm>
            <a:custGeom>
              <a:avLst/>
              <a:gdLst>
                <a:gd name="T0" fmla="*/ 0 w 175"/>
                <a:gd name="T1" fmla="*/ 0 h 59"/>
                <a:gd name="T2" fmla="*/ 175 w 175"/>
                <a:gd name="T3" fmla="*/ 24 h 59"/>
                <a:gd name="T4" fmla="*/ 64 w 175"/>
                <a:gd name="T5" fmla="*/ 59 h 59"/>
                <a:gd name="T6" fmla="*/ 0 w 175"/>
                <a:gd name="T7" fmla="*/ 0 h 59"/>
                <a:gd name="T8" fmla="*/ 0 w 175"/>
                <a:gd name="T9" fmla="*/ 0 h 59"/>
              </a:gdLst>
              <a:ahLst/>
              <a:cxnLst>
                <a:cxn ang="0">
                  <a:pos x="T0" y="T1"/>
                </a:cxn>
                <a:cxn ang="0">
                  <a:pos x="T2" y="T3"/>
                </a:cxn>
                <a:cxn ang="0">
                  <a:pos x="T4" y="T5"/>
                </a:cxn>
                <a:cxn ang="0">
                  <a:pos x="T6" y="T7"/>
                </a:cxn>
                <a:cxn ang="0">
                  <a:pos x="T8" y="T9"/>
                </a:cxn>
              </a:cxnLst>
              <a:rect l="0" t="0" r="r" b="b"/>
              <a:pathLst>
                <a:path w="175" h="59">
                  <a:moveTo>
                    <a:pt x="0" y="0"/>
                  </a:moveTo>
                  <a:lnTo>
                    <a:pt x="175" y="24"/>
                  </a:lnTo>
                  <a:lnTo>
                    <a:pt x="64" y="59"/>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3" name="Freeform 232">
              <a:extLst>
                <a:ext uri="{FF2B5EF4-FFF2-40B4-BE49-F238E27FC236}">
                  <a16:creationId xmlns:a16="http://schemas.microsoft.com/office/drawing/2014/main" id="{9F116F7A-7FA2-4F26-A4EE-51165B700B39}"/>
                </a:ext>
              </a:extLst>
            </p:cNvPr>
            <p:cNvSpPr>
              <a:spLocks/>
            </p:cNvSpPr>
            <p:nvPr/>
          </p:nvSpPr>
          <p:spPr bwMode="auto">
            <a:xfrm>
              <a:off x="4661" y="2413"/>
              <a:ext cx="158" cy="51"/>
            </a:xfrm>
            <a:custGeom>
              <a:avLst/>
              <a:gdLst>
                <a:gd name="T0" fmla="*/ 101 w 158"/>
                <a:gd name="T1" fmla="*/ 0 h 51"/>
                <a:gd name="T2" fmla="*/ 158 w 158"/>
                <a:gd name="T3" fmla="*/ 51 h 51"/>
                <a:gd name="T4" fmla="*/ 0 w 158"/>
                <a:gd name="T5" fmla="*/ 27 h 51"/>
                <a:gd name="T6" fmla="*/ 101 w 158"/>
                <a:gd name="T7" fmla="*/ 0 h 51"/>
                <a:gd name="T8" fmla="*/ 101 w 158"/>
                <a:gd name="T9" fmla="*/ 0 h 51"/>
              </a:gdLst>
              <a:ahLst/>
              <a:cxnLst>
                <a:cxn ang="0">
                  <a:pos x="T0" y="T1"/>
                </a:cxn>
                <a:cxn ang="0">
                  <a:pos x="T2" y="T3"/>
                </a:cxn>
                <a:cxn ang="0">
                  <a:pos x="T4" y="T5"/>
                </a:cxn>
                <a:cxn ang="0">
                  <a:pos x="T6" y="T7"/>
                </a:cxn>
                <a:cxn ang="0">
                  <a:pos x="T8" y="T9"/>
                </a:cxn>
              </a:cxnLst>
              <a:rect l="0" t="0" r="r" b="b"/>
              <a:pathLst>
                <a:path w="158" h="51">
                  <a:moveTo>
                    <a:pt x="101" y="0"/>
                  </a:moveTo>
                  <a:lnTo>
                    <a:pt x="158" y="51"/>
                  </a:lnTo>
                  <a:lnTo>
                    <a:pt x="0" y="27"/>
                  </a:lnTo>
                  <a:lnTo>
                    <a:pt x="101" y="0"/>
                  </a:lnTo>
                  <a:lnTo>
                    <a:pt x="101"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4" name="Freeform 233">
              <a:extLst>
                <a:ext uri="{FF2B5EF4-FFF2-40B4-BE49-F238E27FC236}">
                  <a16:creationId xmlns:a16="http://schemas.microsoft.com/office/drawing/2014/main" id="{6CB66B9C-676D-4A5B-8730-212AE3DF1044}"/>
                </a:ext>
              </a:extLst>
            </p:cNvPr>
            <p:cNvSpPr>
              <a:spLocks/>
            </p:cNvSpPr>
            <p:nvPr/>
          </p:nvSpPr>
          <p:spPr bwMode="auto">
            <a:xfrm>
              <a:off x="4805" y="2289"/>
              <a:ext cx="172" cy="59"/>
            </a:xfrm>
            <a:custGeom>
              <a:avLst/>
              <a:gdLst>
                <a:gd name="T0" fmla="*/ 105 w 172"/>
                <a:gd name="T1" fmla="*/ 0 h 59"/>
                <a:gd name="T2" fmla="*/ 172 w 172"/>
                <a:gd name="T3" fmla="*/ 59 h 59"/>
                <a:gd name="T4" fmla="*/ 0 w 172"/>
                <a:gd name="T5" fmla="*/ 31 h 59"/>
                <a:gd name="T6" fmla="*/ 0 w 172"/>
                <a:gd name="T7" fmla="*/ 31 h 59"/>
                <a:gd name="T8" fmla="*/ 0 w 172"/>
                <a:gd name="T9" fmla="*/ 31 h 59"/>
                <a:gd name="T10" fmla="*/ 105 w 172"/>
                <a:gd name="T11" fmla="*/ 0 h 59"/>
                <a:gd name="T12" fmla="*/ 105 w 172"/>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172" h="59">
                  <a:moveTo>
                    <a:pt x="105" y="0"/>
                  </a:moveTo>
                  <a:lnTo>
                    <a:pt x="172" y="59"/>
                  </a:lnTo>
                  <a:lnTo>
                    <a:pt x="0" y="31"/>
                  </a:lnTo>
                  <a:lnTo>
                    <a:pt x="0" y="31"/>
                  </a:lnTo>
                  <a:lnTo>
                    <a:pt x="0" y="31"/>
                  </a:lnTo>
                  <a:lnTo>
                    <a:pt x="105" y="0"/>
                  </a:lnTo>
                  <a:lnTo>
                    <a:pt x="105"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5" name="Freeform 234">
              <a:extLst>
                <a:ext uri="{FF2B5EF4-FFF2-40B4-BE49-F238E27FC236}">
                  <a16:creationId xmlns:a16="http://schemas.microsoft.com/office/drawing/2014/main" id="{463AB159-68FB-42B3-BD02-02B02D7B0F34}"/>
                </a:ext>
              </a:extLst>
            </p:cNvPr>
            <p:cNvSpPr>
              <a:spLocks/>
            </p:cNvSpPr>
            <p:nvPr/>
          </p:nvSpPr>
          <p:spPr bwMode="auto">
            <a:xfrm>
              <a:off x="4698" y="2320"/>
              <a:ext cx="175" cy="58"/>
            </a:xfrm>
            <a:custGeom>
              <a:avLst/>
              <a:gdLst>
                <a:gd name="T0" fmla="*/ 107 w 175"/>
                <a:gd name="T1" fmla="*/ 0 h 58"/>
                <a:gd name="T2" fmla="*/ 107 w 175"/>
                <a:gd name="T3" fmla="*/ 0 h 58"/>
                <a:gd name="T4" fmla="*/ 175 w 175"/>
                <a:gd name="T5" fmla="*/ 58 h 58"/>
                <a:gd name="T6" fmla="*/ 0 w 175"/>
                <a:gd name="T7" fmla="*/ 34 h 58"/>
                <a:gd name="T8" fmla="*/ 107 w 175"/>
                <a:gd name="T9" fmla="*/ 0 h 58"/>
                <a:gd name="T10" fmla="*/ 107 w 175"/>
                <a:gd name="T11" fmla="*/ 0 h 58"/>
              </a:gdLst>
              <a:ahLst/>
              <a:cxnLst>
                <a:cxn ang="0">
                  <a:pos x="T0" y="T1"/>
                </a:cxn>
                <a:cxn ang="0">
                  <a:pos x="T2" y="T3"/>
                </a:cxn>
                <a:cxn ang="0">
                  <a:pos x="T4" y="T5"/>
                </a:cxn>
                <a:cxn ang="0">
                  <a:pos x="T6" y="T7"/>
                </a:cxn>
                <a:cxn ang="0">
                  <a:pos x="T8" y="T9"/>
                </a:cxn>
                <a:cxn ang="0">
                  <a:pos x="T10" y="T11"/>
                </a:cxn>
              </a:cxnLst>
              <a:rect l="0" t="0" r="r" b="b"/>
              <a:pathLst>
                <a:path w="175" h="58">
                  <a:moveTo>
                    <a:pt x="107" y="0"/>
                  </a:moveTo>
                  <a:lnTo>
                    <a:pt x="107" y="0"/>
                  </a:lnTo>
                  <a:lnTo>
                    <a:pt x="175" y="58"/>
                  </a:lnTo>
                  <a:lnTo>
                    <a:pt x="0" y="34"/>
                  </a:lnTo>
                  <a:lnTo>
                    <a:pt x="107" y="0"/>
                  </a:lnTo>
                  <a:lnTo>
                    <a:pt x="107"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6" name="Freeform 235">
              <a:extLst>
                <a:ext uri="{FF2B5EF4-FFF2-40B4-BE49-F238E27FC236}">
                  <a16:creationId xmlns:a16="http://schemas.microsoft.com/office/drawing/2014/main" id="{853745BB-25FC-4D72-A62E-172E6F215F0F}"/>
                </a:ext>
              </a:extLst>
            </p:cNvPr>
            <p:cNvSpPr>
              <a:spLocks/>
            </p:cNvSpPr>
            <p:nvPr/>
          </p:nvSpPr>
          <p:spPr bwMode="auto">
            <a:xfrm>
              <a:off x="4593" y="2385"/>
              <a:ext cx="169" cy="55"/>
            </a:xfrm>
            <a:custGeom>
              <a:avLst/>
              <a:gdLst>
                <a:gd name="T0" fmla="*/ 0 w 169"/>
                <a:gd name="T1" fmla="*/ 0 h 55"/>
                <a:gd name="T2" fmla="*/ 169 w 169"/>
                <a:gd name="T3" fmla="*/ 28 h 55"/>
                <a:gd name="T4" fmla="*/ 68 w 169"/>
                <a:gd name="T5" fmla="*/ 55 h 55"/>
                <a:gd name="T6" fmla="*/ 0 w 169"/>
                <a:gd name="T7" fmla="*/ 0 h 55"/>
                <a:gd name="T8" fmla="*/ 0 w 169"/>
                <a:gd name="T9" fmla="*/ 0 h 55"/>
              </a:gdLst>
              <a:ahLst/>
              <a:cxnLst>
                <a:cxn ang="0">
                  <a:pos x="T0" y="T1"/>
                </a:cxn>
                <a:cxn ang="0">
                  <a:pos x="T2" y="T3"/>
                </a:cxn>
                <a:cxn ang="0">
                  <a:pos x="T4" y="T5"/>
                </a:cxn>
                <a:cxn ang="0">
                  <a:pos x="T6" y="T7"/>
                </a:cxn>
                <a:cxn ang="0">
                  <a:pos x="T8" y="T9"/>
                </a:cxn>
              </a:cxnLst>
              <a:rect l="0" t="0" r="r" b="b"/>
              <a:pathLst>
                <a:path w="169" h="55">
                  <a:moveTo>
                    <a:pt x="0" y="0"/>
                  </a:moveTo>
                  <a:lnTo>
                    <a:pt x="169" y="28"/>
                  </a:lnTo>
                  <a:lnTo>
                    <a:pt x="68" y="55"/>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7" name="Freeform 236">
              <a:extLst>
                <a:ext uri="{FF2B5EF4-FFF2-40B4-BE49-F238E27FC236}">
                  <a16:creationId xmlns:a16="http://schemas.microsoft.com/office/drawing/2014/main" id="{1CD421D3-32D4-4FAF-A973-40044FF3B4C3}"/>
                </a:ext>
              </a:extLst>
            </p:cNvPr>
            <p:cNvSpPr>
              <a:spLocks/>
            </p:cNvSpPr>
            <p:nvPr/>
          </p:nvSpPr>
          <p:spPr bwMode="auto">
            <a:xfrm>
              <a:off x="4661" y="2440"/>
              <a:ext cx="158" cy="51"/>
            </a:xfrm>
            <a:custGeom>
              <a:avLst/>
              <a:gdLst>
                <a:gd name="T0" fmla="*/ 0 w 158"/>
                <a:gd name="T1" fmla="*/ 0 h 51"/>
                <a:gd name="T2" fmla="*/ 158 w 158"/>
                <a:gd name="T3" fmla="*/ 24 h 51"/>
                <a:gd name="T4" fmla="*/ 57 w 158"/>
                <a:gd name="T5" fmla="*/ 51 h 51"/>
                <a:gd name="T6" fmla="*/ 57 w 158"/>
                <a:gd name="T7" fmla="*/ 51 h 51"/>
                <a:gd name="T8" fmla="*/ 0 w 158"/>
                <a:gd name="T9" fmla="*/ 0 h 51"/>
                <a:gd name="T10" fmla="*/ 0 w 158"/>
                <a:gd name="T11" fmla="*/ 0 h 51"/>
              </a:gdLst>
              <a:ahLst/>
              <a:cxnLst>
                <a:cxn ang="0">
                  <a:pos x="T0" y="T1"/>
                </a:cxn>
                <a:cxn ang="0">
                  <a:pos x="T2" y="T3"/>
                </a:cxn>
                <a:cxn ang="0">
                  <a:pos x="T4" y="T5"/>
                </a:cxn>
                <a:cxn ang="0">
                  <a:pos x="T6" y="T7"/>
                </a:cxn>
                <a:cxn ang="0">
                  <a:pos x="T8" y="T9"/>
                </a:cxn>
                <a:cxn ang="0">
                  <a:pos x="T10" y="T11"/>
                </a:cxn>
              </a:cxnLst>
              <a:rect l="0" t="0" r="r" b="b"/>
              <a:pathLst>
                <a:path w="158" h="51">
                  <a:moveTo>
                    <a:pt x="0" y="0"/>
                  </a:moveTo>
                  <a:lnTo>
                    <a:pt x="158" y="24"/>
                  </a:lnTo>
                  <a:lnTo>
                    <a:pt x="57" y="51"/>
                  </a:lnTo>
                  <a:lnTo>
                    <a:pt x="57" y="51"/>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8" name="Freeform 237">
              <a:extLst>
                <a:ext uri="{FF2B5EF4-FFF2-40B4-BE49-F238E27FC236}">
                  <a16:creationId xmlns:a16="http://schemas.microsoft.com/office/drawing/2014/main" id="{47DCF51D-7E98-47FC-A108-DC4E84A98B13}"/>
                </a:ext>
              </a:extLst>
            </p:cNvPr>
            <p:cNvSpPr>
              <a:spLocks/>
            </p:cNvSpPr>
            <p:nvPr/>
          </p:nvSpPr>
          <p:spPr bwMode="auto">
            <a:xfrm>
              <a:off x="4553" y="2440"/>
              <a:ext cx="165" cy="51"/>
            </a:xfrm>
            <a:custGeom>
              <a:avLst/>
              <a:gdLst>
                <a:gd name="T0" fmla="*/ 108 w 165"/>
                <a:gd name="T1" fmla="*/ 0 h 51"/>
                <a:gd name="T2" fmla="*/ 165 w 165"/>
                <a:gd name="T3" fmla="*/ 51 h 51"/>
                <a:gd name="T4" fmla="*/ 0 w 165"/>
                <a:gd name="T5" fmla="*/ 34 h 51"/>
                <a:gd name="T6" fmla="*/ 108 w 165"/>
                <a:gd name="T7" fmla="*/ 0 h 51"/>
                <a:gd name="T8" fmla="*/ 108 w 165"/>
                <a:gd name="T9" fmla="*/ 0 h 51"/>
              </a:gdLst>
              <a:ahLst/>
              <a:cxnLst>
                <a:cxn ang="0">
                  <a:pos x="T0" y="T1"/>
                </a:cxn>
                <a:cxn ang="0">
                  <a:pos x="T2" y="T3"/>
                </a:cxn>
                <a:cxn ang="0">
                  <a:pos x="T4" y="T5"/>
                </a:cxn>
                <a:cxn ang="0">
                  <a:pos x="T6" y="T7"/>
                </a:cxn>
                <a:cxn ang="0">
                  <a:pos x="T8" y="T9"/>
                </a:cxn>
              </a:cxnLst>
              <a:rect l="0" t="0" r="r" b="b"/>
              <a:pathLst>
                <a:path w="165" h="51">
                  <a:moveTo>
                    <a:pt x="108" y="0"/>
                  </a:moveTo>
                  <a:lnTo>
                    <a:pt x="165" y="51"/>
                  </a:lnTo>
                  <a:lnTo>
                    <a:pt x="0" y="34"/>
                  </a:lnTo>
                  <a:lnTo>
                    <a:pt x="108" y="0"/>
                  </a:lnTo>
                  <a:lnTo>
                    <a:pt x="108"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 name="Freeform 238">
              <a:extLst>
                <a:ext uri="{FF2B5EF4-FFF2-40B4-BE49-F238E27FC236}">
                  <a16:creationId xmlns:a16="http://schemas.microsoft.com/office/drawing/2014/main" id="{35EDAF82-FCD4-437F-9442-E4006ED428AF}"/>
                </a:ext>
              </a:extLst>
            </p:cNvPr>
            <p:cNvSpPr>
              <a:spLocks/>
            </p:cNvSpPr>
            <p:nvPr/>
          </p:nvSpPr>
          <p:spPr bwMode="auto">
            <a:xfrm>
              <a:off x="4553" y="2474"/>
              <a:ext cx="165" cy="48"/>
            </a:xfrm>
            <a:custGeom>
              <a:avLst/>
              <a:gdLst>
                <a:gd name="T0" fmla="*/ 0 w 165"/>
                <a:gd name="T1" fmla="*/ 0 h 48"/>
                <a:gd name="T2" fmla="*/ 165 w 165"/>
                <a:gd name="T3" fmla="*/ 17 h 48"/>
                <a:gd name="T4" fmla="*/ 57 w 165"/>
                <a:gd name="T5" fmla="*/ 48 h 48"/>
                <a:gd name="T6" fmla="*/ 0 w 165"/>
                <a:gd name="T7" fmla="*/ 0 h 48"/>
                <a:gd name="T8" fmla="*/ 0 w 165"/>
                <a:gd name="T9" fmla="*/ 0 h 48"/>
              </a:gdLst>
              <a:ahLst/>
              <a:cxnLst>
                <a:cxn ang="0">
                  <a:pos x="T0" y="T1"/>
                </a:cxn>
                <a:cxn ang="0">
                  <a:pos x="T2" y="T3"/>
                </a:cxn>
                <a:cxn ang="0">
                  <a:pos x="T4" y="T5"/>
                </a:cxn>
                <a:cxn ang="0">
                  <a:pos x="T6" y="T7"/>
                </a:cxn>
                <a:cxn ang="0">
                  <a:pos x="T8" y="T9"/>
                </a:cxn>
              </a:cxnLst>
              <a:rect l="0" t="0" r="r" b="b"/>
              <a:pathLst>
                <a:path w="165" h="48">
                  <a:moveTo>
                    <a:pt x="0" y="0"/>
                  </a:moveTo>
                  <a:lnTo>
                    <a:pt x="165" y="17"/>
                  </a:lnTo>
                  <a:lnTo>
                    <a:pt x="57" y="48"/>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 name="Freeform 239">
              <a:extLst>
                <a:ext uri="{FF2B5EF4-FFF2-40B4-BE49-F238E27FC236}">
                  <a16:creationId xmlns:a16="http://schemas.microsoft.com/office/drawing/2014/main" id="{84B0C6EB-F764-4664-A298-AAF1F838F780}"/>
                </a:ext>
              </a:extLst>
            </p:cNvPr>
            <p:cNvSpPr>
              <a:spLocks/>
            </p:cNvSpPr>
            <p:nvPr/>
          </p:nvSpPr>
          <p:spPr bwMode="auto">
            <a:xfrm>
              <a:off x="4489" y="2416"/>
              <a:ext cx="172" cy="58"/>
            </a:xfrm>
            <a:custGeom>
              <a:avLst/>
              <a:gdLst>
                <a:gd name="T0" fmla="*/ 0 w 172"/>
                <a:gd name="T1" fmla="*/ 0 h 58"/>
                <a:gd name="T2" fmla="*/ 172 w 172"/>
                <a:gd name="T3" fmla="*/ 24 h 58"/>
                <a:gd name="T4" fmla="*/ 64 w 172"/>
                <a:gd name="T5" fmla="*/ 58 h 58"/>
                <a:gd name="T6" fmla="*/ 64 w 172"/>
                <a:gd name="T7" fmla="*/ 58 h 58"/>
                <a:gd name="T8" fmla="*/ 64 w 172"/>
                <a:gd name="T9" fmla="*/ 58 h 58"/>
                <a:gd name="T10" fmla="*/ 0 w 172"/>
                <a:gd name="T11" fmla="*/ 0 h 58"/>
                <a:gd name="T12" fmla="*/ 0 w 172"/>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72" h="58">
                  <a:moveTo>
                    <a:pt x="0" y="0"/>
                  </a:moveTo>
                  <a:lnTo>
                    <a:pt x="172" y="24"/>
                  </a:lnTo>
                  <a:lnTo>
                    <a:pt x="64" y="58"/>
                  </a:lnTo>
                  <a:lnTo>
                    <a:pt x="64" y="58"/>
                  </a:lnTo>
                  <a:lnTo>
                    <a:pt x="64" y="58"/>
                  </a:lnTo>
                  <a:lnTo>
                    <a:pt x="0" y="0"/>
                  </a:lnTo>
                  <a:lnTo>
                    <a:pt x="0"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 name="Freeform 240">
              <a:extLst>
                <a:ext uri="{FF2B5EF4-FFF2-40B4-BE49-F238E27FC236}">
                  <a16:creationId xmlns:a16="http://schemas.microsoft.com/office/drawing/2014/main" id="{2E94DC5A-E88E-434C-A829-43793C9A5BD0}"/>
                </a:ext>
              </a:extLst>
            </p:cNvPr>
            <p:cNvSpPr>
              <a:spLocks/>
            </p:cNvSpPr>
            <p:nvPr/>
          </p:nvSpPr>
          <p:spPr bwMode="auto">
            <a:xfrm>
              <a:off x="4489" y="2385"/>
              <a:ext cx="172" cy="55"/>
            </a:xfrm>
            <a:custGeom>
              <a:avLst/>
              <a:gdLst>
                <a:gd name="T0" fmla="*/ 104 w 172"/>
                <a:gd name="T1" fmla="*/ 0 h 55"/>
                <a:gd name="T2" fmla="*/ 172 w 172"/>
                <a:gd name="T3" fmla="*/ 55 h 55"/>
                <a:gd name="T4" fmla="*/ 0 w 172"/>
                <a:gd name="T5" fmla="*/ 31 h 55"/>
                <a:gd name="T6" fmla="*/ 24 w 172"/>
                <a:gd name="T7" fmla="*/ 24 h 55"/>
                <a:gd name="T8" fmla="*/ 104 w 172"/>
                <a:gd name="T9" fmla="*/ 0 h 55"/>
                <a:gd name="T10" fmla="*/ 104 w 172"/>
                <a:gd name="T11" fmla="*/ 0 h 55"/>
              </a:gdLst>
              <a:ahLst/>
              <a:cxnLst>
                <a:cxn ang="0">
                  <a:pos x="T0" y="T1"/>
                </a:cxn>
                <a:cxn ang="0">
                  <a:pos x="T2" y="T3"/>
                </a:cxn>
                <a:cxn ang="0">
                  <a:pos x="T4" y="T5"/>
                </a:cxn>
                <a:cxn ang="0">
                  <a:pos x="T6" y="T7"/>
                </a:cxn>
                <a:cxn ang="0">
                  <a:pos x="T8" y="T9"/>
                </a:cxn>
                <a:cxn ang="0">
                  <a:pos x="T10" y="T11"/>
                </a:cxn>
              </a:cxnLst>
              <a:rect l="0" t="0" r="r" b="b"/>
              <a:pathLst>
                <a:path w="172" h="55">
                  <a:moveTo>
                    <a:pt x="104" y="0"/>
                  </a:moveTo>
                  <a:lnTo>
                    <a:pt x="172" y="55"/>
                  </a:lnTo>
                  <a:lnTo>
                    <a:pt x="0" y="31"/>
                  </a:lnTo>
                  <a:lnTo>
                    <a:pt x="24" y="24"/>
                  </a:lnTo>
                  <a:lnTo>
                    <a:pt x="104" y="0"/>
                  </a:lnTo>
                  <a:lnTo>
                    <a:pt x="104"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 name="Freeform 241">
              <a:extLst>
                <a:ext uri="{FF2B5EF4-FFF2-40B4-BE49-F238E27FC236}">
                  <a16:creationId xmlns:a16="http://schemas.microsoft.com/office/drawing/2014/main" id="{B6B33776-2509-4B11-9BB4-95864D2280E6}"/>
                </a:ext>
              </a:extLst>
            </p:cNvPr>
            <p:cNvSpPr>
              <a:spLocks/>
            </p:cNvSpPr>
            <p:nvPr/>
          </p:nvSpPr>
          <p:spPr bwMode="auto">
            <a:xfrm>
              <a:off x="4446" y="2505"/>
              <a:ext cx="164" cy="48"/>
            </a:xfrm>
            <a:custGeom>
              <a:avLst/>
              <a:gdLst>
                <a:gd name="T0" fmla="*/ 0 w 164"/>
                <a:gd name="T1" fmla="*/ 0 h 48"/>
                <a:gd name="T2" fmla="*/ 164 w 164"/>
                <a:gd name="T3" fmla="*/ 17 h 48"/>
                <a:gd name="T4" fmla="*/ 57 w 164"/>
                <a:gd name="T5" fmla="*/ 48 h 48"/>
                <a:gd name="T6" fmla="*/ 0 w 164"/>
                <a:gd name="T7" fmla="*/ 0 h 48"/>
                <a:gd name="T8" fmla="*/ 0 w 164"/>
                <a:gd name="T9" fmla="*/ 0 h 48"/>
              </a:gdLst>
              <a:ahLst/>
              <a:cxnLst>
                <a:cxn ang="0">
                  <a:pos x="T0" y="T1"/>
                </a:cxn>
                <a:cxn ang="0">
                  <a:pos x="T2" y="T3"/>
                </a:cxn>
                <a:cxn ang="0">
                  <a:pos x="T4" y="T5"/>
                </a:cxn>
                <a:cxn ang="0">
                  <a:pos x="T6" y="T7"/>
                </a:cxn>
                <a:cxn ang="0">
                  <a:pos x="T8" y="T9"/>
                </a:cxn>
              </a:cxnLst>
              <a:rect l="0" t="0" r="r" b="b"/>
              <a:pathLst>
                <a:path w="164" h="48">
                  <a:moveTo>
                    <a:pt x="0" y="0"/>
                  </a:moveTo>
                  <a:lnTo>
                    <a:pt x="164" y="17"/>
                  </a:lnTo>
                  <a:lnTo>
                    <a:pt x="57" y="48"/>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 name="Freeform 242">
              <a:extLst>
                <a:ext uri="{FF2B5EF4-FFF2-40B4-BE49-F238E27FC236}">
                  <a16:creationId xmlns:a16="http://schemas.microsoft.com/office/drawing/2014/main" id="{57512347-5FCB-41DB-B389-3CB5EF0071BA}"/>
                </a:ext>
              </a:extLst>
            </p:cNvPr>
            <p:cNvSpPr>
              <a:spLocks/>
            </p:cNvSpPr>
            <p:nvPr/>
          </p:nvSpPr>
          <p:spPr bwMode="auto">
            <a:xfrm>
              <a:off x="4593" y="2354"/>
              <a:ext cx="169" cy="59"/>
            </a:xfrm>
            <a:custGeom>
              <a:avLst/>
              <a:gdLst>
                <a:gd name="T0" fmla="*/ 105 w 169"/>
                <a:gd name="T1" fmla="*/ 0 h 59"/>
                <a:gd name="T2" fmla="*/ 169 w 169"/>
                <a:gd name="T3" fmla="*/ 59 h 59"/>
                <a:gd name="T4" fmla="*/ 0 w 169"/>
                <a:gd name="T5" fmla="*/ 31 h 59"/>
                <a:gd name="T6" fmla="*/ 7 w 169"/>
                <a:gd name="T7" fmla="*/ 28 h 59"/>
                <a:gd name="T8" fmla="*/ 31 w 169"/>
                <a:gd name="T9" fmla="*/ 21 h 59"/>
                <a:gd name="T10" fmla="*/ 44 w 169"/>
                <a:gd name="T11" fmla="*/ 17 h 59"/>
                <a:gd name="T12" fmla="*/ 105 w 169"/>
                <a:gd name="T13" fmla="*/ 0 h 59"/>
                <a:gd name="T14" fmla="*/ 105 w 169"/>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9">
                  <a:moveTo>
                    <a:pt x="105" y="0"/>
                  </a:moveTo>
                  <a:lnTo>
                    <a:pt x="169" y="59"/>
                  </a:lnTo>
                  <a:lnTo>
                    <a:pt x="0" y="31"/>
                  </a:lnTo>
                  <a:lnTo>
                    <a:pt x="7" y="28"/>
                  </a:lnTo>
                  <a:lnTo>
                    <a:pt x="31" y="21"/>
                  </a:lnTo>
                  <a:lnTo>
                    <a:pt x="44" y="17"/>
                  </a:lnTo>
                  <a:lnTo>
                    <a:pt x="105" y="0"/>
                  </a:lnTo>
                  <a:lnTo>
                    <a:pt x="105"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 name="Freeform 243">
              <a:extLst>
                <a:ext uri="{FF2B5EF4-FFF2-40B4-BE49-F238E27FC236}">
                  <a16:creationId xmlns:a16="http://schemas.microsoft.com/office/drawing/2014/main" id="{0ECACAD6-9012-44FE-8302-70584E3179F8}"/>
                </a:ext>
              </a:extLst>
            </p:cNvPr>
            <p:cNvSpPr>
              <a:spLocks/>
            </p:cNvSpPr>
            <p:nvPr/>
          </p:nvSpPr>
          <p:spPr bwMode="auto">
            <a:xfrm>
              <a:off x="4446" y="2474"/>
              <a:ext cx="164" cy="48"/>
            </a:xfrm>
            <a:custGeom>
              <a:avLst/>
              <a:gdLst>
                <a:gd name="T0" fmla="*/ 107 w 164"/>
                <a:gd name="T1" fmla="*/ 0 h 48"/>
                <a:gd name="T2" fmla="*/ 107 w 164"/>
                <a:gd name="T3" fmla="*/ 0 h 48"/>
                <a:gd name="T4" fmla="*/ 164 w 164"/>
                <a:gd name="T5" fmla="*/ 48 h 48"/>
                <a:gd name="T6" fmla="*/ 0 w 164"/>
                <a:gd name="T7" fmla="*/ 31 h 48"/>
                <a:gd name="T8" fmla="*/ 107 w 164"/>
                <a:gd name="T9" fmla="*/ 0 h 48"/>
                <a:gd name="T10" fmla="*/ 107 w 164"/>
                <a:gd name="T11" fmla="*/ 0 h 48"/>
              </a:gdLst>
              <a:ahLst/>
              <a:cxnLst>
                <a:cxn ang="0">
                  <a:pos x="T0" y="T1"/>
                </a:cxn>
                <a:cxn ang="0">
                  <a:pos x="T2" y="T3"/>
                </a:cxn>
                <a:cxn ang="0">
                  <a:pos x="T4" y="T5"/>
                </a:cxn>
                <a:cxn ang="0">
                  <a:pos x="T6" y="T7"/>
                </a:cxn>
                <a:cxn ang="0">
                  <a:pos x="T8" y="T9"/>
                </a:cxn>
                <a:cxn ang="0">
                  <a:pos x="T10" y="T11"/>
                </a:cxn>
              </a:cxnLst>
              <a:rect l="0" t="0" r="r" b="b"/>
              <a:pathLst>
                <a:path w="164" h="48">
                  <a:moveTo>
                    <a:pt x="107" y="0"/>
                  </a:moveTo>
                  <a:lnTo>
                    <a:pt x="107" y="0"/>
                  </a:lnTo>
                  <a:lnTo>
                    <a:pt x="164" y="48"/>
                  </a:lnTo>
                  <a:lnTo>
                    <a:pt x="0" y="31"/>
                  </a:lnTo>
                  <a:lnTo>
                    <a:pt x="107" y="0"/>
                  </a:lnTo>
                  <a:lnTo>
                    <a:pt x="107"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5" name="Freeform 244">
              <a:extLst>
                <a:ext uri="{FF2B5EF4-FFF2-40B4-BE49-F238E27FC236}">
                  <a16:creationId xmlns:a16="http://schemas.microsoft.com/office/drawing/2014/main" id="{FC6ED36B-6425-43C8-A27D-FDE8FB81F5D7}"/>
                </a:ext>
              </a:extLst>
            </p:cNvPr>
            <p:cNvSpPr>
              <a:spLocks/>
            </p:cNvSpPr>
            <p:nvPr/>
          </p:nvSpPr>
          <p:spPr bwMode="auto">
            <a:xfrm>
              <a:off x="4378" y="2447"/>
              <a:ext cx="175" cy="58"/>
            </a:xfrm>
            <a:custGeom>
              <a:avLst/>
              <a:gdLst>
                <a:gd name="T0" fmla="*/ 0 w 175"/>
                <a:gd name="T1" fmla="*/ 0 h 58"/>
                <a:gd name="T2" fmla="*/ 175 w 175"/>
                <a:gd name="T3" fmla="*/ 27 h 58"/>
                <a:gd name="T4" fmla="*/ 175 w 175"/>
                <a:gd name="T5" fmla="*/ 27 h 58"/>
                <a:gd name="T6" fmla="*/ 68 w 175"/>
                <a:gd name="T7" fmla="*/ 58 h 58"/>
                <a:gd name="T8" fmla="*/ 0 w 175"/>
                <a:gd name="T9" fmla="*/ 0 h 58"/>
                <a:gd name="T10" fmla="*/ 0 w 175"/>
                <a:gd name="T11" fmla="*/ 0 h 58"/>
              </a:gdLst>
              <a:ahLst/>
              <a:cxnLst>
                <a:cxn ang="0">
                  <a:pos x="T0" y="T1"/>
                </a:cxn>
                <a:cxn ang="0">
                  <a:pos x="T2" y="T3"/>
                </a:cxn>
                <a:cxn ang="0">
                  <a:pos x="T4" y="T5"/>
                </a:cxn>
                <a:cxn ang="0">
                  <a:pos x="T6" y="T7"/>
                </a:cxn>
                <a:cxn ang="0">
                  <a:pos x="T8" y="T9"/>
                </a:cxn>
                <a:cxn ang="0">
                  <a:pos x="T10" y="T11"/>
                </a:cxn>
              </a:cxnLst>
              <a:rect l="0" t="0" r="r" b="b"/>
              <a:pathLst>
                <a:path w="175" h="58">
                  <a:moveTo>
                    <a:pt x="0" y="0"/>
                  </a:moveTo>
                  <a:lnTo>
                    <a:pt x="175" y="27"/>
                  </a:lnTo>
                  <a:lnTo>
                    <a:pt x="175" y="27"/>
                  </a:lnTo>
                  <a:lnTo>
                    <a:pt x="68" y="58"/>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6" name="Freeform 245">
              <a:extLst>
                <a:ext uri="{FF2B5EF4-FFF2-40B4-BE49-F238E27FC236}">
                  <a16:creationId xmlns:a16="http://schemas.microsoft.com/office/drawing/2014/main" id="{1134226D-D132-4552-89FF-DDABAAD8EF84}"/>
                </a:ext>
              </a:extLst>
            </p:cNvPr>
            <p:cNvSpPr>
              <a:spLocks/>
            </p:cNvSpPr>
            <p:nvPr/>
          </p:nvSpPr>
          <p:spPr bwMode="auto">
            <a:xfrm>
              <a:off x="4341" y="2532"/>
              <a:ext cx="162" cy="51"/>
            </a:xfrm>
            <a:custGeom>
              <a:avLst/>
              <a:gdLst>
                <a:gd name="T0" fmla="*/ 0 w 162"/>
                <a:gd name="T1" fmla="*/ 0 h 51"/>
                <a:gd name="T2" fmla="*/ 162 w 162"/>
                <a:gd name="T3" fmla="*/ 21 h 51"/>
                <a:gd name="T4" fmla="*/ 61 w 162"/>
                <a:gd name="T5" fmla="*/ 51 h 51"/>
                <a:gd name="T6" fmla="*/ 61 w 162"/>
                <a:gd name="T7" fmla="*/ 51 h 51"/>
                <a:gd name="T8" fmla="*/ 0 w 162"/>
                <a:gd name="T9" fmla="*/ 0 h 51"/>
                <a:gd name="T10" fmla="*/ 0 w 162"/>
                <a:gd name="T11" fmla="*/ 0 h 51"/>
              </a:gdLst>
              <a:ahLst/>
              <a:cxnLst>
                <a:cxn ang="0">
                  <a:pos x="T0" y="T1"/>
                </a:cxn>
                <a:cxn ang="0">
                  <a:pos x="T2" y="T3"/>
                </a:cxn>
                <a:cxn ang="0">
                  <a:pos x="T4" y="T5"/>
                </a:cxn>
                <a:cxn ang="0">
                  <a:pos x="T6" y="T7"/>
                </a:cxn>
                <a:cxn ang="0">
                  <a:pos x="T8" y="T9"/>
                </a:cxn>
                <a:cxn ang="0">
                  <a:pos x="T10" y="T11"/>
                </a:cxn>
              </a:cxnLst>
              <a:rect l="0" t="0" r="r" b="b"/>
              <a:pathLst>
                <a:path w="162" h="51">
                  <a:moveTo>
                    <a:pt x="0" y="0"/>
                  </a:moveTo>
                  <a:lnTo>
                    <a:pt x="162" y="21"/>
                  </a:lnTo>
                  <a:lnTo>
                    <a:pt x="61" y="51"/>
                  </a:lnTo>
                  <a:lnTo>
                    <a:pt x="61" y="51"/>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7" name="Freeform 246">
              <a:extLst>
                <a:ext uri="{FF2B5EF4-FFF2-40B4-BE49-F238E27FC236}">
                  <a16:creationId xmlns:a16="http://schemas.microsoft.com/office/drawing/2014/main" id="{CE7A18DC-40FE-42E9-B26E-8125CE3F99D7}"/>
                </a:ext>
              </a:extLst>
            </p:cNvPr>
            <p:cNvSpPr>
              <a:spLocks/>
            </p:cNvSpPr>
            <p:nvPr/>
          </p:nvSpPr>
          <p:spPr bwMode="auto">
            <a:xfrm>
              <a:off x="4341" y="2505"/>
              <a:ext cx="162" cy="48"/>
            </a:xfrm>
            <a:custGeom>
              <a:avLst/>
              <a:gdLst>
                <a:gd name="T0" fmla="*/ 105 w 162"/>
                <a:gd name="T1" fmla="*/ 0 h 48"/>
                <a:gd name="T2" fmla="*/ 162 w 162"/>
                <a:gd name="T3" fmla="*/ 48 h 48"/>
                <a:gd name="T4" fmla="*/ 0 w 162"/>
                <a:gd name="T5" fmla="*/ 27 h 48"/>
                <a:gd name="T6" fmla="*/ 105 w 162"/>
                <a:gd name="T7" fmla="*/ 0 h 48"/>
                <a:gd name="T8" fmla="*/ 105 w 162"/>
                <a:gd name="T9" fmla="*/ 0 h 48"/>
              </a:gdLst>
              <a:ahLst/>
              <a:cxnLst>
                <a:cxn ang="0">
                  <a:pos x="T0" y="T1"/>
                </a:cxn>
                <a:cxn ang="0">
                  <a:pos x="T2" y="T3"/>
                </a:cxn>
                <a:cxn ang="0">
                  <a:pos x="T4" y="T5"/>
                </a:cxn>
                <a:cxn ang="0">
                  <a:pos x="T6" y="T7"/>
                </a:cxn>
                <a:cxn ang="0">
                  <a:pos x="T8" y="T9"/>
                </a:cxn>
              </a:cxnLst>
              <a:rect l="0" t="0" r="r" b="b"/>
              <a:pathLst>
                <a:path w="162" h="48">
                  <a:moveTo>
                    <a:pt x="105" y="0"/>
                  </a:moveTo>
                  <a:lnTo>
                    <a:pt x="162" y="48"/>
                  </a:lnTo>
                  <a:lnTo>
                    <a:pt x="0" y="27"/>
                  </a:lnTo>
                  <a:lnTo>
                    <a:pt x="105" y="0"/>
                  </a:lnTo>
                  <a:lnTo>
                    <a:pt x="105"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8" name="Freeform 247">
              <a:extLst>
                <a:ext uri="{FF2B5EF4-FFF2-40B4-BE49-F238E27FC236}">
                  <a16:creationId xmlns:a16="http://schemas.microsoft.com/office/drawing/2014/main" id="{918CF8E9-2E49-464E-9567-29E70029337D}"/>
                </a:ext>
              </a:extLst>
            </p:cNvPr>
            <p:cNvSpPr>
              <a:spLocks/>
            </p:cNvSpPr>
            <p:nvPr/>
          </p:nvSpPr>
          <p:spPr bwMode="auto">
            <a:xfrm>
              <a:off x="4271" y="2481"/>
              <a:ext cx="175" cy="51"/>
            </a:xfrm>
            <a:custGeom>
              <a:avLst/>
              <a:gdLst>
                <a:gd name="T0" fmla="*/ 0 w 175"/>
                <a:gd name="T1" fmla="*/ 0 h 51"/>
                <a:gd name="T2" fmla="*/ 175 w 175"/>
                <a:gd name="T3" fmla="*/ 24 h 51"/>
                <a:gd name="T4" fmla="*/ 70 w 175"/>
                <a:gd name="T5" fmla="*/ 51 h 51"/>
                <a:gd name="T6" fmla="*/ 0 w 175"/>
                <a:gd name="T7" fmla="*/ 0 h 51"/>
                <a:gd name="T8" fmla="*/ 0 w 175"/>
                <a:gd name="T9" fmla="*/ 0 h 51"/>
              </a:gdLst>
              <a:ahLst/>
              <a:cxnLst>
                <a:cxn ang="0">
                  <a:pos x="T0" y="T1"/>
                </a:cxn>
                <a:cxn ang="0">
                  <a:pos x="T2" y="T3"/>
                </a:cxn>
                <a:cxn ang="0">
                  <a:pos x="T4" y="T5"/>
                </a:cxn>
                <a:cxn ang="0">
                  <a:pos x="T6" y="T7"/>
                </a:cxn>
                <a:cxn ang="0">
                  <a:pos x="T8" y="T9"/>
                </a:cxn>
              </a:cxnLst>
              <a:rect l="0" t="0" r="r" b="b"/>
              <a:pathLst>
                <a:path w="175" h="51">
                  <a:moveTo>
                    <a:pt x="0" y="0"/>
                  </a:moveTo>
                  <a:lnTo>
                    <a:pt x="175" y="24"/>
                  </a:lnTo>
                  <a:lnTo>
                    <a:pt x="70" y="51"/>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9" name="Freeform 248">
              <a:extLst>
                <a:ext uri="{FF2B5EF4-FFF2-40B4-BE49-F238E27FC236}">
                  <a16:creationId xmlns:a16="http://schemas.microsoft.com/office/drawing/2014/main" id="{34013928-A66A-4002-A9A1-6B293DB4E53D}"/>
                </a:ext>
              </a:extLst>
            </p:cNvPr>
            <p:cNvSpPr>
              <a:spLocks/>
            </p:cNvSpPr>
            <p:nvPr/>
          </p:nvSpPr>
          <p:spPr bwMode="auto">
            <a:xfrm>
              <a:off x="4237" y="2566"/>
              <a:ext cx="165" cy="52"/>
            </a:xfrm>
            <a:custGeom>
              <a:avLst/>
              <a:gdLst>
                <a:gd name="T0" fmla="*/ 0 w 165"/>
                <a:gd name="T1" fmla="*/ 0 h 52"/>
                <a:gd name="T2" fmla="*/ 165 w 165"/>
                <a:gd name="T3" fmla="*/ 17 h 52"/>
                <a:gd name="T4" fmla="*/ 57 w 165"/>
                <a:gd name="T5" fmla="*/ 52 h 52"/>
                <a:gd name="T6" fmla="*/ 57 w 165"/>
                <a:gd name="T7" fmla="*/ 52 h 52"/>
                <a:gd name="T8" fmla="*/ 0 w 165"/>
                <a:gd name="T9" fmla="*/ 0 h 52"/>
                <a:gd name="T10" fmla="*/ 0 w 165"/>
                <a:gd name="T11" fmla="*/ 0 h 52"/>
              </a:gdLst>
              <a:ahLst/>
              <a:cxnLst>
                <a:cxn ang="0">
                  <a:pos x="T0" y="T1"/>
                </a:cxn>
                <a:cxn ang="0">
                  <a:pos x="T2" y="T3"/>
                </a:cxn>
                <a:cxn ang="0">
                  <a:pos x="T4" y="T5"/>
                </a:cxn>
                <a:cxn ang="0">
                  <a:pos x="T6" y="T7"/>
                </a:cxn>
                <a:cxn ang="0">
                  <a:pos x="T8" y="T9"/>
                </a:cxn>
                <a:cxn ang="0">
                  <a:pos x="T10" y="T11"/>
                </a:cxn>
              </a:cxnLst>
              <a:rect l="0" t="0" r="r" b="b"/>
              <a:pathLst>
                <a:path w="165" h="52">
                  <a:moveTo>
                    <a:pt x="0" y="0"/>
                  </a:moveTo>
                  <a:lnTo>
                    <a:pt x="165" y="17"/>
                  </a:lnTo>
                  <a:lnTo>
                    <a:pt x="57" y="52"/>
                  </a:lnTo>
                  <a:lnTo>
                    <a:pt x="57" y="52"/>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0" name="Freeform 249">
              <a:extLst>
                <a:ext uri="{FF2B5EF4-FFF2-40B4-BE49-F238E27FC236}">
                  <a16:creationId xmlns:a16="http://schemas.microsoft.com/office/drawing/2014/main" id="{20A57BF2-D796-403E-B62A-9C8E5CFDCCF3}"/>
                </a:ext>
              </a:extLst>
            </p:cNvPr>
            <p:cNvSpPr>
              <a:spLocks/>
            </p:cNvSpPr>
            <p:nvPr/>
          </p:nvSpPr>
          <p:spPr bwMode="auto">
            <a:xfrm>
              <a:off x="4237" y="2532"/>
              <a:ext cx="165" cy="51"/>
            </a:xfrm>
            <a:custGeom>
              <a:avLst/>
              <a:gdLst>
                <a:gd name="T0" fmla="*/ 104 w 165"/>
                <a:gd name="T1" fmla="*/ 0 h 51"/>
                <a:gd name="T2" fmla="*/ 165 w 165"/>
                <a:gd name="T3" fmla="*/ 51 h 51"/>
                <a:gd name="T4" fmla="*/ 0 w 165"/>
                <a:gd name="T5" fmla="*/ 34 h 51"/>
                <a:gd name="T6" fmla="*/ 104 w 165"/>
                <a:gd name="T7" fmla="*/ 0 h 51"/>
                <a:gd name="T8" fmla="*/ 104 w 165"/>
                <a:gd name="T9" fmla="*/ 0 h 51"/>
              </a:gdLst>
              <a:ahLst/>
              <a:cxnLst>
                <a:cxn ang="0">
                  <a:pos x="T0" y="T1"/>
                </a:cxn>
                <a:cxn ang="0">
                  <a:pos x="T2" y="T3"/>
                </a:cxn>
                <a:cxn ang="0">
                  <a:pos x="T4" y="T5"/>
                </a:cxn>
                <a:cxn ang="0">
                  <a:pos x="T6" y="T7"/>
                </a:cxn>
                <a:cxn ang="0">
                  <a:pos x="T8" y="T9"/>
                </a:cxn>
              </a:cxnLst>
              <a:rect l="0" t="0" r="r" b="b"/>
              <a:pathLst>
                <a:path w="165" h="51">
                  <a:moveTo>
                    <a:pt x="104" y="0"/>
                  </a:moveTo>
                  <a:lnTo>
                    <a:pt x="165" y="51"/>
                  </a:lnTo>
                  <a:lnTo>
                    <a:pt x="0" y="34"/>
                  </a:lnTo>
                  <a:lnTo>
                    <a:pt x="104" y="0"/>
                  </a:lnTo>
                  <a:lnTo>
                    <a:pt x="104"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1" name="Freeform 250">
              <a:extLst>
                <a:ext uri="{FF2B5EF4-FFF2-40B4-BE49-F238E27FC236}">
                  <a16:creationId xmlns:a16="http://schemas.microsoft.com/office/drawing/2014/main" id="{47AA43B6-4338-43BD-B82B-5FDE9D21F204}"/>
                </a:ext>
              </a:extLst>
            </p:cNvPr>
            <p:cNvSpPr>
              <a:spLocks/>
            </p:cNvSpPr>
            <p:nvPr/>
          </p:nvSpPr>
          <p:spPr bwMode="auto">
            <a:xfrm>
              <a:off x="4378" y="2416"/>
              <a:ext cx="175" cy="58"/>
            </a:xfrm>
            <a:custGeom>
              <a:avLst/>
              <a:gdLst>
                <a:gd name="T0" fmla="*/ 111 w 175"/>
                <a:gd name="T1" fmla="*/ 0 h 58"/>
                <a:gd name="T2" fmla="*/ 175 w 175"/>
                <a:gd name="T3" fmla="*/ 58 h 58"/>
                <a:gd name="T4" fmla="*/ 0 w 175"/>
                <a:gd name="T5" fmla="*/ 31 h 58"/>
                <a:gd name="T6" fmla="*/ 14 w 175"/>
                <a:gd name="T7" fmla="*/ 27 h 58"/>
                <a:gd name="T8" fmla="*/ 108 w 175"/>
                <a:gd name="T9" fmla="*/ 0 h 58"/>
                <a:gd name="T10" fmla="*/ 111 w 175"/>
                <a:gd name="T11" fmla="*/ 0 h 58"/>
                <a:gd name="T12" fmla="*/ 111 w 17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75" h="58">
                  <a:moveTo>
                    <a:pt x="111" y="0"/>
                  </a:moveTo>
                  <a:lnTo>
                    <a:pt x="175" y="58"/>
                  </a:lnTo>
                  <a:lnTo>
                    <a:pt x="0" y="31"/>
                  </a:lnTo>
                  <a:lnTo>
                    <a:pt x="14" y="27"/>
                  </a:lnTo>
                  <a:lnTo>
                    <a:pt x="108" y="0"/>
                  </a:lnTo>
                  <a:lnTo>
                    <a:pt x="111" y="0"/>
                  </a:lnTo>
                  <a:lnTo>
                    <a:pt x="111"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2" name="Freeform 251">
              <a:extLst>
                <a:ext uri="{FF2B5EF4-FFF2-40B4-BE49-F238E27FC236}">
                  <a16:creationId xmlns:a16="http://schemas.microsoft.com/office/drawing/2014/main" id="{C826BC10-C2FF-4258-B96F-44F3360ED655}"/>
                </a:ext>
              </a:extLst>
            </p:cNvPr>
            <p:cNvSpPr>
              <a:spLocks/>
            </p:cNvSpPr>
            <p:nvPr/>
          </p:nvSpPr>
          <p:spPr bwMode="auto">
            <a:xfrm>
              <a:off x="4271" y="2447"/>
              <a:ext cx="175" cy="58"/>
            </a:xfrm>
            <a:custGeom>
              <a:avLst/>
              <a:gdLst>
                <a:gd name="T0" fmla="*/ 107 w 175"/>
                <a:gd name="T1" fmla="*/ 0 h 58"/>
                <a:gd name="T2" fmla="*/ 175 w 175"/>
                <a:gd name="T3" fmla="*/ 58 h 58"/>
                <a:gd name="T4" fmla="*/ 0 w 175"/>
                <a:gd name="T5" fmla="*/ 34 h 58"/>
                <a:gd name="T6" fmla="*/ 3 w 175"/>
                <a:gd name="T7" fmla="*/ 30 h 58"/>
                <a:gd name="T8" fmla="*/ 80 w 175"/>
                <a:gd name="T9" fmla="*/ 10 h 58"/>
                <a:gd name="T10" fmla="*/ 107 w 175"/>
                <a:gd name="T11" fmla="*/ 0 h 58"/>
                <a:gd name="T12" fmla="*/ 107 w 17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75" h="58">
                  <a:moveTo>
                    <a:pt x="107" y="0"/>
                  </a:moveTo>
                  <a:lnTo>
                    <a:pt x="175" y="58"/>
                  </a:lnTo>
                  <a:lnTo>
                    <a:pt x="0" y="34"/>
                  </a:lnTo>
                  <a:lnTo>
                    <a:pt x="3" y="30"/>
                  </a:lnTo>
                  <a:lnTo>
                    <a:pt x="80" y="10"/>
                  </a:lnTo>
                  <a:lnTo>
                    <a:pt x="107" y="0"/>
                  </a:lnTo>
                  <a:lnTo>
                    <a:pt x="107"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3" name="Freeform 252">
              <a:extLst>
                <a:ext uri="{FF2B5EF4-FFF2-40B4-BE49-F238E27FC236}">
                  <a16:creationId xmlns:a16="http://schemas.microsoft.com/office/drawing/2014/main" id="{1D9B2248-6809-48FA-8225-9FC8C035527F}"/>
                </a:ext>
              </a:extLst>
            </p:cNvPr>
            <p:cNvSpPr>
              <a:spLocks/>
            </p:cNvSpPr>
            <p:nvPr/>
          </p:nvSpPr>
          <p:spPr bwMode="auto">
            <a:xfrm>
              <a:off x="4166" y="2508"/>
              <a:ext cx="175" cy="58"/>
            </a:xfrm>
            <a:custGeom>
              <a:avLst/>
              <a:gdLst>
                <a:gd name="T0" fmla="*/ 0 w 175"/>
                <a:gd name="T1" fmla="*/ 0 h 58"/>
                <a:gd name="T2" fmla="*/ 175 w 175"/>
                <a:gd name="T3" fmla="*/ 24 h 58"/>
                <a:gd name="T4" fmla="*/ 71 w 175"/>
                <a:gd name="T5" fmla="*/ 58 h 58"/>
                <a:gd name="T6" fmla="*/ 71 w 175"/>
                <a:gd name="T7" fmla="*/ 58 h 58"/>
                <a:gd name="T8" fmla="*/ 0 w 175"/>
                <a:gd name="T9" fmla="*/ 0 h 58"/>
                <a:gd name="T10" fmla="*/ 0 w 175"/>
                <a:gd name="T11" fmla="*/ 0 h 58"/>
              </a:gdLst>
              <a:ahLst/>
              <a:cxnLst>
                <a:cxn ang="0">
                  <a:pos x="T0" y="T1"/>
                </a:cxn>
                <a:cxn ang="0">
                  <a:pos x="T2" y="T3"/>
                </a:cxn>
                <a:cxn ang="0">
                  <a:pos x="T4" y="T5"/>
                </a:cxn>
                <a:cxn ang="0">
                  <a:pos x="T6" y="T7"/>
                </a:cxn>
                <a:cxn ang="0">
                  <a:pos x="T8" y="T9"/>
                </a:cxn>
                <a:cxn ang="0">
                  <a:pos x="T10" y="T11"/>
                </a:cxn>
              </a:cxnLst>
              <a:rect l="0" t="0" r="r" b="b"/>
              <a:pathLst>
                <a:path w="175" h="58">
                  <a:moveTo>
                    <a:pt x="0" y="0"/>
                  </a:moveTo>
                  <a:lnTo>
                    <a:pt x="175" y="24"/>
                  </a:lnTo>
                  <a:lnTo>
                    <a:pt x="71" y="58"/>
                  </a:lnTo>
                  <a:lnTo>
                    <a:pt x="71" y="58"/>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4" name="Freeform 253">
              <a:extLst>
                <a:ext uri="{FF2B5EF4-FFF2-40B4-BE49-F238E27FC236}">
                  <a16:creationId xmlns:a16="http://schemas.microsoft.com/office/drawing/2014/main" id="{F5BEA1CC-FBA6-4C68-9D35-BC638440CF5B}"/>
                </a:ext>
              </a:extLst>
            </p:cNvPr>
            <p:cNvSpPr>
              <a:spLocks/>
            </p:cNvSpPr>
            <p:nvPr/>
          </p:nvSpPr>
          <p:spPr bwMode="auto">
            <a:xfrm>
              <a:off x="4166" y="2481"/>
              <a:ext cx="175" cy="51"/>
            </a:xfrm>
            <a:custGeom>
              <a:avLst/>
              <a:gdLst>
                <a:gd name="T0" fmla="*/ 105 w 175"/>
                <a:gd name="T1" fmla="*/ 0 h 51"/>
                <a:gd name="T2" fmla="*/ 175 w 175"/>
                <a:gd name="T3" fmla="*/ 51 h 51"/>
                <a:gd name="T4" fmla="*/ 0 w 175"/>
                <a:gd name="T5" fmla="*/ 27 h 51"/>
                <a:gd name="T6" fmla="*/ 64 w 175"/>
                <a:gd name="T7" fmla="*/ 7 h 51"/>
                <a:gd name="T8" fmla="*/ 105 w 175"/>
                <a:gd name="T9" fmla="*/ 0 h 51"/>
                <a:gd name="T10" fmla="*/ 105 w 175"/>
                <a:gd name="T11" fmla="*/ 0 h 51"/>
              </a:gdLst>
              <a:ahLst/>
              <a:cxnLst>
                <a:cxn ang="0">
                  <a:pos x="T0" y="T1"/>
                </a:cxn>
                <a:cxn ang="0">
                  <a:pos x="T2" y="T3"/>
                </a:cxn>
                <a:cxn ang="0">
                  <a:pos x="T4" y="T5"/>
                </a:cxn>
                <a:cxn ang="0">
                  <a:pos x="T6" y="T7"/>
                </a:cxn>
                <a:cxn ang="0">
                  <a:pos x="T8" y="T9"/>
                </a:cxn>
                <a:cxn ang="0">
                  <a:pos x="T10" y="T11"/>
                </a:cxn>
              </a:cxnLst>
              <a:rect l="0" t="0" r="r" b="b"/>
              <a:pathLst>
                <a:path w="175" h="51">
                  <a:moveTo>
                    <a:pt x="105" y="0"/>
                  </a:moveTo>
                  <a:lnTo>
                    <a:pt x="175" y="51"/>
                  </a:lnTo>
                  <a:lnTo>
                    <a:pt x="0" y="27"/>
                  </a:lnTo>
                  <a:lnTo>
                    <a:pt x="64" y="7"/>
                  </a:lnTo>
                  <a:lnTo>
                    <a:pt x="105" y="0"/>
                  </a:lnTo>
                  <a:lnTo>
                    <a:pt x="105"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5" name="Freeform 254">
              <a:extLst>
                <a:ext uri="{FF2B5EF4-FFF2-40B4-BE49-F238E27FC236}">
                  <a16:creationId xmlns:a16="http://schemas.microsoft.com/office/drawing/2014/main" id="{6BF7CBA2-8BE4-47AC-9111-D99D8603DF87}"/>
                </a:ext>
              </a:extLst>
            </p:cNvPr>
            <p:cNvSpPr>
              <a:spLocks/>
            </p:cNvSpPr>
            <p:nvPr/>
          </p:nvSpPr>
          <p:spPr bwMode="auto">
            <a:xfrm>
              <a:off x="4129" y="2597"/>
              <a:ext cx="165" cy="51"/>
            </a:xfrm>
            <a:custGeom>
              <a:avLst/>
              <a:gdLst>
                <a:gd name="T0" fmla="*/ 0 w 165"/>
                <a:gd name="T1" fmla="*/ 0 h 51"/>
                <a:gd name="T2" fmla="*/ 165 w 165"/>
                <a:gd name="T3" fmla="*/ 21 h 51"/>
                <a:gd name="T4" fmla="*/ 58 w 165"/>
                <a:gd name="T5" fmla="*/ 51 h 51"/>
                <a:gd name="T6" fmla="*/ 58 w 165"/>
                <a:gd name="T7" fmla="*/ 51 h 51"/>
                <a:gd name="T8" fmla="*/ 0 w 165"/>
                <a:gd name="T9" fmla="*/ 0 h 51"/>
                <a:gd name="T10" fmla="*/ 0 w 165"/>
                <a:gd name="T11" fmla="*/ 0 h 51"/>
              </a:gdLst>
              <a:ahLst/>
              <a:cxnLst>
                <a:cxn ang="0">
                  <a:pos x="T0" y="T1"/>
                </a:cxn>
                <a:cxn ang="0">
                  <a:pos x="T2" y="T3"/>
                </a:cxn>
                <a:cxn ang="0">
                  <a:pos x="T4" y="T5"/>
                </a:cxn>
                <a:cxn ang="0">
                  <a:pos x="T6" y="T7"/>
                </a:cxn>
                <a:cxn ang="0">
                  <a:pos x="T8" y="T9"/>
                </a:cxn>
                <a:cxn ang="0">
                  <a:pos x="T10" y="T11"/>
                </a:cxn>
              </a:cxnLst>
              <a:rect l="0" t="0" r="r" b="b"/>
              <a:pathLst>
                <a:path w="165" h="51">
                  <a:moveTo>
                    <a:pt x="0" y="0"/>
                  </a:moveTo>
                  <a:lnTo>
                    <a:pt x="165" y="21"/>
                  </a:lnTo>
                  <a:lnTo>
                    <a:pt x="58" y="51"/>
                  </a:lnTo>
                  <a:lnTo>
                    <a:pt x="58" y="51"/>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6" name="Freeform 255">
              <a:extLst>
                <a:ext uri="{FF2B5EF4-FFF2-40B4-BE49-F238E27FC236}">
                  <a16:creationId xmlns:a16="http://schemas.microsoft.com/office/drawing/2014/main" id="{788D93E9-3500-4BB3-8A30-DA25E77DF4A3}"/>
                </a:ext>
              </a:extLst>
            </p:cNvPr>
            <p:cNvSpPr>
              <a:spLocks/>
            </p:cNvSpPr>
            <p:nvPr/>
          </p:nvSpPr>
          <p:spPr bwMode="auto">
            <a:xfrm>
              <a:off x="4129" y="2566"/>
              <a:ext cx="165" cy="52"/>
            </a:xfrm>
            <a:custGeom>
              <a:avLst/>
              <a:gdLst>
                <a:gd name="T0" fmla="*/ 108 w 165"/>
                <a:gd name="T1" fmla="*/ 0 h 52"/>
                <a:gd name="T2" fmla="*/ 108 w 165"/>
                <a:gd name="T3" fmla="*/ 0 h 52"/>
                <a:gd name="T4" fmla="*/ 165 w 165"/>
                <a:gd name="T5" fmla="*/ 52 h 52"/>
                <a:gd name="T6" fmla="*/ 0 w 165"/>
                <a:gd name="T7" fmla="*/ 31 h 52"/>
                <a:gd name="T8" fmla="*/ 108 w 165"/>
                <a:gd name="T9" fmla="*/ 0 h 52"/>
                <a:gd name="T10" fmla="*/ 108 w 165"/>
                <a:gd name="T11" fmla="*/ 0 h 52"/>
              </a:gdLst>
              <a:ahLst/>
              <a:cxnLst>
                <a:cxn ang="0">
                  <a:pos x="T0" y="T1"/>
                </a:cxn>
                <a:cxn ang="0">
                  <a:pos x="T2" y="T3"/>
                </a:cxn>
                <a:cxn ang="0">
                  <a:pos x="T4" y="T5"/>
                </a:cxn>
                <a:cxn ang="0">
                  <a:pos x="T6" y="T7"/>
                </a:cxn>
                <a:cxn ang="0">
                  <a:pos x="T8" y="T9"/>
                </a:cxn>
                <a:cxn ang="0">
                  <a:pos x="T10" y="T11"/>
                </a:cxn>
              </a:cxnLst>
              <a:rect l="0" t="0" r="r" b="b"/>
              <a:pathLst>
                <a:path w="165" h="52">
                  <a:moveTo>
                    <a:pt x="108" y="0"/>
                  </a:moveTo>
                  <a:lnTo>
                    <a:pt x="108" y="0"/>
                  </a:lnTo>
                  <a:lnTo>
                    <a:pt x="165" y="52"/>
                  </a:lnTo>
                  <a:lnTo>
                    <a:pt x="0" y="31"/>
                  </a:lnTo>
                  <a:lnTo>
                    <a:pt x="108" y="0"/>
                  </a:lnTo>
                  <a:lnTo>
                    <a:pt x="10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7" name="Freeform 256">
              <a:extLst>
                <a:ext uri="{FF2B5EF4-FFF2-40B4-BE49-F238E27FC236}">
                  <a16:creationId xmlns:a16="http://schemas.microsoft.com/office/drawing/2014/main" id="{D40BFFB8-22C8-4D27-B2C8-C276019FB970}"/>
                </a:ext>
              </a:extLst>
            </p:cNvPr>
            <p:cNvSpPr>
              <a:spLocks/>
            </p:cNvSpPr>
            <p:nvPr/>
          </p:nvSpPr>
          <p:spPr bwMode="auto">
            <a:xfrm>
              <a:off x="4055" y="2542"/>
              <a:ext cx="182" cy="55"/>
            </a:xfrm>
            <a:custGeom>
              <a:avLst/>
              <a:gdLst>
                <a:gd name="T0" fmla="*/ 0 w 182"/>
                <a:gd name="T1" fmla="*/ 0 h 55"/>
                <a:gd name="T2" fmla="*/ 182 w 182"/>
                <a:gd name="T3" fmla="*/ 24 h 55"/>
                <a:gd name="T4" fmla="*/ 74 w 182"/>
                <a:gd name="T5" fmla="*/ 55 h 55"/>
                <a:gd name="T6" fmla="*/ 0 w 182"/>
                <a:gd name="T7" fmla="*/ 0 h 55"/>
                <a:gd name="T8" fmla="*/ 0 w 182"/>
                <a:gd name="T9" fmla="*/ 0 h 55"/>
              </a:gdLst>
              <a:ahLst/>
              <a:cxnLst>
                <a:cxn ang="0">
                  <a:pos x="T0" y="T1"/>
                </a:cxn>
                <a:cxn ang="0">
                  <a:pos x="T2" y="T3"/>
                </a:cxn>
                <a:cxn ang="0">
                  <a:pos x="T4" y="T5"/>
                </a:cxn>
                <a:cxn ang="0">
                  <a:pos x="T6" y="T7"/>
                </a:cxn>
                <a:cxn ang="0">
                  <a:pos x="T8" y="T9"/>
                </a:cxn>
              </a:cxnLst>
              <a:rect l="0" t="0" r="r" b="b"/>
              <a:pathLst>
                <a:path w="182" h="55">
                  <a:moveTo>
                    <a:pt x="0" y="0"/>
                  </a:moveTo>
                  <a:lnTo>
                    <a:pt x="182" y="24"/>
                  </a:lnTo>
                  <a:lnTo>
                    <a:pt x="74" y="55"/>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8" name="Freeform 257">
              <a:extLst>
                <a:ext uri="{FF2B5EF4-FFF2-40B4-BE49-F238E27FC236}">
                  <a16:creationId xmlns:a16="http://schemas.microsoft.com/office/drawing/2014/main" id="{4E51B8D8-6A6C-43F1-BA39-3EE4188DDE96}"/>
                </a:ext>
              </a:extLst>
            </p:cNvPr>
            <p:cNvSpPr>
              <a:spLocks/>
            </p:cNvSpPr>
            <p:nvPr/>
          </p:nvSpPr>
          <p:spPr bwMode="auto">
            <a:xfrm>
              <a:off x="4025" y="2597"/>
              <a:ext cx="162" cy="51"/>
            </a:xfrm>
            <a:custGeom>
              <a:avLst/>
              <a:gdLst>
                <a:gd name="T0" fmla="*/ 104 w 162"/>
                <a:gd name="T1" fmla="*/ 0 h 51"/>
                <a:gd name="T2" fmla="*/ 162 w 162"/>
                <a:gd name="T3" fmla="*/ 51 h 51"/>
                <a:gd name="T4" fmla="*/ 0 w 162"/>
                <a:gd name="T5" fmla="*/ 31 h 51"/>
                <a:gd name="T6" fmla="*/ 104 w 162"/>
                <a:gd name="T7" fmla="*/ 0 h 51"/>
                <a:gd name="T8" fmla="*/ 104 w 162"/>
                <a:gd name="T9" fmla="*/ 0 h 51"/>
              </a:gdLst>
              <a:ahLst/>
              <a:cxnLst>
                <a:cxn ang="0">
                  <a:pos x="T0" y="T1"/>
                </a:cxn>
                <a:cxn ang="0">
                  <a:pos x="T2" y="T3"/>
                </a:cxn>
                <a:cxn ang="0">
                  <a:pos x="T4" y="T5"/>
                </a:cxn>
                <a:cxn ang="0">
                  <a:pos x="T6" y="T7"/>
                </a:cxn>
                <a:cxn ang="0">
                  <a:pos x="T8" y="T9"/>
                </a:cxn>
              </a:cxnLst>
              <a:rect l="0" t="0" r="r" b="b"/>
              <a:pathLst>
                <a:path w="162" h="51">
                  <a:moveTo>
                    <a:pt x="104" y="0"/>
                  </a:moveTo>
                  <a:lnTo>
                    <a:pt x="162" y="51"/>
                  </a:lnTo>
                  <a:lnTo>
                    <a:pt x="0" y="31"/>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9" name="Freeform 258">
              <a:extLst>
                <a:ext uri="{FF2B5EF4-FFF2-40B4-BE49-F238E27FC236}">
                  <a16:creationId xmlns:a16="http://schemas.microsoft.com/office/drawing/2014/main" id="{5672573B-FAA1-48EC-BFDF-2FB7CDC9A42D}"/>
                </a:ext>
              </a:extLst>
            </p:cNvPr>
            <p:cNvSpPr>
              <a:spLocks/>
            </p:cNvSpPr>
            <p:nvPr/>
          </p:nvSpPr>
          <p:spPr bwMode="auto">
            <a:xfrm>
              <a:off x="4025" y="2628"/>
              <a:ext cx="162" cy="51"/>
            </a:xfrm>
            <a:custGeom>
              <a:avLst/>
              <a:gdLst>
                <a:gd name="T0" fmla="*/ 0 w 162"/>
                <a:gd name="T1" fmla="*/ 0 h 51"/>
                <a:gd name="T2" fmla="*/ 162 w 162"/>
                <a:gd name="T3" fmla="*/ 20 h 51"/>
                <a:gd name="T4" fmla="*/ 57 w 162"/>
                <a:gd name="T5" fmla="*/ 51 h 51"/>
                <a:gd name="T6" fmla="*/ 57 w 162"/>
                <a:gd name="T7" fmla="*/ 51 h 51"/>
                <a:gd name="T8" fmla="*/ 0 w 162"/>
                <a:gd name="T9" fmla="*/ 0 h 51"/>
                <a:gd name="T10" fmla="*/ 0 w 162"/>
                <a:gd name="T11" fmla="*/ 0 h 51"/>
              </a:gdLst>
              <a:ahLst/>
              <a:cxnLst>
                <a:cxn ang="0">
                  <a:pos x="T0" y="T1"/>
                </a:cxn>
                <a:cxn ang="0">
                  <a:pos x="T2" y="T3"/>
                </a:cxn>
                <a:cxn ang="0">
                  <a:pos x="T4" y="T5"/>
                </a:cxn>
                <a:cxn ang="0">
                  <a:pos x="T6" y="T7"/>
                </a:cxn>
                <a:cxn ang="0">
                  <a:pos x="T8" y="T9"/>
                </a:cxn>
                <a:cxn ang="0">
                  <a:pos x="T10" y="T11"/>
                </a:cxn>
              </a:cxnLst>
              <a:rect l="0" t="0" r="r" b="b"/>
              <a:pathLst>
                <a:path w="162" h="51">
                  <a:moveTo>
                    <a:pt x="0" y="0"/>
                  </a:moveTo>
                  <a:lnTo>
                    <a:pt x="162" y="20"/>
                  </a:lnTo>
                  <a:lnTo>
                    <a:pt x="57" y="51"/>
                  </a:lnTo>
                  <a:lnTo>
                    <a:pt x="57" y="51"/>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0" name="Freeform 259">
              <a:extLst>
                <a:ext uri="{FF2B5EF4-FFF2-40B4-BE49-F238E27FC236}">
                  <a16:creationId xmlns:a16="http://schemas.microsoft.com/office/drawing/2014/main" id="{0DFEE98E-E1DA-4CDD-930F-DE6DA0825C31}"/>
                </a:ext>
              </a:extLst>
            </p:cNvPr>
            <p:cNvSpPr>
              <a:spLocks/>
            </p:cNvSpPr>
            <p:nvPr/>
          </p:nvSpPr>
          <p:spPr bwMode="auto">
            <a:xfrm>
              <a:off x="3951" y="2573"/>
              <a:ext cx="178" cy="55"/>
            </a:xfrm>
            <a:custGeom>
              <a:avLst/>
              <a:gdLst>
                <a:gd name="T0" fmla="*/ 0 w 178"/>
                <a:gd name="T1" fmla="*/ 0 h 55"/>
                <a:gd name="T2" fmla="*/ 178 w 178"/>
                <a:gd name="T3" fmla="*/ 24 h 55"/>
                <a:gd name="T4" fmla="*/ 74 w 178"/>
                <a:gd name="T5" fmla="*/ 55 h 55"/>
                <a:gd name="T6" fmla="*/ 0 w 178"/>
                <a:gd name="T7" fmla="*/ 0 h 55"/>
                <a:gd name="T8" fmla="*/ 0 w 178"/>
                <a:gd name="T9" fmla="*/ 0 h 55"/>
              </a:gdLst>
              <a:ahLst/>
              <a:cxnLst>
                <a:cxn ang="0">
                  <a:pos x="T0" y="T1"/>
                </a:cxn>
                <a:cxn ang="0">
                  <a:pos x="T2" y="T3"/>
                </a:cxn>
                <a:cxn ang="0">
                  <a:pos x="T4" y="T5"/>
                </a:cxn>
                <a:cxn ang="0">
                  <a:pos x="T6" y="T7"/>
                </a:cxn>
                <a:cxn ang="0">
                  <a:pos x="T8" y="T9"/>
                </a:cxn>
              </a:cxnLst>
              <a:rect l="0" t="0" r="r" b="b"/>
              <a:pathLst>
                <a:path w="178" h="55">
                  <a:moveTo>
                    <a:pt x="0" y="0"/>
                  </a:moveTo>
                  <a:lnTo>
                    <a:pt x="178" y="24"/>
                  </a:lnTo>
                  <a:lnTo>
                    <a:pt x="74" y="55"/>
                  </a:lnTo>
                  <a:lnTo>
                    <a:pt x="0" y="0"/>
                  </a:lnTo>
                  <a:lnTo>
                    <a:pt x="0"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1" name="Freeform 260">
              <a:extLst>
                <a:ext uri="{FF2B5EF4-FFF2-40B4-BE49-F238E27FC236}">
                  <a16:creationId xmlns:a16="http://schemas.microsoft.com/office/drawing/2014/main" id="{2E8ABE7C-4EBA-463E-9520-E0F0F9BA7236}"/>
                </a:ext>
              </a:extLst>
            </p:cNvPr>
            <p:cNvSpPr>
              <a:spLocks/>
            </p:cNvSpPr>
            <p:nvPr/>
          </p:nvSpPr>
          <p:spPr bwMode="auto">
            <a:xfrm>
              <a:off x="4055" y="2508"/>
              <a:ext cx="182" cy="58"/>
            </a:xfrm>
            <a:custGeom>
              <a:avLst/>
              <a:gdLst>
                <a:gd name="T0" fmla="*/ 111 w 182"/>
                <a:gd name="T1" fmla="*/ 0 h 58"/>
                <a:gd name="T2" fmla="*/ 182 w 182"/>
                <a:gd name="T3" fmla="*/ 58 h 58"/>
                <a:gd name="T4" fmla="*/ 0 w 182"/>
                <a:gd name="T5" fmla="*/ 34 h 58"/>
                <a:gd name="T6" fmla="*/ 54 w 182"/>
                <a:gd name="T7" fmla="*/ 17 h 58"/>
                <a:gd name="T8" fmla="*/ 98 w 182"/>
                <a:gd name="T9" fmla="*/ 4 h 58"/>
                <a:gd name="T10" fmla="*/ 111 w 182"/>
                <a:gd name="T11" fmla="*/ 0 h 58"/>
                <a:gd name="T12" fmla="*/ 111 w 182"/>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82" h="58">
                  <a:moveTo>
                    <a:pt x="111" y="0"/>
                  </a:moveTo>
                  <a:lnTo>
                    <a:pt x="182" y="58"/>
                  </a:lnTo>
                  <a:lnTo>
                    <a:pt x="0" y="34"/>
                  </a:lnTo>
                  <a:lnTo>
                    <a:pt x="54" y="17"/>
                  </a:lnTo>
                  <a:lnTo>
                    <a:pt x="98" y="4"/>
                  </a:lnTo>
                  <a:lnTo>
                    <a:pt x="111" y="0"/>
                  </a:lnTo>
                  <a:lnTo>
                    <a:pt x="111"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2" name="Freeform 261">
              <a:extLst>
                <a:ext uri="{FF2B5EF4-FFF2-40B4-BE49-F238E27FC236}">
                  <a16:creationId xmlns:a16="http://schemas.microsoft.com/office/drawing/2014/main" id="{9AE8DE9A-AD76-481B-992F-F561414E5B74}"/>
                </a:ext>
              </a:extLst>
            </p:cNvPr>
            <p:cNvSpPr>
              <a:spLocks/>
            </p:cNvSpPr>
            <p:nvPr/>
          </p:nvSpPr>
          <p:spPr bwMode="auto">
            <a:xfrm>
              <a:off x="3921" y="2659"/>
              <a:ext cx="161" cy="51"/>
            </a:xfrm>
            <a:custGeom>
              <a:avLst/>
              <a:gdLst>
                <a:gd name="T0" fmla="*/ 0 w 161"/>
                <a:gd name="T1" fmla="*/ 0 h 51"/>
                <a:gd name="T2" fmla="*/ 161 w 161"/>
                <a:gd name="T3" fmla="*/ 20 h 51"/>
                <a:gd name="T4" fmla="*/ 57 w 161"/>
                <a:gd name="T5" fmla="*/ 51 h 51"/>
                <a:gd name="T6" fmla="*/ 0 w 161"/>
                <a:gd name="T7" fmla="*/ 0 h 51"/>
                <a:gd name="T8" fmla="*/ 0 w 161"/>
                <a:gd name="T9" fmla="*/ 0 h 51"/>
              </a:gdLst>
              <a:ahLst/>
              <a:cxnLst>
                <a:cxn ang="0">
                  <a:pos x="T0" y="T1"/>
                </a:cxn>
                <a:cxn ang="0">
                  <a:pos x="T2" y="T3"/>
                </a:cxn>
                <a:cxn ang="0">
                  <a:pos x="T4" y="T5"/>
                </a:cxn>
                <a:cxn ang="0">
                  <a:pos x="T6" y="T7"/>
                </a:cxn>
                <a:cxn ang="0">
                  <a:pos x="T8" y="T9"/>
                </a:cxn>
              </a:cxnLst>
              <a:rect l="0" t="0" r="r" b="b"/>
              <a:pathLst>
                <a:path w="161" h="51">
                  <a:moveTo>
                    <a:pt x="0" y="0"/>
                  </a:moveTo>
                  <a:lnTo>
                    <a:pt x="161" y="20"/>
                  </a:lnTo>
                  <a:lnTo>
                    <a:pt x="57" y="51"/>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3" name="Freeform 262">
              <a:extLst>
                <a:ext uri="{FF2B5EF4-FFF2-40B4-BE49-F238E27FC236}">
                  <a16:creationId xmlns:a16="http://schemas.microsoft.com/office/drawing/2014/main" id="{3310E379-27D8-41E0-9D1C-0BB64C5D1B3B}"/>
                </a:ext>
              </a:extLst>
            </p:cNvPr>
            <p:cNvSpPr>
              <a:spLocks/>
            </p:cNvSpPr>
            <p:nvPr/>
          </p:nvSpPr>
          <p:spPr bwMode="auto">
            <a:xfrm>
              <a:off x="3951" y="2542"/>
              <a:ext cx="178" cy="55"/>
            </a:xfrm>
            <a:custGeom>
              <a:avLst/>
              <a:gdLst>
                <a:gd name="T0" fmla="*/ 104 w 178"/>
                <a:gd name="T1" fmla="*/ 0 h 55"/>
                <a:gd name="T2" fmla="*/ 178 w 178"/>
                <a:gd name="T3" fmla="*/ 55 h 55"/>
                <a:gd name="T4" fmla="*/ 0 w 178"/>
                <a:gd name="T5" fmla="*/ 31 h 55"/>
                <a:gd name="T6" fmla="*/ 44 w 178"/>
                <a:gd name="T7" fmla="*/ 18 h 55"/>
                <a:gd name="T8" fmla="*/ 84 w 178"/>
                <a:gd name="T9" fmla="*/ 7 h 55"/>
                <a:gd name="T10" fmla="*/ 104 w 178"/>
                <a:gd name="T11" fmla="*/ 0 h 55"/>
                <a:gd name="T12" fmla="*/ 104 w 17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78" h="55">
                  <a:moveTo>
                    <a:pt x="104" y="0"/>
                  </a:moveTo>
                  <a:lnTo>
                    <a:pt x="178" y="55"/>
                  </a:lnTo>
                  <a:lnTo>
                    <a:pt x="0" y="31"/>
                  </a:lnTo>
                  <a:lnTo>
                    <a:pt x="44" y="18"/>
                  </a:lnTo>
                  <a:lnTo>
                    <a:pt x="84" y="7"/>
                  </a:lnTo>
                  <a:lnTo>
                    <a:pt x="104" y="0"/>
                  </a:lnTo>
                  <a:lnTo>
                    <a:pt x="104"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4" name="Freeform 263">
              <a:extLst>
                <a:ext uri="{FF2B5EF4-FFF2-40B4-BE49-F238E27FC236}">
                  <a16:creationId xmlns:a16="http://schemas.microsoft.com/office/drawing/2014/main" id="{A0FD9E60-5AB6-4AFF-8970-83E67A71080E}"/>
                </a:ext>
              </a:extLst>
            </p:cNvPr>
            <p:cNvSpPr>
              <a:spLocks/>
            </p:cNvSpPr>
            <p:nvPr/>
          </p:nvSpPr>
          <p:spPr bwMode="auto">
            <a:xfrm>
              <a:off x="3854" y="2601"/>
              <a:ext cx="171" cy="58"/>
            </a:xfrm>
            <a:custGeom>
              <a:avLst/>
              <a:gdLst>
                <a:gd name="T0" fmla="*/ 0 w 171"/>
                <a:gd name="T1" fmla="*/ 0 h 58"/>
                <a:gd name="T2" fmla="*/ 171 w 171"/>
                <a:gd name="T3" fmla="*/ 27 h 58"/>
                <a:gd name="T4" fmla="*/ 64 w 171"/>
                <a:gd name="T5" fmla="*/ 58 h 58"/>
                <a:gd name="T6" fmla="*/ 0 w 171"/>
                <a:gd name="T7" fmla="*/ 0 h 58"/>
                <a:gd name="T8" fmla="*/ 0 w 171"/>
                <a:gd name="T9" fmla="*/ 0 h 58"/>
              </a:gdLst>
              <a:ahLst/>
              <a:cxnLst>
                <a:cxn ang="0">
                  <a:pos x="T0" y="T1"/>
                </a:cxn>
                <a:cxn ang="0">
                  <a:pos x="T2" y="T3"/>
                </a:cxn>
                <a:cxn ang="0">
                  <a:pos x="T4" y="T5"/>
                </a:cxn>
                <a:cxn ang="0">
                  <a:pos x="T6" y="T7"/>
                </a:cxn>
                <a:cxn ang="0">
                  <a:pos x="T8" y="T9"/>
                </a:cxn>
              </a:cxnLst>
              <a:rect l="0" t="0" r="r" b="b"/>
              <a:pathLst>
                <a:path w="171" h="58">
                  <a:moveTo>
                    <a:pt x="0" y="0"/>
                  </a:moveTo>
                  <a:lnTo>
                    <a:pt x="171" y="27"/>
                  </a:lnTo>
                  <a:lnTo>
                    <a:pt x="64" y="58"/>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5" name="Freeform 264">
              <a:extLst>
                <a:ext uri="{FF2B5EF4-FFF2-40B4-BE49-F238E27FC236}">
                  <a16:creationId xmlns:a16="http://schemas.microsoft.com/office/drawing/2014/main" id="{DC1C5BC6-25F3-455A-B191-50450F204A07}"/>
                </a:ext>
              </a:extLst>
            </p:cNvPr>
            <p:cNvSpPr>
              <a:spLocks/>
            </p:cNvSpPr>
            <p:nvPr/>
          </p:nvSpPr>
          <p:spPr bwMode="auto">
            <a:xfrm>
              <a:off x="3810" y="2693"/>
              <a:ext cx="168" cy="48"/>
            </a:xfrm>
            <a:custGeom>
              <a:avLst/>
              <a:gdLst>
                <a:gd name="T0" fmla="*/ 0 w 168"/>
                <a:gd name="T1" fmla="*/ 0 h 48"/>
                <a:gd name="T2" fmla="*/ 168 w 168"/>
                <a:gd name="T3" fmla="*/ 17 h 48"/>
                <a:gd name="T4" fmla="*/ 57 w 168"/>
                <a:gd name="T5" fmla="*/ 48 h 48"/>
                <a:gd name="T6" fmla="*/ 57 w 168"/>
                <a:gd name="T7" fmla="*/ 48 h 48"/>
                <a:gd name="T8" fmla="*/ 0 w 168"/>
                <a:gd name="T9" fmla="*/ 0 h 48"/>
                <a:gd name="T10" fmla="*/ 0 w 168"/>
                <a:gd name="T11" fmla="*/ 0 h 48"/>
              </a:gdLst>
              <a:ahLst/>
              <a:cxnLst>
                <a:cxn ang="0">
                  <a:pos x="T0" y="T1"/>
                </a:cxn>
                <a:cxn ang="0">
                  <a:pos x="T2" y="T3"/>
                </a:cxn>
                <a:cxn ang="0">
                  <a:pos x="T4" y="T5"/>
                </a:cxn>
                <a:cxn ang="0">
                  <a:pos x="T6" y="T7"/>
                </a:cxn>
                <a:cxn ang="0">
                  <a:pos x="T8" y="T9"/>
                </a:cxn>
                <a:cxn ang="0">
                  <a:pos x="T10" y="T11"/>
                </a:cxn>
              </a:cxnLst>
              <a:rect l="0" t="0" r="r" b="b"/>
              <a:pathLst>
                <a:path w="168" h="48">
                  <a:moveTo>
                    <a:pt x="0" y="0"/>
                  </a:moveTo>
                  <a:lnTo>
                    <a:pt x="168" y="17"/>
                  </a:lnTo>
                  <a:lnTo>
                    <a:pt x="57" y="48"/>
                  </a:lnTo>
                  <a:lnTo>
                    <a:pt x="57" y="48"/>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6" name="Freeform 265">
              <a:extLst>
                <a:ext uri="{FF2B5EF4-FFF2-40B4-BE49-F238E27FC236}">
                  <a16:creationId xmlns:a16="http://schemas.microsoft.com/office/drawing/2014/main" id="{C6C68E71-4982-43F5-890B-24E24F8C1587}"/>
                </a:ext>
              </a:extLst>
            </p:cNvPr>
            <p:cNvSpPr>
              <a:spLocks/>
            </p:cNvSpPr>
            <p:nvPr/>
          </p:nvSpPr>
          <p:spPr bwMode="auto">
            <a:xfrm>
              <a:off x="3810" y="2659"/>
              <a:ext cx="168" cy="51"/>
            </a:xfrm>
            <a:custGeom>
              <a:avLst/>
              <a:gdLst>
                <a:gd name="T0" fmla="*/ 108 w 168"/>
                <a:gd name="T1" fmla="*/ 0 h 51"/>
                <a:gd name="T2" fmla="*/ 168 w 168"/>
                <a:gd name="T3" fmla="*/ 51 h 51"/>
                <a:gd name="T4" fmla="*/ 0 w 168"/>
                <a:gd name="T5" fmla="*/ 34 h 51"/>
                <a:gd name="T6" fmla="*/ 108 w 168"/>
                <a:gd name="T7" fmla="*/ 0 h 51"/>
                <a:gd name="T8" fmla="*/ 108 w 168"/>
                <a:gd name="T9" fmla="*/ 0 h 51"/>
              </a:gdLst>
              <a:ahLst/>
              <a:cxnLst>
                <a:cxn ang="0">
                  <a:pos x="T0" y="T1"/>
                </a:cxn>
                <a:cxn ang="0">
                  <a:pos x="T2" y="T3"/>
                </a:cxn>
                <a:cxn ang="0">
                  <a:pos x="T4" y="T5"/>
                </a:cxn>
                <a:cxn ang="0">
                  <a:pos x="T6" y="T7"/>
                </a:cxn>
                <a:cxn ang="0">
                  <a:pos x="T8" y="T9"/>
                </a:cxn>
              </a:cxnLst>
              <a:rect l="0" t="0" r="r" b="b"/>
              <a:pathLst>
                <a:path w="168" h="51">
                  <a:moveTo>
                    <a:pt x="108" y="0"/>
                  </a:moveTo>
                  <a:lnTo>
                    <a:pt x="168" y="51"/>
                  </a:lnTo>
                  <a:lnTo>
                    <a:pt x="0" y="34"/>
                  </a:lnTo>
                  <a:lnTo>
                    <a:pt x="108" y="0"/>
                  </a:lnTo>
                  <a:lnTo>
                    <a:pt x="10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7" name="Freeform 266">
              <a:extLst>
                <a:ext uri="{FF2B5EF4-FFF2-40B4-BE49-F238E27FC236}">
                  <a16:creationId xmlns:a16="http://schemas.microsoft.com/office/drawing/2014/main" id="{9D37F9D2-095C-4B00-8C2F-92052179EE57}"/>
                </a:ext>
              </a:extLst>
            </p:cNvPr>
            <p:cNvSpPr>
              <a:spLocks/>
            </p:cNvSpPr>
            <p:nvPr/>
          </p:nvSpPr>
          <p:spPr bwMode="auto">
            <a:xfrm>
              <a:off x="3918" y="2628"/>
              <a:ext cx="164" cy="51"/>
            </a:xfrm>
            <a:custGeom>
              <a:avLst/>
              <a:gdLst>
                <a:gd name="T0" fmla="*/ 107 w 164"/>
                <a:gd name="T1" fmla="*/ 0 h 51"/>
                <a:gd name="T2" fmla="*/ 164 w 164"/>
                <a:gd name="T3" fmla="*/ 51 h 51"/>
                <a:gd name="T4" fmla="*/ 3 w 164"/>
                <a:gd name="T5" fmla="*/ 31 h 51"/>
                <a:gd name="T6" fmla="*/ 0 w 164"/>
                <a:gd name="T7" fmla="*/ 31 h 51"/>
                <a:gd name="T8" fmla="*/ 107 w 164"/>
                <a:gd name="T9" fmla="*/ 0 h 51"/>
                <a:gd name="T10" fmla="*/ 107 w 164"/>
                <a:gd name="T11" fmla="*/ 0 h 51"/>
              </a:gdLst>
              <a:ahLst/>
              <a:cxnLst>
                <a:cxn ang="0">
                  <a:pos x="T0" y="T1"/>
                </a:cxn>
                <a:cxn ang="0">
                  <a:pos x="T2" y="T3"/>
                </a:cxn>
                <a:cxn ang="0">
                  <a:pos x="T4" y="T5"/>
                </a:cxn>
                <a:cxn ang="0">
                  <a:pos x="T6" y="T7"/>
                </a:cxn>
                <a:cxn ang="0">
                  <a:pos x="T8" y="T9"/>
                </a:cxn>
                <a:cxn ang="0">
                  <a:pos x="T10" y="T11"/>
                </a:cxn>
              </a:cxnLst>
              <a:rect l="0" t="0" r="r" b="b"/>
              <a:pathLst>
                <a:path w="164" h="51">
                  <a:moveTo>
                    <a:pt x="107" y="0"/>
                  </a:moveTo>
                  <a:lnTo>
                    <a:pt x="164" y="51"/>
                  </a:lnTo>
                  <a:lnTo>
                    <a:pt x="3" y="31"/>
                  </a:lnTo>
                  <a:lnTo>
                    <a:pt x="0" y="31"/>
                  </a:lnTo>
                  <a:lnTo>
                    <a:pt x="107" y="0"/>
                  </a:lnTo>
                  <a:lnTo>
                    <a:pt x="107"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8" name="Freeform 267">
              <a:extLst>
                <a:ext uri="{FF2B5EF4-FFF2-40B4-BE49-F238E27FC236}">
                  <a16:creationId xmlns:a16="http://schemas.microsoft.com/office/drawing/2014/main" id="{0D4C550E-77E9-47FB-B8B1-A7B05CAC592D}"/>
                </a:ext>
              </a:extLst>
            </p:cNvPr>
            <p:cNvSpPr>
              <a:spLocks/>
            </p:cNvSpPr>
            <p:nvPr/>
          </p:nvSpPr>
          <p:spPr bwMode="auto">
            <a:xfrm>
              <a:off x="3746" y="2635"/>
              <a:ext cx="172" cy="58"/>
            </a:xfrm>
            <a:custGeom>
              <a:avLst/>
              <a:gdLst>
                <a:gd name="T0" fmla="*/ 0 w 172"/>
                <a:gd name="T1" fmla="*/ 0 h 58"/>
                <a:gd name="T2" fmla="*/ 172 w 172"/>
                <a:gd name="T3" fmla="*/ 24 h 58"/>
                <a:gd name="T4" fmla="*/ 64 w 172"/>
                <a:gd name="T5" fmla="*/ 58 h 58"/>
                <a:gd name="T6" fmla="*/ 0 w 172"/>
                <a:gd name="T7" fmla="*/ 0 h 58"/>
                <a:gd name="T8" fmla="*/ 0 w 172"/>
                <a:gd name="T9" fmla="*/ 0 h 58"/>
              </a:gdLst>
              <a:ahLst/>
              <a:cxnLst>
                <a:cxn ang="0">
                  <a:pos x="T0" y="T1"/>
                </a:cxn>
                <a:cxn ang="0">
                  <a:pos x="T2" y="T3"/>
                </a:cxn>
                <a:cxn ang="0">
                  <a:pos x="T4" y="T5"/>
                </a:cxn>
                <a:cxn ang="0">
                  <a:pos x="T6" y="T7"/>
                </a:cxn>
                <a:cxn ang="0">
                  <a:pos x="T8" y="T9"/>
                </a:cxn>
              </a:cxnLst>
              <a:rect l="0" t="0" r="r" b="b"/>
              <a:pathLst>
                <a:path w="172" h="58">
                  <a:moveTo>
                    <a:pt x="0" y="0"/>
                  </a:moveTo>
                  <a:lnTo>
                    <a:pt x="172" y="24"/>
                  </a:lnTo>
                  <a:lnTo>
                    <a:pt x="64" y="58"/>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9" name="Freeform 268">
              <a:extLst>
                <a:ext uri="{FF2B5EF4-FFF2-40B4-BE49-F238E27FC236}">
                  <a16:creationId xmlns:a16="http://schemas.microsoft.com/office/drawing/2014/main" id="{01EB8D27-05B4-49C0-8D50-DA16507FE19F}"/>
                </a:ext>
              </a:extLst>
            </p:cNvPr>
            <p:cNvSpPr>
              <a:spLocks/>
            </p:cNvSpPr>
            <p:nvPr/>
          </p:nvSpPr>
          <p:spPr bwMode="auto">
            <a:xfrm>
              <a:off x="3706" y="2720"/>
              <a:ext cx="161" cy="51"/>
            </a:xfrm>
            <a:custGeom>
              <a:avLst/>
              <a:gdLst>
                <a:gd name="T0" fmla="*/ 0 w 161"/>
                <a:gd name="T1" fmla="*/ 0 h 51"/>
                <a:gd name="T2" fmla="*/ 161 w 161"/>
                <a:gd name="T3" fmla="*/ 21 h 51"/>
                <a:gd name="T4" fmla="*/ 60 w 161"/>
                <a:gd name="T5" fmla="*/ 51 h 51"/>
                <a:gd name="T6" fmla="*/ 60 w 161"/>
                <a:gd name="T7" fmla="*/ 51 h 51"/>
                <a:gd name="T8" fmla="*/ 0 w 161"/>
                <a:gd name="T9" fmla="*/ 0 h 51"/>
                <a:gd name="T10" fmla="*/ 0 w 161"/>
                <a:gd name="T11" fmla="*/ 0 h 51"/>
              </a:gdLst>
              <a:ahLst/>
              <a:cxnLst>
                <a:cxn ang="0">
                  <a:pos x="T0" y="T1"/>
                </a:cxn>
                <a:cxn ang="0">
                  <a:pos x="T2" y="T3"/>
                </a:cxn>
                <a:cxn ang="0">
                  <a:pos x="T4" y="T5"/>
                </a:cxn>
                <a:cxn ang="0">
                  <a:pos x="T6" y="T7"/>
                </a:cxn>
                <a:cxn ang="0">
                  <a:pos x="T8" y="T9"/>
                </a:cxn>
                <a:cxn ang="0">
                  <a:pos x="T10" y="T11"/>
                </a:cxn>
              </a:cxnLst>
              <a:rect l="0" t="0" r="r" b="b"/>
              <a:pathLst>
                <a:path w="161" h="51">
                  <a:moveTo>
                    <a:pt x="0" y="0"/>
                  </a:moveTo>
                  <a:lnTo>
                    <a:pt x="161" y="21"/>
                  </a:lnTo>
                  <a:lnTo>
                    <a:pt x="60" y="51"/>
                  </a:lnTo>
                  <a:lnTo>
                    <a:pt x="60" y="51"/>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0" name="Freeform 269">
              <a:extLst>
                <a:ext uri="{FF2B5EF4-FFF2-40B4-BE49-F238E27FC236}">
                  <a16:creationId xmlns:a16="http://schemas.microsoft.com/office/drawing/2014/main" id="{2CCF67B7-B4FD-4905-8ABC-E33328C080BD}"/>
                </a:ext>
              </a:extLst>
            </p:cNvPr>
            <p:cNvSpPr>
              <a:spLocks/>
            </p:cNvSpPr>
            <p:nvPr/>
          </p:nvSpPr>
          <p:spPr bwMode="auto">
            <a:xfrm>
              <a:off x="3706" y="2693"/>
              <a:ext cx="161" cy="48"/>
            </a:xfrm>
            <a:custGeom>
              <a:avLst/>
              <a:gdLst>
                <a:gd name="T0" fmla="*/ 104 w 161"/>
                <a:gd name="T1" fmla="*/ 0 h 48"/>
                <a:gd name="T2" fmla="*/ 161 w 161"/>
                <a:gd name="T3" fmla="*/ 48 h 48"/>
                <a:gd name="T4" fmla="*/ 0 w 161"/>
                <a:gd name="T5" fmla="*/ 27 h 48"/>
                <a:gd name="T6" fmla="*/ 104 w 161"/>
                <a:gd name="T7" fmla="*/ 0 h 48"/>
                <a:gd name="T8" fmla="*/ 104 w 161"/>
                <a:gd name="T9" fmla="*/ 0 h 48"/>
              </a:gdLst>
              <a:ahLst/>
              <a:cxnLst>
                <a:cxn ang="0">
                  <a:pos x="T0" y="T1"/>
                </a:cxn>
                <a:cxn ang="0">
                  <a:pos x="T2" y="T3"/>
                </a:cxn>
                <a:cxn ang="0">
                  <a:pos x="T4" y="T5"/>
                </a:cxn>
                <a:cxn ang="0">
                  <a:pos x="T6" y="T7"/>
                </a:cxn>
                <a:cxn ang="0">
                  <a:pos x="T8" y="T9"/>
                </a:cxn>
              </a:cxnLst>
              <a:rect l="0" t="0" r="r" b="b"/>
              <a:pathLst>
                <a:path w="161" h="48">
                  <a:moveTo>
                    <a:pt x="104" y="0"/>
                  </a:moveTo>
                  <a:lnTo>
                    <a:pt x="161" y="48"/>
                  </a:lnTo>
                  <a:lnTo>
                    <a:pt x="0" y="27"/>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1" name="Freeform 270">
              <a:extLst>
                <a:ext uri="{FF2B5EF4-FFF2-40B4-BE49-F238E27FC236}">
                  <a16:creationId xmlns:a16="http://schemas.microsoft.com/office/drawing/2014/main" id="{69C56995-1A0F-4398-9175-580611162976}"/>
                </a:ext>
              </a:extLst>
            </p:cNvPr>
            <p:cNvSpPr>
              <a:spLocks/>
            </p:cNvSpPr>
            <p:nvPr/>
          </p:nvSpPr>
          <p:spPr bwMode="auto">
            <a:xfrm>
              <a:off x="3854" y="2573"/>
              <a:ext cx="171" cy="55"/>
            </a:xfrm>
            <a:custGeom>
              <a:avLst/>
              <a:gdLst>
                <a:gd name="T0" fmla="*/ 97 w 171"/>
                <a:gd name="T1" fmla="*/ 0 h 55"/>
                <a:gd name="T2" fmla="*/ 171 w 171"/>
                <a:gd name="T3" fmla="*/ 55 h 55"/>
                <a:gd name="T4" fmla="*/ 0 w 171"/>
                <a:gd name="T5" fmla="*/ 28 h 55"/>
                <a:gd name="T6" fmla="*/ 3 w 171"/>
                <a:gd name="T7" fmla="*/ 28 h 55"/>
                <a:gd name="T8" fmla="*/ 6 w 171"/>
                <a:gd name="T9" fmla="*/ 28 h 55"/>
                <a:gd name="T10" fmla="*/ 13 w 171"/>
                <a:gd name="T11" fmla="*/ 24 h 55"/>
                <a:gd name="T12" fmla="*/ 17 w 171"/>
                <a:gd name="T13" fmla="*/ 24 h 55"/>
                <a:gd name="T14" fmla="*/ 20 w 171"/>
                <a:gd name="T15" fmla="*/ 24 h 55"/>
                <a:gd name="T16" fmla="*/ 20 w 171"/>
                <a:gd name="T17" fmla="*/ 24 h 55"/>
                <a:gd name="T18" fmla="*/ 37 w 171"/>
                <a:gd name="T19" fmla="*/ 17 h 55"/>
                <a:gd name="T20" fmla="*/ 57 w 171"/>
                <a:gd name="T21" fmla="*/ 10 h 55"/>
                <a:gd name="T22" fmla="*/ 74 w 171"/>
                <a:gd name="T23" fmla="*/ 7 h 55"/>
                <a:gd name="T24" fmla="*/ 87 w 171"/>
                <a:gd name="T25" fmla="*/ 4 h 55"/>
                <a:gd name="T26" fmla="*/ 94 w 171"/>
                <a:gd name="T27" fmla="*/ 0 h 55"/>
                <a:gd name="T28" fmla="*/ 97 w 171"/>
                <a:gd name="T29" fmla="*/ 0 h 55"/>
                <a:gd name="T30" fmla="*/ 97 w 171"/>
                <a:gd name="T3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55">
                  <a:moveTo>
                    <a:pt x="97" y="0"/>
                  </a:moveTo>
                  <a:lnTo>
                    <a:pt x="171" y="55"/>
                  </a:lnTo>
                  <a:lnTo>
                    <a:pt x="0" y="28"/>
                  </a:lnTo>
                  <a:lnTo>
                    <a:pt x="3" y="28"/>
                  </a:lnTo>
                  <a:lnTo>
                    <a:pt x="6" y="28"/>
                  </a:lnTo>
                  <a:lnTo>
                    <a:pt x="13" y="24"/>
                  </a:lnTo>
                  <a:lnTo>
                    <a:pt x="17" y="24"/>
                  </a:lnTo>
                  <a:lnTo>
                    <a:pt x="20" y="24"/>
                  </a:lnTo>
                  <a:lnTo>
                    <a:pt x="20" y="24"/>
                  </a:lnTo>
                  <a:lnTo>
                    <a:pt x="37" y="17"/>
                  </a:lnTo>
                  <a:lnTo>
                    <a:pt x="57" y="10"/>
                  </a:lnTo>
                  <a:lnTo>
                    <a:pt x="74" y="7"/>
                  </a:lnTo>
                  <a:lnTo>
                    <a:pt x="87" y="4"/>
                  </a:lnTo>
                  <a:lnTo>
                    <a:pt x="94" y="0"/>
                  </a:lnTo>
                  <a:lnTo>
                    <a:pt x="97" y="0"/>
                  </a:lnTo>
                  <a:lnTo>
                    <a:pt x="97"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2" name="Freeform 271">
              <a:extLst>
                <a:ext uri="{FF2B5EF4-FFF2-40B4-BE49-F238E27FC236}">
                  <a16:creationId xmlns:a16="http://schemas.microsoft.com/office/drawing/2014/main" id="{95E218E8-B900-4BB6-B2AA-D144A69007AF}"/>
                </a:ext>
              </a:extLst>
            </p:cNvPr>
            <p:cNvSpPr>
              <a:spLocks/>
            </p:cNvSpPr>
            <p:nvPr/>
          </p:nvSpPr>
          <p:spPr bwMode="auto">
            <a:xfrm>
              <a:off x="3642" y="2662"/>
              <a:ext cx="168" cy="58"/>
            </a:xfrm>
            <a:custGeom>
              <a:avLst/>
              <a:gdLst>
                <a:gd name="T0" fmla="*/ 0 w 168"/>
                <a:gd name="T1" fmla="*/ 0 h 58"/>
                <a:gd name="T2" fmla="*/ 168 w 168"/>
                <a:gd name="T3" fmla="*/ 31 h 58"/>
                <a:gd name="T4" fmla="*/ 64 w 168"/>
                <a:gd name="T5" fmla="*/ 58 h 58"/>
                <a:gd name="T6" fmla="*/ 0 w 168"/>
                <a:gd name="T7" fmla="*/ 0 h 58"/>
                <a:gd name="T8" fmla="*/ 0 w 168"/>
                <a:gd name="T9" fmla="*/ 0 h 58"/>
              </a:gdLst>
              <a:ahLst/>
              <a:cxnLst>
                <a:cxn ang="0">
                  <a:pos x="T0" y="T1"/>
                </a:cxn>
                <a:cxn ang="0">
                  <a:pos x="T2" y="T3"/>
                </a:cxn>
                <a:cxn ang="0">
                  <a:pos x="T4" y="T5"/>
                </a:cxn>
                <a:cxn ang="0">
                  <a:pos x="T6" y="T7"/>
                </a:cxn>
                <a:cxn ang="0">
                  <a:pos x="T8" y="T9"/>
                </a:cxn>
              </a:cxnLst>
              <a:rect l="0" t="0" r="r" b="b"/>
              <a:pathLst>
                <a:path w="168" h="58">
                  <a:moveTo>
                    <a:pt x="0" y="0"/>
                  </a:moveTo>
                  <a:lnTo>
                    <a:pt x="168" y="31"/>
                  </a:lnTo>
                  <a:lnTo>
                    <a:pt x="64" y="58"/>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3" name="Freeform 272">
              <a:extLst>
                <a:ext uri="{FF2B5EF4-FFF2-40B4-BE49-F238E27FC236}">
                  <a16:creationId xmlns:a16="http://schemas.microsoft.com/office/drawing/2014/main" id="{4312D1B8-E997-43D2-9D69-98159FDD7299}"/>
                </a:ext>
              </a:extLst>
            </p:cNvPr>
            <p:cNvSpPr>
              <a:spLocks/>
            </p:cNvSpPr>
            <p:nvPr/>
          </p:nvSpPr>
          <p:spPr bwMode="auto">
            <a:xfrm>
              <a:off x="3602" y="2751"/>
              <a:ext cx="164" cy="51"/>
            </a:xfrm>
            <a:custGeom>
              <a:avLst/>
              <a:gdLst>
                <a:gd name="T0" fmla="*/ 0 w 164"/>
                <a:gd name="T1" fmla="*/ 0 h 51"/>
                <a:gd name="T2" fmla="*/ 164 w 164"/>
                <a:gd name="T3" fmla="*/ 20 h 51"/>
                <a:gd name="T4" fmla="*/ 60 w 164"/>
                <a:gd name="T5" fmla="*/ 51 h 51"/>
                <a:gd name="T6" fmla="*/ 60 w 164"/>
                <a:gd name="T7" fmla="*/ 51 h 51"/>
                <a:gd name="T8" fmla="*/ 0 w 164"/>
                <a:gd name="T9" fmla="*/ 0 h 51"/>
                <a:gd name="T10" fmla="*/ 0 w 164"/>
                <a:gd name="T11" fmla="*/ 0 h 51"/>
              </a:gdLst>
              <a:ahLst/>
              <a:cxnLst>
                <a:cxn ang="0">
                  <a:pos x="T0" y="T1"/>
                </a:cxn>
                <a:cxn ang="0">
                  <a:pos x="T2" y="T3"/>
                </a:cxn>
                <a:cxn ang="0">
                  <a:pos x="T4" y="T5"/>
                </a:cxn>
                <a:cxn ang="0">
                  <a:pos x="T6" y="T7"/>
                </a:cxn>
                <a:cxn ang="0">
                  <a:pos x="T8" y="T9"/>
                </a:cxn>
                <a:cxn ang="0">
                  <a:pos x="T10" y="T11"/>
                </a:cxn>
              </a:cxnLst>
              <a:rect l="0" t="0" r="r" b="b"/>
              <a:pathLst>
                <a:path w="164" h="51">
                  <a:moveTo>
                    <a:pt x="0" y="0"/>
                  </a:moveTo>
                  <a:lnTo>
                    <a:pt x="164" y="20"/>
                  </a:lnTo>
                  <a:lnTo>
                    <a:pt x="60" y="51"/>
                  </a:lnTo>
                  <a:lnTo>
                    <a:pt x="60" y="51"/>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4" name="Freeform 273">
              <a:extLst>
                <a:ext uri="{FF2B5EF4-FFF2-40B4-BE49-F238E27FC236}">
                  <a16:creationId xmlns:a16="http://schemas.microsoft.com/office/drawing/2014/main" id="{7C3E0049-9709-44DA-9F80-BDD85A945F07}"/>
                </a:ext>
              </a:extLst>
            </p:cNvPr>
            <p:cNvSpPr>
              <a:spLocks/>
            </p:cNvSpPr>
            <p:nvPr/>
          </p:nvSpPr>
          <p:spPr bwMode="auto">
            <a:xfrm>
              <a:off x="3602" y="2720"/>
              <a:ext cx="164" cy="51"/>
            </a:xfrm>
            <a:custGeom>
              <a:avLst/>
              <a:gdLst>
                <a:gd name="T0" fmla="*/ 104 w 164"/>
                <a:gd name="T1" fmla="*/ 0 h 51"/>
                <a:gd name="T2" fmla="*/ 164 w 164"/>
                <a:gd name="T3" fmla="*/ 51 h 51"/>
                <a:gd name="T4" fmla="*/ 0 w 164"/>
                <a:gd name="T5" fmla="*/ 31 h 51"/>
                <a:gd name="T6" fmla="*/ 104 w 164"/>
                <a:gd name="T7" fmla="*/ 0 h 51"/>
                <a:gd name="T8" fmla="*/ 104 w 164"/>
                <a:gd name="T9" fmla="*/ 0 h 51"/>
              </a:gdLst>
              <a:ahLst/>
              <a:cxnLst>
                <a:cxn ang="0">
                  <a:pos x="T0" y="T1"/>
                </a:cxn>
                <a:cxn ang="0">
                  <a:pos x="T2" y="T3"/>
                </a:cxn>
                <a:cxn ang="0">
                  <a:pos x="T4" y="T5"/>
                </a:cxn>
                <a:cxn ang="0">
                  <a:pos x="T6" y="T7"/>
                </a:cxn>
                <a:cxn ang="0">
                  <a:pos x="T8" y="T9"/>
                </a:cxn>
              </a:cxnLst>
              <a:rect l="0" t="0" r="r" b="b"/>
              <a:pathLst>
                <a:path w="164" h="51">
                  <a:moveTo>
                    <a:pt x="104" y="0"/>
                  </a:moveTo>
                  <a:lnTo>
                    <a:pt x="164" y="51"/>
                  </a:lnTo>
                  <a:lnTo>
                    <a:pt x="0" y="31"/>
                  </a:lnTo>
                  <a:lnTo>
                    <a:pt x="104" y="0"/>
                  </a:lnTo>
                  <a:lnTo>
                    <a:pt x="104"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5" name="Freeform 274">
              <a:extLst>
                <a:ext uri="{FF2B5EF4-FFF2-40B4-BE49-F238E27FC236}">
                  <a16:creationId xmlns:a16="http://schemas.microsoft.com/office/drawing/2014/main" id="{CE4666B4-DE43-4F6A-8E39-4DD23DC14611}"/>
                </a:ext>
              </a:extLst>
            </p:cNvPr>
            <p:cNvSpPr>
              <a:spLocks/>
            </p:cNvSpPr>
            <p:nvPr/>
          </p:nvSpPr>
          <p:spPr bwMode="auto">
            <a:xfrm>
              <a:off x="3746" y="2601"/>
              <a:ext cx="172" cy="58"/>
            </a:xfrm>
            <a:custGeom>
              <a:avLst/>
              <a:gdLst>
                <a:gd name="T0" fmla="*/ 108 w 172"/>
                <a:gd name="T1" fmla="*/ 0 h 58"/>
                <a:gd name="T2" fmla="*/ 172 w 172"/>
                <a:gd name="T3" fmla="*/ 58 h 58"/>
                <a:gd name="T4" fmla="*/ 0 w 172"/>
                <a:gd name="T5" fmla="*/ 34 h 58"/>
                <a:gd name="T6" fmla="*/ 4 w 172"/>
                <a:gd name="T7" fmla="*/ 30 h 58"/>
                <a:gd name="T8" fmla="*/ 4 w 172"/>
                <a:gd name="T9" fmla="*/ 30 h 58"/>
                <a:gd name="T10" fmla="*/ 47 w 172"/>
                <a:gd name="T11" fmla="*/ 17 h 58"/>
                <a:gd name="T12" fmla="*/ 108 w 172"/>
                <a:gd name="T13" fmla="*/ 0 h 58"/>
                <a:gd name="T14" fmla="*/ 108 w 172"/>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58">
                  <a:moveTo>
                    <a:pt x="108" y="0"/>
                  </a:moveTo>
                  <a:lnTo>
                    <a:pt x="172" y="58"/>
                  </a:lnTo>
                  <a:lnTo>
                    <a:pt x="0" y="34"/>
                  </a:lnTo>
                  <a:lnTo>
                    <a:pt x="4" y="30"/>
                  </a:lnTo>
                  <a:lnTo>
                    <a:pt x="4" y="30"/>
                  </a:lnTo>
                  <a:lnTo>
                    <a:pt x="47" y="17"/>
                  </a:lnTo>
                  <a:lnTo>
                    <a:pt x="108" y="0"/>
                  </a:lnTo>
                  <a:lnTo>
                    <a:pt x="10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6" name="Freeform 275">
              <a:extLst>
                <a:ext uri="{FF2B5EF4-FFF2-40B4-BE49-F238E27FC236}">
                  <a16:creationId xmlns:a16="http://schemas.microsoft.com/office/drawing/2014/main" id="{ABA31286-C367-4AD5-B24C-33AB0479DCAF}"/>
                </a:ext>
              </a:extLst>
            </p:cNvPr>
            <p:cNvSpPr>
              <a:spLocks/>
            </p:cNvSpPr>
            <p:nvPr/>
          </p:nvSpPr>
          <p:spPr bwMode="auto">
            <a:xfrm>
              <a:off x="3538" y="2696"/>
              <a:ext cx="168" cy="55"/>
            </a:xfrm>
            <a:custGeom>
              <a:avLst/>
              <a:gdLst>
                <a:gd name="T0" fmla="*/ 0 w 168"/>
                <a:gd name="T1" fmla="*/ 0 h 55"/>
                <a:gd name="T2" fmla="*/ 168 w 168"/>
                <a:gd name="T3" fmla="*/ 24 h 55"/>
                <a:gd name="T4" fmla="*/ 64 w 168"/>
                <a:gd name="T5" fmla="*/ 55 h 55"/>
                <a:gd name="T6" fmla="*/ 64 w 168"/>
                <a:gd name="T7" fmla="*/ 55 h 55"/>
                <a:gd name="T8" fmla="*/ 0 w 168"/>
                <a:gd name="T9" fmla="*/ 0 h 55"/>
                <a:gd name="T10" fmla="*/ 0 w 168"/>
                <a:gd name="T11" fmla="*/ 0 h 55"/>
              </a:gdLst>
              <a:ahLst/>
              <a:cxnLst>
                <a:cxn ang="0">
                  <a:pos x="T0" y="T1"/>
                </a:cxn>
                <a:cxn ang="0">
                  <a:pos x="T2" y="T3"/>
                </a:cxn>
                <a:cxn ang="0">
                  <a:pos x="T4" y="T5"/>
                </a:cxn>
                <a:cxn ang="0">
                  <a:pos x="T6" y="T7"/>
                </a:cxn>
                <a:cxn ang="0">
                  <a:pos x="T8" y="T9"/>
                </a:cxn>
                <a:cxn ang="0">
                  <a:pos x="T10" y="T11"/>
                </a:cxn>
              </a:cxnLst>
              <a:rect l="0" t="0" r="r" b="b"/>
              <a:pathLst>
                <a:path w="168" h="55">
                  <a:moveTo>
                    <a:pt x="0" y="0"/>
                  </a:moveTo>
                  <a:lnTo>
                    <a:pt x="168" y="24"/>
                  </a:lnTo>
                  <a:lnTo>
                    <a:pt x="64" y="55"/>
                  </a:lnTo>
                  <a:lnTo>
                    <a:pt x="64" y="55"/>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7" name="Freeform 276">
              <a:extLst>
                <a:ext uri="{FF2B5EF4-FFF2-40B4-BE49-F238E27FC236}">
                  <a16:creationId xmlns:a16="http://schemas.microsoft.com/office/drawing/2014/main" id="{778D7D39-5CF3-41AE-90C7-EEC06A108A28}"/>
                </a:ext>
              </a:extLst>
            </p:cNvPr>
            <p:cNvSpPr>
              <a:spLocks/>
            </p:cNvSpPr>
            <p:nvPr/>
          </p:nvSpPr>
          <p:spPr bwMode="auto">
            <a:xfrm>
              <a:off x="3642" y="2635"/>
              <a:ext cx="168" cy="58"/>
            </a:xfrm>
            <a:custGeom>
              <a:avLst/>
              <a:gdLst>
                <a:gd name="T0" fmla="*/ 104 w 168"/>
                <a:gd name="T1" fmla="*/ 0 h 58"/>
                <a:gd name="T2" fmla="*/ 168 w 168"/>
                <a:gd name="T3" fmla="*/ 58 h 58"/>
                <a:gd name="T4" fmla="*/ 0 w 168"/>
                <a:gd name="T5" fmla="*/ 27 h 58"/>
                <a:gd name="T6" fmla="*/ 34 w 168"/>
                <a:gd name="T7" fmla="*/ 20 h 58"/>
                <a:gd name="T8" fmla="*/ 104 w 168"/>
                <a:gd name="T9" fmla="*/ 0 h 58"/>
                <a:gd name="T10" fmla="*/ 104 w 168"/>
                <a:gd name="T11" fmla="*/ 0 h 58"/>
              </a:gdLst>
              <a:ahLst/>
              <a:cxnLst>
                <a:cxn ang="0">
                  <a:pos x="T0" y="T1"/>
                </a:cxn>
                <a:cxn ang="0">
                  <a:pos x="T2" y="T3"/>
                </a:cxn>
                <a:cxn ang="0">
                  <a:pos x="T4" y="T5"/>
                </a:cxn>
                <a:cxn ang="0">
                  <a:pos x="T6" y="T7"/>
                </a:cxn>
                <a:cxn ang="0">
                  <a:pos x="T8" y="T9"/>
                </a:cxn>
                <a:cxn ang="0">
                  <a:pos x="T10" y="T11"/>
                </a:cxn>
              </a:cxnLst>
              <a:rect l="0" t="0" r="r" b="b"/>
              <a:pathLst>
                <a:path w="168" h="58">
                  <a:moveTo>
                    <a:pt x="104" y="0"/>
                  </a:moveTo>
                  <a:lnTo>
                    <a:pt x="168" y="58"/>
                  </a:lnTo>
                  <a:lnTo>
                    <a:pt x="0" y="27"/>
                  </a:lnTo>
                  <a:lnTo>
                    <a:pt x="34" y="20"/>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8" name="Freeform 277">
              <a:extLst>
                <a:ext uri="{FF2B5EF4-FFF2-40B4-BE49-F238E27FC236}">
                  <a16:creationId xmlns:a16="http://schemas.microsoft.com/office/drawing/2014/main" id="{05002888-A0E7-4670-8681-E6C822C8C246}"/>
                </a:ext>
              </a:extLst>
            </p:cNvPr>
            <p:cNvSpPr>
              <a:spLocks/>
            </p:cNvSpPr>
            <p:nvPr/>
          </p:nvSpPr>
          <p:spPr bwMode="auto">
            <a:xfrm>
              <a:off x="3477" y="2642"/>
              <a:ext cx="165" cy="54"/>
            </a:xfrm>
            <a:custGeom>
              <a:avLst/>
              <a:gdLst>
                <a:gd name="T0" fmla="*/ 0 w 165"/>
                <a:gd name="T1" fmla="*/ 0 h 54"/>
                <a:gd name="T2" fmla="*/ 165 w 165"/>
                <a:gd name="T3" fmla="*/ 20 h 54"/>
                <a:gd name="T4" fmla="*/ 61 w 165"/>
                <a:gd name="T5" fmla="*/ 54 h 54"/>
                <a:gd name="T6" fmla="*/ 61 w 165"/>
                <a:gd name="T7" fmla="*/ 54 h 54"/>
                <a:gd name="T8" fmla="*/ 0 w 165"/>
                <a:gd name="T9" fmla="*/ 0 h 54"/>
                <a:gd name="T10" fmla="*/ 0 w 165"/>
                <a:gd name="T11" fmla="*/ 0 h 54"/>
              </a:gdLst>
              <a:ahLst/>
              <a:cxnLst>
                <a:cxn ang="0">
                  <a:pos x="T0" y="T1"/>
                </a:cxn>
                <a:cxn ang="0">
                  <a:pos x="T2" y="T3"/>
                </a:cxn>
                <a:cxn ang="0">
                  <a:pos x="T4" y="T5"/>
                </a:cxn>
                <a:cxn ang="0">
                  <a:pos x="T6" y="T7"/>
                </a:cxn>
                <a:cxn ang="0">
                  <a:pos x="T8" y="T9"/>
                </a:cxn>
                <a:cxn ang="0">
                  <a:pos x="T10" y="T11"/>
                </a:cxn>
              </a:cxnLst>
              <a:rect l="0" t="0" r="r" b="b"/>
              <a:pathLst>
                <a:path w="165" h="54">
                  <a:moveTo>
                    <a:pt x="0" y="0"/>
                  </a:moveTo>
                  <a:lnTo>
                    <a:pt x="165" y="20"/>
                  </a:lnTo>
                  <a:lnTo>
                    <a:pt x="61" y="54"/>
                  </a:lnTo>
                  <a:lnTo>
                    <a:pt x="61" y="54"/>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9" name="Freeform 278">
              <a:extLst>
                <a:ext uri="{FF2B5EF4-FFF2-40B4-BE49-F238E27FC236}">
                  <a16:creationId xmlns:a16="http://schemas.microsoft.com/office/drawing/2014/main" id="{6A72FFC2-2C6A-409F-836C-377310F81E97}"/>
                </a:ext>
              </a:extLst>
            </p:cNvPr>
            <p:cNvSpPr>
              <a:spLocks/>
            </p:cNvSpPr>
            <p:nvPr/>
          </p:nvSpPr>
          <p:spPr bwMode="auto">
            <a:xfrm>
              <a:off x="3494" y="2751"/>
              <a:ext cx="168" cy="51"/>
            </a:xfrm>
            <a:custGeom>
              <a:avLst/>
              <a:gdLst>
                <a:gd name="T0" fmla="*/ 108 w 168"/>
                <a:gd name="T1" fmla="*/ 0 h 51"/>
                <a:gd name="T2" fmla="*/ 108 w 168"/>
                <a:gd name="T3" fmla="*/ 0 h 51"/>
                <a:gd name="T4" fmla="*/ 168 w 168"/>
                <a:gd name="T5" fmla="*/ 51 h 51"/>
                <a:gd name="T6" fmla="*/ 0 w 168"/>
                <a:gd name="T7" fmla="*/ 31 h 51"/>
                <a:gd name="T8" fmla="*/ 108 w 168"/>
                <a:gd name="T9" fmla="*/ 0 h 51"/>
                <a:gd name="T10" fmla="*/ 108 w 168"/>
                <a:gd name="T11" fmla="*/ 0 h 51"/>
              </a:gdLst>
              <a:ahLst/>
              <a:cxnLst>
                <a:cxn ang="0">
                  <a:pos x="T0" y="T1"/>
                </a:cxn>
                <a:cxn ang="0">
                  <a:pos x="T2" y="T3"/>
                </a:cxn>
                <a:cxn ang="0">
                  <a:pos x="T4" y="T5"/>
                </a:cxn>
                <a:cxn ang="0">
                  <a:pos x="T6" y="T7"/>
                </a:cxn>
                <a:cxn ang="0">
                  <a:pos x="T8" y="T9"/>
                </a:cxn>
                <a:cxn ang="0">
                  <a:pos x="T10" y="T11"/>
                </a:cxn>
              </a:cxnLst>
              <a:rect l="0" t="0" r="r" b="b"/>
              <a:pathLst>
                <a:path w="168" h="51">
                  <a:moveTo>
                    <a:pt x="108" y="0"/>
                  </a:moveTo>
                  <a:lnTo>
                    <a:pt x="108" y="0"/>
                  </a:lnTo>
                  <a:lnTo>
                    <a:pt x="168" y="51"/>
                  </a:lnTo>
                  <a:lnTo>
                    <a:pt x="0" y="31"/>
                  </a:lnTo>
                  <a:lnTo>
                    <a:pt x="108" y="0"/>
                  </a:lnTo>
                  <a:lnTo>
                    <a:pt x="108"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0" name="Freeform 279">
              <a:extLst>
                <a:ext uri="{FF2B5EF4-FFF2-40B4-BE49-F238E27FC236}">
                  <a16:creationId xmlns:a16="http://schemas.microsoft.com/office/drawing/2014/main" id="{F69423C8-0863-409A-BF98-2A8DB8B93EA2}"/>
                </a:ext>
              </a:extLst>
            </p:cNvPr>
            <p:cNvSpPr>
              <a:spLocks/>
            </p:cNvSpPr>
            <p:nvPr/>
          </p:nvSpPr>
          <p:spPr bwMode="auto">
            <a:xfrm>
              <a:off x="3477" y="2611"/>
              <a:ext cx="165" cy="51"/>
            </a:xfrm>
            <a:custGeom>
              <a:avLst/>
              <a:gdLst>
                <a:gd name="T0" fmla="*/ 104 w 165"/>
                <a:gd name="T1" fmla="*/ 0 h 51"/>
                <a:gd name="T2" fmla="*/ 108 w 165"/>
                <a:gd name="T3" fmla="*/ 3 h 51"/>
                <a:gd name="T4" fmla="*/ 125 w 165"/>
                <a:gd name="T5" fmla="*/ 17 h 51"/>
                <a:gd name="T6" fmla="*/ 165 w 165"/>
                <a:gd name="T7" fmla="*/ 51 h 51"/>
                <a:gd name="T8" fmla="*/ 0 w 165"/>
                <a:gd name="T9" fmla="*/ 31 h 51"/>
                <a:gd name="T10" fmla="*/ 104 w 165"/>
                <a:gd name="T11" fmla="*/ 0 h 51"/>
                <a:gd name="T12" fmla="*/ 104 w 165"/>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165" h="51">
                  <a:moveTo>
                    <a:pt x="104" y="0"/>
                  </a:moveTo>
                  <a:lnTo>
                    <a:pt x="108" y="3"/>
                  </a:lnTo>
                  <a:lnTo>
                    <a:pt x="125" y="17"/>
                  </a:lnTo>
                  <a:lnTo>
                    <a:pt x="165" y="51"/>
                  </a:lnTo>
                  <a:lnTo>
                    <a:pt x="0" y="31"/>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1" name="Freeform 280">
              <a:extLst>
                <a:ext uri="{FF2B5EF4-FFF2-40B4-BE49-F238E27FC236}">
                  <a16:creationId xmlns:a16="http://schemas.microsoft.com/office/drawing/2014/main" id="{3F9915C3-A300-4F09-8BC2-B51EDD3CC8D8}"/>
                </a:ext>
              </a:extLst>
            </p:cNvPr>
            <p:cNvSpPr>
              <a:spLocks/>
            </p:cNvSpPr>
            <p:nvPr/>
          </p:nvSpPr>
          <p:spPr bwMode="auto">
            <a:xfrm>
              <a:off x="3430" y="2727"/>
              <a:ext cx="172" cy="55"/>
            </a:xfrm>
            <a:custGeom>
              <a:avLst/>
              <a:gdLst>
                <a:gd name="T0" fmla="*/ 0 w 172"/>
                <a:gd name="T1" fmla="*/ 0 h 55"/>
                <a:gd name="T2" fmla="*/ 172 w 172"/>
                <a:gd name="T3" fmla="*/ 24 h 55"/>
                <a:gd name="T4" fmla="*/ 64 w 172"/>
                <a:gd name="T5" fmla="*/ 55 h 55"/>
                <a:gd name="T6" fmla="*/ 0 w 172"/>
                <a:gd name="T7" fmla="*/ 0 h 55"/>
                <a:gd name="T8" fmla="*/ 0 w 172"/>
                <a:gd name="T9" fmla="*/ 0 h 55"/>
              </a:gdLst>
              <a:ahLst/>
              <a:cxnLst>
                <a:cxn ang="0">
                  <a:pos x="T0" y="T1"/>
                </a:cxn>
                <a:cxn ang="0">
                  <a:pos x="T2" y="T3"/>
                </a:cxn>
                <a:cxn ang="0">
                  <a:pos x="T4" y="T5"/>
                </a:cxn>
                <a:cxn ang="0">
                  <a:pos x="T6" y="T7"/>
                </a:cxn>
                <a:cxn ang="0">
                  <a:pos x="T8" y="T9"/>
                </a:cxn>
              </a:cxnLst>
              <a:rect l="0" t="0" r="r" b="b"/>
              <a:pathLst>
                <a:path w="172" h="55">
                  <a:moveTo>
                    <a:pt x="0" y="0"/>
                  </a:moveTo>
                  <a:lnTo>
                    <a:pt x="172" y="24"/>
                  </a:lnTo>
                  <a:lnTo>
                    <a:pt x="64" y="55"/>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2" name="Freeform 281">
              <a:extLst>
                <a:ext uri="{FF2B5EF4-FFF2-40B4-BE49-F238E27FC236}">
                  <a16:creationId xmlns:a16="http://schemas.microsoft.com/office/drawing/2014/main" id="{B0A36F91-FCC7-4B74-BA0D-069F60D8E29E}"/>
                </a:ext>
              </a:extLst>
            </p:cNvPr>
            <p:cNvSpPr>
              <a:spLocks/>
            </p:cNvSpPr>
            <p:nvPr/>
          </p:nvSpPr>
          <p:spPr bwMode="auto">
            <a:xfrm>
              <a:off x="3420" y="2590"/>
              <a:ext cx="161" cy="52"/>
            </a:xfrm>
            <a:custGeom>
              <a:avLst/>
              <a:gdLst>
                <a:gd name="T0" fmla="*/ 0 w 161"/>
                <a:gd name="T1" fmla="*/ 0 h 52"/>
                <a:gd name="T2" fmla="*/ 161 w 161"/>
                <a:gd name="T3" fmla="*/ 21 h 52"/>
                <a:gd name="T4" fmla="*/ 57 w 161"/>
                <a:gd name="T5" fmla="*/ 52 h 52"/>
                <a:gd name="T6" fmla="*/ 57 w 161"/>
                <a:gd name="T7" fmla="*/ 52 h 52"/>
                <a:gd name="T8" fmla="*/ 0 w 161"/>
                <a:gd name="T9" fmla="*/ 0 h 52"/>
                <a:gd name="T10" fmla="*/ 0 w 161"/>
                <a:gd name="T11" fmla="*/ 0 h 52"/>
              </a:gdLst>
              <a:ahLst/>
              <a:cxnLst>
                <a:cxn ang="0">
                  <a:pos x="T0" y="T1"/>
                </a:cxn>
                <a:cxn ang="0">
                  <a:pos x="T2" y="T3"/>
                </a:cxn>
                <a:cxn ang="0">
                  <a:pos x="T4" y="T5"/>
                </a:cxn>
                <a:cxn ang="0">
                  <a:pos x="T6" y="T7"/>
                </a:cxn>
                <a:cxn ang="0">
                  <a:pos x="T8" y="T9"/>
                </a:cxn>
                <a:cxn ang="0">
                  <a:pos x="T10" y="T11"/>
                </a:cxn>
              </a:cxnLst>
              <a:rect l="0" t="0" r="r" b="b"/>
              <a:pathLst>
                <a:path w="161" h="52">
                  <a:moveTo>
                    <a:pt x="0" y="0"/>
                  </a:moveTo>
                  <a:lnTo>
                    <a:pt x="161" y="21"/>
                  </a:lnTo>
                  <a:lnTo>
                    <a:pt x="57" y="52"/>
                  </a:lnTo>
                  <a:lnTo>
                    <a:pt x="57" y="52"/>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3" name="Freeform 282">
              <a:extLst>
                <a:ext uri="{FF2B5EF4-FFF2-40B4-BE49-F238E27FC236}">
                  <a16:creationId xmlns:a16="http://schemas.microsoft.com/office/drawing/2014/main" id="{480F9876-0BC9-4737-AF0F-7BA633EDC704}"/>
                </a:ext>
              </a:extLst>
            </p:cNvPr>
            <p:cNvSpPr>
              <a:spLocks/>
            </p:cNvSpPr>
            <p:nvPr/>
          </p:nvSpPr>
          <p:spPr bwMode="auto">
            <a:xfrm>
              <a:off x="3420" y="2560"/>
              <a:ext cx="161" cy="51"/>
            </a:xfrm>
            <a:custGeom>
              <a:avLst/>
              <a:gdLst>
                <a:gd name="T0" fmla="*/ 104 w 161"/>
                <a:gd name="T1" fmla="*/ 0 h 51"/>
                <a:gd name="T2" fmla="*/ 118 w 161"/>
                <a:gd name="T3" fmla="*/ 10 h 51"/>
                <a:gd name="T4" fmla="*/ 161 w 161"/>
                <a:gd name="T5" fmla="*/ 51 h 51"/>
                <a:gd name="T6" fmla="*/ 0 w 161"/>
                <a:gd name="T7" fmla="*/ 30 h 51"/>
                <a:gd name="T8" fmla="*/ 104 w 161"/>
                <a:gd name="T9" fmla="*/ 0 h 51"/>
                <a:gd name="T10" fmla="*/ 104 w 161"/>
                <a:gd name="T11" fmla="*/ 0 h 51"/>
              </a:gdLst>
              <a:ahLst/>
              <a:cxnLst>
                <a:cxn ang="0">
                  <a:pos x="T0" y="T1"/>
                </a:cxn>
                <a:cxn ang="0">
                  <a:pos x="T2" y="T3"/>
                </a:cxn>
                <a:cxn ang="0">
                  <a:pos x="T4" y="T5"/>
                </a:cxn>
                <a:cxn ang="0">
                  <a:pos x="T6" y="T7"/>
                </a:cxn>
                <a:cxn ang="0">
                  <a:pos x="T8" y="T9"/>
                </a:cxn>
                <a:cxn ang="0">
                  <a:pos x="T10" y="T11"/>
                </a:cxn>
              </a:cxnLst>
              <a:rect l="0" t="0" r="r" b="b"/>
              <a:pathLst>
                <a:path w="161" h="51">
                  <a:moveTo>
                    <a:pt x="104" y="0"/>
                  </a:moveTo>
                  <a:lnTo>
                    <a:pt x="118" y="10"/>
                  </a:lnTo>
                  <a:lnTo>
                    <a:pt x="161" y="51"/>
                  </a:lnTo>
                  <a:lnTo>
                    <a:pt x="0" y="30"/>
                  </a:lnTo>
                  <a:lnTo>
                    <a:pt x="104" y="0"/>
                  </a:lnTo>
                  <a:lnTo>
                    <a:pt x="104"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4" name="Freeform 283">
              <a:extLst>
                <a:ext uri="{FF2B5EF4-FFF2-40B4-BE49-F238E27FC236}">
                  <a16:creationId xmlns:a16="http://schemas.microsoft.com/office/drawing/2014/main" id="{7A4C0F98-EDBB-4DA0-B62C-9A36617039F7}"/>
                </a:ext>
              </a:extLst>
            </p:cNvPr>
            <p:cNvSpPr>
              <a:spLocks/>
            </p:cNvSpPr>
            <p:nvPr/>
          </p:nvSpPr>
          <p:spPr bwMode="auto">
            <a:xfrm>
              <a:off x="3538" y="2662"/>
              <a:ext cx="168" cy="58"/>
            </a:xfrm>
            <a:custGeom>
              <a:avLst/>
              <a:gdLst>
                <a:gd name="T0" fmla="*/ 104 w 168"/>
                <a:gd name="T1" fmla="*/ 0 h 58"/>
                <a:gd name="T2" fmla="*/ 168 w 168"/>
                <a:gd name="T3" fmla="*/ 58 h 58"/>
                <a:gd name="T4" fmla="*/ 0 w 168"/>
                <a:gd name="T5" fmla="*/ 34 h 58"/>
                <a:gd name="T6" fmla="*/ 0 w 168"/>
                <a:gd name="T7" fmla="*/ 34 h 58"/>
                <a:gd name="T8" fmla="*/ 0 w 168"/>
                <a:gd name="T9" fmla="*/ 34 h 58"/>
                <a:gd name="T10" fmla="*/ 104 w 168"/>
                <a:gd name="T11" fmla="*/ 0 h 58"/>
                <a:gd name="T12" fmla="*/ 104 w 168"/>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8" h="58">
                  <a:moveTo>
                    <a:pt x="104" y="0"/>
                  </a:moveTo>
                  <a:lnTo>
                    <a:pt x="168" y="58"/>
                  </a:lnTo>
                  <a:lnTo>
                    <a:pt x="0" y="34"/>
                  </a:lnTo>
                  <a:lnTo>
                    <a:pt x="0" y="34"/>
                  </a:lnTo>
                  <a:lnTo>
                    <a:pt x="0" y="34"/>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5" name="Freeform 284">
              <a:extLst>
                <a:ext uri="{FF2B5EF4-FFF2-40B4-BE49-F238E27FC236}">
                  <a16:creationId xmlns:a16="http://schemas.microsoft.com/office/drawing/2014/main" id="{D5FAE6DB-E39C-42FC-9ED3-6984F784093A}"/>
                </a:ext>
              </a:extLst>
            </p:cNvPr>
            <p:cNvSpPr>
              <a:spLocks/>
            </p:cNvSpPr>
            <p:nvPr/>
          </p:nvSpPr>
          <p:spPr bwMode="auto">
            <a:xfrm>
              <a:off x="3430" y="2696"/>
              <a:ext cx="172" cy="55"/>
            </a:xfrm>
            <a:custGeom>
              <a:avLst/>
              <a:gdLst>
                <a:gd name="T0" fmla="*/ 108 w 172"/>
                <a:gd name="T1" fmla="*/ 0 h 55"/>
                <a:gd name="T2" fmla="*/ 108 w 172"/>
                <a:gd name="T3" fmla="*/ 0 h 55"/>
                <a:gd name="T4" fmla="*/ 172 w 172"/>
                <a:gd name="T5" fmla="*/ 55 h 55"/>
                <a:gd name="T6" fmla="*/ 0 w 172"/>
                <a:gd name="T7" fmla="*/ 31 h 55"/>
                <a:gd name="T8" fmla="*/ 108 w 172"/>
                <a:gd name="T9" fmla="*/ 0 h 55"/>
                <a:gd name="T10" fmla="*/ 108 w 172"/>
                <a:gd name="T11" fmla="*/ 0 h 55"/>
              </a:gdLst>
              <a:ahLst/>
              <a:cxnLst>
                <a:cxn ang="0">
                  <a:pos x="T0" y="T1"/>
                </a:cxn>
                <a:cxn ang="0">
                  <a:pos x="T2" y="T3"/>
                </a:cxn>
                <a:cxn ang="0">
                  <a:pos x="T4" y="T5"/>
                </a:cxn>
                <a:cxn ang="0">
                  <a:pos x="T6" y="T7"/>
                </a:cxn>
                <a:cxn ang="0">
                  <a:pos x="T8" y="T9"/>
                </a:cxn>
                <a:cxn ang="0">
                  <a:pos x="T10" y="T11"/>
                </a:cxn>
              </a:cxnLst>
              <a:rect l="0" t="0" r="r" b="b"/>
              <a:pathLst>
                <a:path w="172" h="55">
                  <a:moveTo>
                    <a:pt x="108" y="0"/>
                  </a:moveTo>
                  <a:lnTo>
                    <a:pt x="108" y="0"/>
                  </a:lnTo>
                  <a:lnTo>
                    <a:pt x="172" y="55"/>
                  </a:lnTo>
                  <a:lnTo>
                    <a:pt x="0" y="31"/>
                  </a:lnTo>
                  <a:lnTo>
                    <a:pt x="108" y="0"/>
                  </a:lnTo>
                  <a:lnTo>
                    <a:pt x="108"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6" name="Freeform 285">
              <a:extLst>
                <a:ext uri="{FF2B5EF4-FFF2-40B4-BE49-F238E27FC236}">
                  <a16:creationId xmlns:a16="http://schemas.microsoft.com/office/drawing/2014/main" id="{8F65414D-BFFD-4114-BDF1-155090B2C6CA}"/>
                </a:ext>
              </a:extLst>
            </p:cNvPr>
            <p:cNvSpPr>
              <a:spLocks/>
            </p:cNvSpPr>
            <p:nvPr/>
          </p:nvSpPr>
          <p:spPr bwMode="auto">
            <a:xfrm>
              <a:off x="3370" y="2672"/>
              <a:ext cx="168" cy="55"/>
            </a:xfrm>
            <a:custGeom>
              <a:avLst/>
              <a:gdLst>
                <a:gd name="T0" fmla="*/ 0 w 168"/>
                <a:gd name="T1" fmla="*/ 0 h 55"/>
                <a:gd name="T2" fmla="*/ 168 w 168"/>
                <a:gd name="T3" fmla="*/ 24 h 55"/>
                <a:gd name="T4" fmla="*/ 60 w 168"/>
                <a:gd name="T5" fmla="*/ 55 h 55"/>
                <a:gd name="T6" fmla="*/ 0 w 168"/>
                <a:gd name="T7" fmla="*/ 0 h 55"/>
                <a:gd name="T8" fmla="*/ 0 w 168"/>
                <a:gd name="T9" fmla="*/ 0 h 55"/>
              </a:gdLst>
              <a:ahLst/>
              <a:cxnLst>
                <a:cxn ang="0">
                  <a:pos x="T0" y="T1"/>
                </a:cxn>
                <a:cxn ang="0">
                  <a:pos x="T2" y="T3"/>
                </a:cxn>
                <a:cxn ang="0">
                  <a:pos x="T4" y="T5"/>
                </a:cxn>
                <a:cxn ang="0">
                  <a:pos x="T6" y="T7"/>
                </a:cxn>
                <a:cxn ang="0">
                  <a:pos x="T8" y="T9"/>
                </a:cxn>
              </a:cxnLst>
              <a:rect l="0" t="0" r="r" b="b"/>
              <a:pathLst>
                <a:path w="168" h="55">
                  <a:moveTo>
                    <a:pt x="0" y="0"/>
                  </a:moveTo>
                  <a:lnTo>
                    <a:pt x="168" y="24"/>
                  </a:lnTo>
                  <a:lnTo>
                    <a:pt x="60" y="55"/>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7" name="Freeform 286">
              <a:extLst>
                <a:ext uri="{FF2B5EF4-FFF2-40B4-BE49-F238E27FC236}">
                  <a16:creationId xmlns:a16="http://schemas.microsoft.com/office/drawing/2014/main" id="{29FA4095-7F33-4100-B3DF-E8D8A838D939}"/>
                </a:ext>
              </a:extLst>
            </p:cNvPr>
            <p:cNvSpPr>
              <a:spLocks/>
            </p:cNvSpPr>
            <p:nvPr/>
          </p:nvSpPr>
          <p:spPr bwMode="auto">
            <a:xfrm>
              <a:off x="3370" y="2642"/>
              <a:ext cx="168" cy="54"/>
            </a:xfrm>
            <a:custGeom>
              <a:avLst/>
              <a:gdLst>
                <a:gd name="T0" fmla="*/ 107 w 168"/>
                <a:gd name="T1" fmla="*/ 0 h 54"/>
                <a:gd name="T2" fmla="*/ 107 w 168"/>
                <a:gd name="T3" fmla="*/ 0 h 54"/>
                <a:gd name="T4" fmla="*/ 168 w 168"/>
                <a:gd name="T5" fmla="*/ 54 h 54"/>
                <a:gd name="T6" fmla="*/ 168 w 168"/>
                <a:gd name="T7" fmla="*/ 54 h 54"/>
                <a:gd name="T8" fmla="*/ 0 w 168"/>
                <a:gd name="T9" fmla="*/ 30 h 54"/>
                <a:gd name="T10" fmla="*/ 107 w 168"/>
                <a:gd name="T11" fmla="*/ 0 h 54"/>
                <a:gd name="T12" fmla="*/ 107 w 168"/>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68" h="54">
                  <a:moveTo>
                    <a:pt x="107" y="0"/>
                  </a:moveTo>
                  <a:lnTo>
                    <a:pt x="107" y="0"/>
                  </a:lnTo>
                  <a:lnTo>
                    <a:pt x="168" y="54"/>
                  </a:lnTo>
                  <a:lnTo>
                    <a:pt x="168" y="54"/>
                  </a:lnTo>
                  <a:lnTo>
                    <a:pt x="0" y="30"/>
                  </a:lnTo>
                  <a:lnTo>
                    <a:pt x="107" y="0"/>
                  </a:lnTo>
                  <a:lnTo>
                    <a:pt x="107"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8" name="Freeform 287">
              <a:extLst>
                <a:ext uri="{FF2B5EF4-FFF2-40B4-BE49-F238E27FC236}">
                  <a16:creationId xmlns:a16="http://schemas.microsoft.com/office/drawing/2014/main" id="{BB7C5767-E4D9-4595-8BA6-CBAFAF6A214B}"/>
                </a:ext>
              </a:extLst>
            </p:cNvPr>
            <p:cNvSpPr>
              <a:spLocks/>
            </p:cNvSpPr>
            <p:nvPr/>
          </p:nvSpPr>
          <p:spPr bwMode="auto">
            <a:xfrm>
              <a:off x="3309" y="2621"/>
              <a:ext cx="168" cy="51"/>
            </a:xfrm>
            <a:custGeom>
              <a:avLst/>
              <a:gdLst>
                <a:gd name="T0" fmla="*/ 0 w 168"/>
                <a:gd name="T1" fmla="*/ 0 h 51"/>
                <a:gd name="T2" fmla="*/ 168 w 168"/>
                <a:gd name="T3" fmla="*/ 21 h 51"/>
                <a:gd name="T4" fmla="*/ 61 w 168"/>
                <a:gd name="T5" fmla="*/ 51 h 51"/>
                <a:gd name="T6" fmla="*/ 0 w 168"/>
                <a:gd name="T7" fmla="*/ 0 h 51"/>
                <a:gd name="T8" fmla="*/ 0 w 168"/>
                <a:gd name="T9" fmla="*/ 0 h 51"/>
              </a:gdLst>
              <a:ahLst/>
              <a:cxnLst>
                <a:cxn ang="0">
                  <a:pos x="T0" y="T1"/>
                </a:cxn>
                <a:cxn ang="0">
                  <a:pos x="T2" y="T3"/>
                </a:cxn>
                <a:cxn ang="0">
                  <a:pos x="T4" y="T5"/>
                </a:cxn>
                <a:cxn ang="0">
                  <a:pos x="T6" y="T7"/>
                </a:cxn>
                <a:cxn ang="0">
                  <a:pos x="T8" y="T9"/>
                </a:cxn>
              </a:cxnLst>
              <a:rect l="0" t="0" r="r" b="b"/>
              <a:pathLst>
                <a:path w="168" h="51">
                  <a:moveTo>
                    <a:pt x="0" y="0"/>
                  </a:moveTo>
                  <a:lnTo>
                    <a:pt x="168" y="21"/>
                  </a:lnTo>
                  <a:lnTo>
                    <a:pt x="61" y="51"/>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9" name="Freeform 288">
              <a:extLst>
                <a:ext uri="{FF2B5EF4-FFF2-40B4-BE49-F238E27FC236}">
                  <a16:creationId xmlns:a16="http://schemas.microsoft.com/office/drawing/2014/main" id="{F9FACE0F-438F-4D79-BB19-D443F1C58B5D}"/>
                </a:ext>
              </a:extLst>
            </p:cNvPr>
            <p:cNvSpPr>
              <a:spLocks/>
            </p:cNvSpPr>
            <p:nvPr/>
          </p:nvSpPr>
          <p:spPr bwMode="auto">
            <a:xfrm>
              <a:off x="3420" y="2477"/>
              <a:ext cx="104" cy="113"/>
            </a:xfrm>
            <a:custGeom>
              <a:avLst/>
              <a:gdLst>
                <a:gd name="T0" fmla="*/ 24 w 104"/>
                <a:gd name="T1" fmla="*/ 0 h 113"/>
                <a:gd name="T2" fmla="*/ 30 w 104"/>
                <a:gd name="T3" fmla="*/ 7 h 113"/>
                <a:gd name="T4" fmla="*/ 57 w 104"/>
                <a:gd name="T5" fmla="*/ 35 h 113"/>
                <a:gd name="T6" fmla="*/ 101 w 104"/>
                <a:gd name="T7" fmla="*/ 76 h 113"/>
                <a:gd name="T8" fmla="*/ 104 w 104"/>
                <a:gd name="T9" fmla="*/ 83 h 113"/>
                <a:gd name="T10" fmla="*/ 0 w 104"/>
                <a:gd name="T11" fmla="*/ 113 h 113"/>
                <a:gd name="T12" fmla="*/ 0 w 104"/>
                <a:gd name="T13" fmla="*/ 113 h 113"/>
                <a:gd name="T14" fmla="*/ 24 w 104"/>
                <a:gd name="T15" fmla="*/ 0 h 113"/>
                <a:gd name="T16" fmla="*/ 24 w 104"/>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13">
                  <a:moveTo>
                    <a:pt x="24" y="0"/>
                  </a:moveTo>
                  <a:lnTo>
                    <a:pt x="30" y="7"/>
                  </a:lnTo>
                  <a:lnTo>
                    <a:pt x="57" y="35"/>
                  </a:lnTo>
                  <a:lnTo>
                    <a:pt x="101" y="76"/>
                  </a:lnTo>
                  <a:lnTo>
                    <a:pt x="104" y="83"/>
                  </a:lnTo>
                  <a:lnTo>
                    <a:pt x="0" y="113"/>
                  </a:lnTo>
                  <a:lnTo>
                    <a:pt x="0" y="113"/>
                  </a:lnTo>
                  <a:lnTo>
                    <a:pt x="24" y="0"/>
                  </a:lnTo>
                  <a:lnTo>
                    <a:pt x="24"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0" name="Freeform 289">
              <a:extLst>
                <a:ext uri="{FF2B5EF4-FFF2-40B4-BE49-F238E27FC236}">
                  <a16:creationId xmlns:a16="http://schemas.microsoft.com/office/drawing/2014/main" id="{C774CBC6-EB69-4D63-A67D-72F2AB33F4AD}"/>
                </a:ext>
              </a:extLst>
            </p:cNvPr>
            <p:cNvSpPr>
              <a:spLocks/>
            </p:cNvSpPr>
            <p:nvPr/>
          </p:nvSpPr>
          <p:spPr bwMode="auto">
            <a:xfrm>
              <a:off x="3343" y="2477"/>
              <a:ext cx="101" cy="113"/>
            </a:xfrm>
            <a:custGeom>
              <a:avLst/>
              <a:gdLst>
                <a:gd name="T0" fmla="*/ 101 w 101"/>
                <a:gd name="T1" fmla="*/ 0 h 113"/>
                <a:gd name="T2" fmla="*/ 77 w 101"/>
                <a:gd name="T3" fmla="*/ 113 h 113"/>
                <a:gd name="T4" fmla="*/ 0 w 101"/>
                <a:gd name="T5" fmla="*/ 24 h 113"/>
                <a:gd name="T6" fmla="*/ 101 w 101"/>
                <a:gd name="T7" fmla="*/ 0 h 113"/>
                <a:gd name="T8" fmla="*/ 101 w 101"/>
                <a:gd name="T9" fmla="*/ 0 h 113"/>
              </a:gdLst>
              <a:ahLst/>
              <a:cxnLst>
                <a:cxn ang="0">
                  <a:pos x="T0" y="T1"/>
                </a:cxn>
                <a:cxn ang="0">
                  <a:pos x="T2" y="T3"/>
                </a:cxn>
                <a:cxn ang="0">
                  <a:pos x="T4" y="T5"/>
                </a:cxn>
                <a:cxn ang="0">
                  <a:pos x="T6" y="T7"/>
                </a:cxn>
                <a:cxn ang="0">
                  <a:pos x="T8" y="T9"/>
                </a:cxn>
              </a:cxnLst>
              <a:rect l="0" t="0" r="r" b="b"/>
              <a:pathLst>
                <a:path w="101" h="113">
                  <a:moveTo>
                    <a:pt x="101" y="0"/>
                  </a:moveTo>
                  <a:lnTo>
                    <a:pt x="77" y="113"/>
                  </a:lnTo>
                  <a:lnTo>
                    <a:pt x="0" y="24"/>
                  </a:lnTo>
                  <a:lnTo>
                    <a:pt x="101" y="0"/>
                  </a:lnTo>
                  <a:lnTo>
                    <a:pt x="101"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1" name="Freeform 290">
              <a:extLst>
                <a:ext uri="{FF2B5EF4-FFF2-40B4-BE49-F238E27FC236}">
                  <a16:creationId xmlns:a16="http://schemas.microsoft.com/office/drawing/2014/main" id="{B9101594-FE00-4CC4-AC09-052A0DAF1868}"/>
                </a:ext>
              </a:extLst>
            </p:cNvPr>
            <p:cNvSpPr>
              <a:spLocks/>
            </p:cNvSpPr>
            <p:nvPr/>
          </p:nvSpPr>
          <p:spPr bwMode="auto">
            <a:xfrm>
              <a:off x="3309" y="2590"/>
              <a:ext cx="168" cy="52"/>
            </a:xfrm>
            <a:custGeom>
              <a:avLst/>
              <a:gdLst>
                <a:gd name="T0" fmla="*/ 111 w 168"/>
                <a:gd name="T1" fmla="*/ 0 h 52"/>
                <a:gd name="T2" fmla="*/ 111 w 168"/>
                <a:gd name="T3" fmla="*/ 0 h 52"/>
                <a:gd name="T4" fmla="*/ 168 w 168"/>
                <a:gd name="T5" fmla="*/ 52 h 52"/>
                <a:gd name="T6" fmla="*/ 0 w 168"/>
                <a:gd name="T7" fmla="*/ 31 h 52"/>
                <a:gd name="T8" fmla="*/ 111 w 168"/>
                <a:gd name="T9" fmla="*/ 0 h 52"/>
                <a:gd name="T10" fmla="*/ 111 w 168"/>
                <a:gd name="T11" fmla="*/ 0 h 52"/>
              </a:gdLst>
              <a:ahLst/>
              <a:cxnLst>
                <a:cxn ang="0">
                  <a:pos x="T0" y="T1"/>
                </a:cxn>
                <a:cxn ang="0">
                  <a:pos x="T2" y="T3"/>
                </a:cxn>
                <a:cxn ang="0">
                  <a:pos x="T4" y="T5"/>
                </a:cxn>
                <a:cxn ang="0">
                  <a:pos x="T6" y="T7"/>
                </a:cxn>
                <a:cxn ang="0">
                  <a:pos x="T8" y="T9"/>
                </a:cxn>
                <a:cxn ang="0">
                  <a:pos x="T10" y="T11"/>
                </a:cxn>
              </a:cxnLst>
              <a:rect l="0" t="0" r="r" b="b"/>
              <a:pathLst>
                <a:path w="168" h="52">
                  <a:moveTo>
                    <a:pt x="111" y="0"/>
                  </a:moveTo>
                  <a:lnTo>
                    <a:pt x="111" y="0"/>
                  </a:lnTo>
                  <a:lnTo>
                    <a:pt x="168" y="52"/>
                  </a:lnTo>
                  <a:lnTo>
                    <a:pt x="0" y="31"/>
                  </a:lnTo>
                  <a:lnTo>
                    <a:pt x="111" y="0"/>
                  </a:lnTo>
                  <a:lnTo>
                    <a:pt x="111"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2" name="Freeform 291">
              <a:extLst>
                <a:ext uri="{FF2B5EF4-FFF2-40B4-BE49-F238E27FC236}">
                  <a16:creationId xmlns:a16="http://schemas.microsoft.com/office/drawing/2014/main" id="{F6A0728C-D0EC-4D4B-B693-582EB2D7B993}"/>
                </a:ext>
              </a:extLst>
            </p:cNvPr>
            <p:cNvSpPr>
              <a:spLocks/>
            </p:cNvSpPr>
            <p:nvPr/>
          </p:nvSpPr>
          <p:spPr bwMode="auto">
            <a:xfrm>
              <a:off x="3309" y="2501"/>
              <a:ext cx="111" cy="120"/>
            </a:xfrm>
            <a:custGeom>
              <a:avLst/>
              <a:gdLst>
                <a:gd name="T0" fmla="*/ 34 w 111"/>
                <a:gd name="T1" fmla="*/ 0 h 120"/>
                <a:gd name="T2" fmla="*/ 111 w 111"/>
                <a:gd name="T3" fmla="*/ 89 h 120"/>
                <a:gd name="T4" fmla="*/ 0 w 111"/>
                <a:gd name="T5" fmla="*/ 120 h 120"/>
                <a:gd name="T6" fmla="*/ 34 w 111"/>
                <a:gd name="T7" fmla="*/ 0 h 120"/>
                <a:gd name="T8" fmla="*/ 34 w 111"/>
                <a:gd name="T9" fmla="*/ 0 h 120"/>
              </a:gdLst>
              <a:ahLst/>
              <a:cxnLst>
                <a:cxn ang="0">
                  <a:pos x="T0" y="T1"/>
                </a:cxn>
                <a:cxn ang="0">
                  <a:pos x="T2" y="T3"/>
                </a:cxn>
                <a:cxn ang="0">
                  <a:pos x="T4" y="T5"/>
                </a:cxn>
                <a:cxn ang="0">
                  <a:pos x="T6" y="T7"/>
                </a:cxn>
                <a:cxn ang="0">
                  <a:pos x="T8" y="T9"/>
                </a:cxn>
              </a:cxnLst>
              <a:rect l="0" t="0" r="r" b="b"/>
              <a:pathLst>
                <a:path w="111" h="120">
                  <a:moveTo>
                    <a:pt x="34" y="0"/>
                  </a:moveTo>
                  <a:lnTo>
                    <a:pt x="111" y="89"/>
                  </a:lnTo>
                  <a:lnTo>
                    <a:pt x="0" y="120"/>
                  </a:lnTo>
                  <a:lnTo>
                    <a:pt x="34" y="0"/>
                  </a:lnTo>
                  <a:lnTo>
                    <a:pt x="34"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3" name="Freeform 292">
              <a:extLst>
                <a:ext uri="{FF2B5EF4-FFF2-40B4-BE49-F238E27FC236}">
                  <a16:creationId xmlns:a16="http://schemas.microsoft.com/office/drawing/2014/main" id="{1F34E550-652C-4E9A-A3B9-48C81DCF37A4}"/>
                </a:ext>
              </a:extLst>
            </p:cNvPr>
            <p:cNvSpPr>
              <a:spLocks/>
            </p:cNvSpPr>
            <p:nvPr/>
          </p:nvSpPr>
          <p:spPr bwMode="auto">
            <a:xfrm>
              <a:off x="3259" y="2405"/>
              <a:ext cx="185" cy="72"/>
            </a:xfrm>
            <a:custGeom>
              <a:avLst/>
              <a:gdLst>
                <a:gd name="T0" fmla="*/ 111 w 185"/>
                <a:gd name="T1" fmla="*/ 0 h 75"/>
                <a:gd name="T2" fmla="*/ 154 w 185"/>
                <a:gd name="T3" fmla="*/ 45 h 75"/>
                <a:gd name="T4" fmla="*/ 185 w 185"/>
                <a:gd name="T5" fmla="*/ 75 h 75"/>
                <a:gd name="T6" fmla="*/ 0 w 185"/>
                <a:gd name="T7" fmla="*/ 48 h 75"/>
                <a:gd name="T8" fmla="*/ 111 w 185"/>
                <a:gd name="T9" fmla="*/ 0 h 75"/>
                <a:gd name="T10" fmla="*/ 111 w 185"/>
                <a:gd name="T11" fmla="*/ 0 h 75"/>
                <a:gd name="connsiteX0" fmla="*/ 5531 w 10000"/>
                <a:gd name="connsiteY0" fmla="*/ 0 h 11157"/>
                <a:gd name="connsiteX1" fmla="*/ 8324 w 10000"/>
                <a:gd name="connsiteY1" fmla="*/ 7157 h 11157"/>
                <a:gd name="connsiteX2" fmla="*/ 10000 w 10000"/>
                <a:gd name="connsiteY2" fmla="*/ 11157 h 11157"/>
                <a:gd name="connsiteX3" fmla="*/ 0 w 10000"/>
                <a:gd name="connsiteY3" fmla="*/ 7557 h 11157"/>
                <a:gd name="connsiteX4" fmla="*/ 6000 w 10000"/>
                <a:gd name="connsiteY4" fmla="*/ 1157 h 11157"/>
                <a:gd name="connsiteX5" fmla="*/ 5531 w 10000"/>
                <a:gd name="connsiteY5" fmla="*/ 0 h 11157"/>
                <a:gd name="connsiteX0" fmla="*/ 6750 w 10000"/>
                <a:gd name="connsiteY0" fmla="*/ 0 h 17840"/>
                <a:gd name="connsiteX1" fmla="*/ 8324 w 10000"/>
                <a:gd name="connsiteY1" fmla="*/ 13840 h 17840"/>
                <a:gd name="connsiteX2" fmla="*/ 10000 w 10000"/>
                <a:gd name="connsiteY2" fmla="*/ 17840 h 17840"/>
                <a:gd name="connsiteX3" fmla="*/ 0 w 10000"/>
                <a:gd name="connsiteY3" fmla="*/ 14240 h 17840"/>
                <a:gd name="connsiteX4" fmla="*/ 6000 w 10000"/>
                <a:gd name="connsiteY4" fmla="*/ 7840 h 17840"/>
                <a:gd name="connsiteX5" fmla="*/ 6750 w 10000"/>
                <a:gd name="connsiteY5" fmla="*/ 0 h 17840"/>
                <a:gd name="connsiteX0" fmla="*/ 6750 w 10000"/>
                <a:gd name="connsiteY0" fmla="*/ 0 h 17840"/>
                <a:gd name="connsiteX1" fmla="*/ 8324 w 10000"/>
                <a:gd name="connsiteY1" fmla="*/ 13840 h 17840"/>
                <a:gd name="connsiteX2" fmla="*/ 10000 w 10000"/>
                <a:gd name="connsiteY2" fmla="*/ 17840 h 17840"/>
                <a:gd name="connsiteX3" fmla="*/ 0 w 10000"/>
                <a:gd name="connsiteY3" fmla="*/ 14240 h 17840"/>
                <a:gd name="connsiteX4" fmla="*/ 2718 w 10000"/>
                <a:gd name="connsiteY4" fmla="*/ 8995 h 17840"/>
                <a:gd name="connsiteX5" fmla="*/ 6750 w 10000"/>
                <a:gd name="connsiteY5" fmla="*/ 0 h 17840"/>
                <a:gd name="connsiteX0" fmla="*/ 5062 w 10000"/>
                <a:gd name="connsiteY0" fmla="*/ 0 h 12989"/>
                <a:gd name="connsiteX1" fmla="*/ 8324 w 10000"/>
                <a:gd name="connsiteY1" fmla="*/ 8989 h 12989"/>
                <a:gd name="connsiteX2" fmla="*/ 10000 w 10000"/>
                <a:gd name="connsiteY2" fmla="*/ 12989 h 12989"/>
                <a:gd name="connsiteX3" fmla="*/ 0 w 10000"/>
                <a:gd name="connsiteY3" fmla="*/ 9389 h 12989"/>
                <a:gd name="connsiteX4" fmla="*/ 2718 w 10000"/>
                <a:gd name="connsiteY4" fmla="*/ 4144 h 12989"/>
                <a:gd name="connsiteX5" fmla="*/ 5062 w 10000"/>
                <a:gd name="connsiteY5" fmla="*/ 0 h 12989"/>
                <a:gd name="connsiteX0" fmla="*/ 4968 w 10000"/>
                <a:gd name="connsiteY0" fmla="*/ 1835 h 8845"/>
                <a:gd name="connsiteX1" fmla="*/ 8324 w 10000"/>
                <a:gd name="connsiteY1" fmla="*/ 4845 h 8845"/>
                <a:gd name="connsiteX2" fmla="*/ 10000 w 10000"/>
                <a:gd name="connsiteY2" fmla="*/ 8845 h 8845"/>
                <a:gd name="connsiteX3" fmla="*/ 0 w 10000"/>
                <a:gd name="connsiteY3" fmla="*/ 5245 h 8845"/>
                <a:gd name="connsiteX4" fmla="*/ 2718 w 10000"/>
                <a:gd name="connsiteY4" fmla="*/ 0 h 8845"/>
                <a:gd name="connsiteX5" fmla="*/ 4968 w 10000"/>
                <a:gd name="connsiteY5" fmla="*/ 1835 h 8845"/>
                <a:gd name="connsiteX0" fmla="*/ 5812 w 10000"/>
                <a:gd name="connsiteY0" fmla="*/ 0 h 10773"/>
                <a:gd name="connsiteX1" fmla="*/ 8324 w 10000"/>
                <a:gd name="connsiteY1" fmla="*/ 6251 h 10773"/>
                <a:gd name="connsiteX2" fmla="*/ 10000 w 10000"/>
                <a:gd name="connsiteY2" fmla="*/ 10773 h 10773"/>
                <a:gd name="connsiteX3" fmla="*/ 0 w 10000"/>
                <a:gd name="connsiteY3" fmla="*/ 6703 h 10773"/>
                <a:gd name="connsiteX4" fmla="*/ 2718 w 10000"/>
                <a:gd name="connsiteY4" fmla="*/ 773 h 10773"/>
                <a:gd name="connsiteX5" fmla="*/ 5812 w 10000"/>
                <a:gd name="connsiteY5" fmla="*/ 0 h 10773"/>
                <a:gd name="connsiteX0" fmla="*/ 5812 w 10000"/>
                <a:gd name="connsiteY0" fmla="*/ 6 h 10779"/>
                <a:gd name="connsiteX1" fmla="*/ 8324 w 10000"/>
                <a:gd name="connsiteY1" fmla="*/ 6257 h 10779"/>
                <a:gd name="connsiteX2" fmla="*/ 10000 w 10000"/>
                <a:gd name="connsiteY2" fmla="*/ 10779 h 10779"/>
                <a:gd name="connsiteX3" fmla="*/ 0 w 10000"/>
                <a:gd name="connsiteY3" fmla="*/ 6709 h 10779"/>
                <a:gd name="connsiteX4" fmla="*/ 2343 w 10000"/>
                <a:gd name="connsiteY4" fmla="*/ 0 h 10779"/>
                <a:gd name="connsiteX5" fmla="*/ 5812 w 10000"/>
                <a:gd name="connsiteY5" fmla="*/ 6 h 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779">
                  <a:moveTo>
                    <a:pt x="5812" y="6"/>
                  </a:moveTo>
                  <a:lnTo>
                    <a:pt x="8324" y="6257"/>
                  </a:lnTo>
                  <a:lnTo>
                    <a:pt x="10000" y="10779"/>
                  </a:lnTo>
                  <a:lnTo>
                    <a:pt x="0" y="6709"/>
                  </a:lnTo>
                  <a:lnTo>
                    <a:pt x="2343" y="0"/>
                  </a:lnTo>
                  <a:lnTo>
                    <a:pt x="5812" y="6"/>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4" name="Freeform 293">
              <a:extLst>
                <a:ext uri="{FF2B5EF4-FFF2-40B4-BE49-F238E27FC236}">
                  <a16:creationId xmlns:a16="http://schemas.microsoft.com/office/drawing/2014/main" id="{6813FCDA-C0BF-46FA-9AA3-D0147AA533F2}"/>
                </a:ext>
              </a:extLst>
            </p:cNvPr>
            <p:cNvSpPr>
              <a:spLocks/>
            </p:cNvSpPr>
            <p:nvPr/>
          </p:nvSpPr>
          <p:spPr bwMode="auto">
            <a:xfrm>
              <a:off x="3259" y="2450"/>
              <a:ext cx="185" cy="51"/>
            </a:xfrm>
            <a:custGeom>
              <a:avLst/>
              <a:gdLst>
                <a:gd name="T0" fmla="*/ 0 w 185"/>
                <a:gd name="T1" fmla="*/ 0 h 51"/>
                <a:gd name="T2" fmla="*/ 185 w 185"/>
                <a:gd name="T3" fmla="*/ 27 h 51"/>
                <a:gd name="T4" fmla="*/ 84 w 185"/>
                <a:gd name="T5" fmla="*/ 51 h 51"/>
                <a:gd name="T6" fmla="*/ 0 w 185"/>
                <a:gd name="T7" fmla="*/ 0 h 51"/>
                <a:gd name="T8" fmla="*/ 0 w 185"/>
                <a:gd name="T9" fmla="*/ 0 h 51"/>
              </a:gdLst>
              <a:ahLst/>
              <a:cxnLst>
                <a:cxn ang="0">
                  <a:pos x="T0" y="T1"/>
                </a:cxn>
                <a:cxn ang="0">
                  <a:pos x="T2" y="T3"/>
                </a:cxn>
                <a:cxn ang="0">
                  <a:pos x="T4" y="T5"/>
                </a:cxn>
                <a:cxn ang="0">
                  <a:pos x="T6" y="T7"/>
                </a:cxn>
                <a:cxn ang="0">
                  <a:pos x="T8" y="T9"/>
                </a:cxn>
              </a:cxnLst>
              <a:rect l="0" t="0" r="r" b="b"/>
              <a:pathLst>
                <a:path w="185" h="51">
                  <a:moveTo>
                    <a:pt x="0" y="0"/>
                  </a:moveTo>
                  <a:lnTo>
                    <a:pt x="185" y="27"/>
                  </a:lnTo>
                  <a:lnTo>
                    <a:pt x="84" y="51"/>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5" name="Freeform 294">
              <a:extLst>
                <a:ext uri="{FF2B5EF4-FFF2-40B4-BE49-F238E27FC236}">
                  <a16:creationId xmlns:a16="http://schemas.microsoft.com/office/drawing/2014/main" id="{5FF6CA68-4E3D-433D-B734-E60DA67B7DDC}"/>
                </a:ext>
              </a:extLst>
            </p:cNvPr>
            <p:cNvSpPr>
              <a:spLocks/>
            </p:cNvSpPr>
            <p:nvPr/>
          </p:nvSpPr>
          <p:spPr bwMode="auto">
            <a:xfrm>
              <a:off x="3225" y="2501"/>
              <a:ext cx="118" cy="120"/>
            </a:xfrm>
            <a:custGeom>
              <a:avLst/>
              <a:gdLst>
                <a:gd name="T0" fmla="*/ 118 w 118"/>
                <a:gd name="T1" fmla="*/ 0 h 120"/>
                <a:gd name="T2" fmla="*/ 84 w 118"/>
                <a:gd name="T3" fmla="*/ 120 h 120"/>
                <a:gd name="T4" fmla="*/ 0 w 118"/>
                <a:gd name="T5" fmla="*/ 38 h 120"/>
                <a:gd name="T6" fmla="*/ 118 w 118"/>
                <a:gd name="T7" fmla="*/ 0 h 120"/>
                <a:gd name="T8" fmla="*/ 118 w 118"/>
                <a:gd name="T9" fmla="*/ 0 h 120"/>
              </a:gdLst>
              <a:ahLst/>
              <a:cxnLst>
                <a:cxn ang="0">
                  <a:pos x="T0" y="T1"/>
                </a:cxn>
                <a:cxn ang="0">
                  <a:pos x="T2" y="T3"/>
                </a:cxn>
                <a:cxn ang="0">
                  <a:pos x="T4" y="T5"/>
                </a:cxn>
                <a:cxn ang="0">
                  <a:pos x="T6" y="T7"/>
                </a:cxn>
                <a:cxn ang="0">
                  <a:pos x="T8" y="T9"/>
                </a:cxn>
              </a:cxnLst>
              <a:rect l="0" t="0" r="r" b="b"/>
              <a:pathLst>
                <a:path w="118" h="120">
                  <a:moveTo>
                    <a:pt x="118" y="0"/>
                  </a:moveTo>
                  <a:lnTo>
                    <a:pt x="84" y="120"/>
                  </a:lnTo>
                  <a:lnTo>
                    <a:pt x="0" y="38"/>
                  </a:lnTo>
                  <a:lnTo>
                    <a:pt x="118" y="0"/>
                  </a:lnTo>
                  <a:lnTo>
                    <a:pt x="11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6" name="Freeform 295">
              <a:extLst>
                <a:ext uri="{FF2B5EF4-FFF2-40B4-BE49-F238E27FC236}">
                  <a16:creationId xmlns:a16="http://schemas.microsoft.com/office/drawing/2014/main" id="{BD73A275-65A4-43FF-B188-A7E22ABC80AE}"/>
                </a:ext>
              </a:extLst>
            </p:cNvPr>
            <p:cNvSpPr>
              <a:spLocks/>
            </p:cNvSpPr>
            <p:nvPr/>
          </p:nvSpPr>
          <p:spPr bwMode="auto">
            <a:xfrm>
              <a:off x="3161" y="2484"/>
              <a:ext cx="182" cy="55"/>
            </a:xfrm>
            <a:custGeom>
              <a:avLst/>
              <a:gdLst>
                <a:gd name="T0" fmla="*/ 0 w 182"/>
                <a:gd name="T1" fmla="*/ 0 h 55"/>
                <a:gd name="T2" fmla="*/ 182 w 182"/>
                <a:gd name="T3" fmla="*/ 17 h 55"/>
                <a:gd name="T4" fmla="*/ 64 w 182"/>
                <a:gd name="T5" fmla="*/ 55 h 55"/>
                <a:gd name="T6" fmla="*/ 61 w 182"/>
                <a:gd name="T7" fmla="*/ 52 h 55"/>
                <a:gd name="T8" fmla="*/ 0 w 182"/>
                <a:gd name="T9" fmla="*/ 0 h 55"/>
                <a:gd name="T10" fmla="*/ 0 w 182"/>
                <a:gd name="T11" fmla="*/ 0 h 55"/>
              </a:gdLst>
              <a:ahLst/>
              <a:cxnLst>
                <a:cxn ang="0">
                  <a:pos x="T0" y="T1"/>
                </a:cxn>
                <a:cxn ang="0">
                  <a:pos x="T2" y="T3"/>
                </a:cxn>
                <a:cxn ang="0">
                  <a:pos x="T4" y="T5"/>
                </a:cxn>
                <a:cxn ang="0">
                  <a:pos x="T6" y="T7"/>
                </a:cxn>
                <a:cxn ang="0">
                  <a:pos x="T8" y="T9"/>
                </a:cxn>
                <a:cxn ang="0">
                  <a:pos x="T10" y="T11"/>
                </a:cxn>
              </a:cxnLst>
              <a:rect l="0" t="0" r="r" b="b"/>
              <a:pathLst>
                <a:path w="182" h="55">
                  <a:moveTo>
                    <a:pt x="0" y="0"/>
                  </a:moveTo>
                  <a:lnTo>
                    <a:pt x="182" y="17"/>
                  </a:lnTo>
                  <a:lnTo>
                    <a:pt x="64" y="55"/>
                  </a:lnTo>
                  <a:lnTo>
                    <a:pt x="61" y="52"/>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7" name="Freeform 296">
              <a:extLst>
                <a:ext uri="{FF2B5EF4-FFF2-40B4-BE49-F238E27FC236}">
                  <a16:creationId xmlns:a16="http://schemas.microsoft.com/office/drawing/2014/main" id="{18AB9857-B577-4CDC-87E8-6A1C58A2FD86}"/>
                </a:ext>
              </a:extLst>
            </p:cNvPr>
            <p:cNvSpPr>
              <a:spLocks/>
            </p:cNvSpPr>
            <p:nvPr/>
          </p:nvSpPr>
          <p:spPr bwMode="auto">
            <a:xfrm>
              <a:off x="3161" y="2450"/>
              <a:ext cx="182" cy="51"/>
            </a:xfrm>
            <a:custGeom>
              <a:avLst/>
              <a:gdLst>
                <a:gd name="T0" fmla="*/ 98 w 182"/>
                <a:gd name="T1" fmla="*/ 0 h 51"/>
                <a:gd name="T2" fmla="*/ 182 w 182"/>
                <a:gd name="T3" fmla="*/ 51 h 51"/>
                <a:gd name="T4" fmla="*/ 0 w 182"/>
                <a:gd name="T5" fmla="*/ 34 h 51"/>
                <a:gd name="T6" fmla="*/ 98 w 182"/>
                <a:gd name="T7" fmla="*/ 0 h 51"/>
                <a:gd name="T8" fmla="*/ 98 w 182"/>
                <a:gd name="T9" fmla="*/ 0 h 51"/>
              </a:gdLst>
              <a:ahLst/>
              <a:cxnLst>
                <a:cxn ang="0">
                  <a:pos x="T0" y="T1"/>
                </a:cxn>
                <a:cxn ang="0">
                  <a:pos x="T2" y="T3"/>
                </a:cxn>
                <a:cxn ang="0">
                  <a:pos x="T4" y="T5"/>
                </a:cxn>
                <a:cxn ang="0">
                  <a:pos x="T6" y="T7"/>
                </a:cxn>
                <a:cxn ang="0">
                  <a:pos x="T8" y="T9"/>
                </a:cxn>
              </a:cxnLst>
              <a:rect l="0" t="0" r="r" b="b"/>
              <a:pathLst>
                <a:path w="182" h="51">
                  <a:moveTo>
                    <a:pt x="98" y="0"/>
                  </a:moveTo>
                  <a:lnTo>
                    <a:pt x="182" y="51"/>
                  </a:lnTo>
                  <a:lnTo>
                    <a:pt x="0" y="34"/>
                  </a:lnTo>
                  <a:lnTo>
                    <a:pt x="98" y="0"/>
                  </a:lnTo>
                  <a:lnTo>
                    <a:pt x="9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grpSp>
      <p:pic>
        <p:nvPicPr>
          <p:cNvPr id="88" name="polar bear">
            <a:extLst>
              <a:ext uri="{FF2B5EF4-FFF2-40B4-BE49-F238E27FC236}">
                <a16:creationId xmlns:a16="http://schemas.microsoft.com/office/drawing/2014/main" id="{95EBAA08-59BF-4799-8986-52ED99800EC1}"/>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t="65031"/>
          <a:stretch/>
        </p:blipFill>
        <p:spPr>
          <a:xfrm>
            <a:off x="3308773" y="2911977"/>
            <a:ext cx="958773" cy="883913"/>
          </a:xfrm>
          <a:prstGeom prst="rect">
            <a:avLst/>
          </a:prstGeom>
        </p:spPr>
      </p:pic>
      <p:pic>
        <p:nvPicPr>
          <p:cNvPr id="89" name="plume shadow">
            <a:extLst>
              <a:ext uri="{FF2B5EF4-FFF2-40B4-BE49-F238E27FC236}">
                <a16:creationId xmlns:a16="http://schemas.microsoft.com/office/drawing/2014/main" id="{8A0FF500-F20B-4805-B771-295A42DA00B9}"/>
              </a:ext>
            </a:extLst>
          </p:cNvPr>
          <p:cNvPicPr>
            <a:picLocks noChangeAspect="1"/>
          </p:cNvPicPr>
          <p:nvPr/>
        </p:nvPicPr>
        <p:blipFill>
          <a:blip r:embed="rId7">
            <a:biLevel thresh="50000"/>
            <a:alphaModFix/>
            <a:extLst>
              <a:ext uri="{BEBA8EAE-BF5A-486C-A8C5-ECC9F3942E4B}">
                <a14:imgProps xmlns:a14="http://schemas.microsoft.com/office/drawing/2010/main">
                  <a14:imgLayer r:embed="rId8">
                    <a14:imgEffect>
                      <a14:artisticBlur radius="15"/>
                    </a14:imgEffect>
                  </a14:imgLayer>
                </a14:imgProps>
              </a:ext>
            </a:extLst>
          </a:blip>
          <a:stretch>
            <a:fillRect/>
          </a:stretch>
        </p:blipFill>
        <p:spPr>
          <a:xfrm>
            <a:off x="3698777" y="3475365"/>
            <a:ext cx="3660003" cy="2099586"/>
          </a:xfrm>
          <a:prstGeom prst="rect">
            <a:avLst/>
          </a:prstGeom>
          <a:noFill/>
          <a:effectLst>
            <a:outerShdw blurRad="50800" dist="50800" dir="5400000" algn="ctr" rotWithShape="0">
              <a:srgbClr val="000000"/>
            </a:outerShdw>
          </a:effectLst>
        </p:spPr>
      </p:pic>
      <p:sp>
        <p:nvSpPr>
          <p:cNvPr id="90" name="wind shadow">
            <a:extLst>
              <a:ext uri="{FF2B5EF4-FFF2-40B4-BE49-F238E27FC236}">
                <a16:creationId xmlns:a16="http://schemas.microsoft.com/office/drawing/2014/main" id="{B15FEEBE-8DCA-4F01-ABB0-8656A1002462}"/>
              </a:ext>
            </a:extLst>
          </p:cNvPr>
          <p:cNvSpPr/>
          <p:nvPr/>
        </p:nvSpPr>
        <p:spPr>
          <a:xfrm>
            <a:off x="8220377" y="1754637"/>
            <a:ext cx="1780632" cy="891546"/>
          </a:xfrm>
          <a:prstGeom prst="rect">
            <a:avLst/>
          </a:prstGeom>
          <a:blipFill dpi="0" rotWithShape="1">
            <a:blip r:embed="rId9">
              <a:alphaModFix amt="60000"/>
              <a:extLst>
                <a:ext uri="{BEBA8EAE-BF5A-486C-A8C5-ECC9F3942E4B}">
                  <a14:imgProps xmlns:a14="http://schemas.microsoft.com/office/drawing/2010/main">
                    <a14:imgLayer r:embed="rId10">
                      <a14:imgEffect>
                        <a14:artisticPencilSketch/>
                      </a14:imgEffect>
                      <a14:imgEffect>
                        <a14:brightnessContrast bright="-40000" contras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pic>
        <p:nvPicPr>
          <p:cNvPr id="91" name="wind">
            <a:extLst>
              <a:ext uri="{FF2B5EF4-FFF2-40B4-BE49-F238E27FC236}">
                <a16:creationId xmlns:a16="http://schemas.microsoft.com/office/drawing/2014/main" id="{539B1719-0A6E-489B-BDB5-4664DD52495D}"/>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220377" y="1681412"/>
            <a:ext cx="1780632" cy="828351"/>
          </a:xfrm>
          <a:prstGeom prst="rect">
            <a:avLst/>
          </a:prstGeom>
        </p:spPr>
      </p:pic>
      <p:sp>
        <p:nvSpPr>
          <p:cNvPr id="113" name="Slide Number Placeholder 2">
            <a:extLst>
              <a:ext uri="{FF2B5EF4-FFF2-40B4-BE49-F238E27FC236}">
                <a16:creationId xmlns:a16="http://schemas.microsoft.com/office/drawing/2014/main" id="{F2AB8147-E288-44BA-BCAC-BF49518736FD}"/>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27</a:t>
            </a:fld>
            <a:endParaRPr lang="en-US" dirty="0"/>
          </a:p>
        </p:txBody>
      </p:sp>
    </p:spTree>
    <p:extLst>
      <p:ext uri="{BB962C8B-B14F-4D97-AF65-F5344CB8AC3E}">
        <p14:creationId xmlns:p14="http://schemas.microsoft.com/office/powerpoint/2010/main" val="119486584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33333" decel="33333" fill="hold" nodeType="clickEffect">
                                  <p:stCondLst>
                                    <p:cond delay="0"/>
                                  </p:stCondLst>
                                  <p:childTnLst>
                                    <p:animMotion origin="layout" path="M -3.125E-6 -1.48148E-6 L -3.125E-6 -0.15509 " pathEditMode="relative" rAng="0" ptsTypes="AA">
                                      <p:cBhvr>
                                        <p:cTn id="6" dur="1500" fill="hold"/>
                                        <p:tgtEl>
                                          <p:spTgt spid="10"/>
                                        </p:tgtEl>
                                        <p:attrNameLst>
                                          <p:attrName>ppt_x</p:attrName>
                                          <p:attrName>ppt_y</p:attrName>
                                        </p:attrNameLst>
                                      </p:cBhvr>
                                      <p:rCtr x="0" y="-7755"/>
                                    </p:animMotion>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42" presetClass="path" presetSubtype="0" accel="50000" decel="50000" fill="hold" nodeType="withEffect">
                                  <p:stCondLst>
                                    <p:cond delay="0"/>
                                  </p:stCondLst>
                                  <p:childTnLst>
                                    <p:animMotion origin="layout" path="M 4.375E-6 4.44444E-6 L -0.26511 0.10995 " pathEditMode="relative" rAng="0" ptsTypes="AA">
                                      <p:cBhvr>
                                        <p:cTn id="17" dur="1700" fill="hold"/>
                                        <p:tgtEl>
                                          <p:spTgt spid="91"/>
                                        </p:tgtEl>
                                        <p:attrNameLst>
                                          <p:attrName>ppt_x</p:attrName>
                                          <p:attrName>ppt_y</p:attrName>
                                        </p:attrNameLst>
                                      </p:cBhvr>
                                      <p:rCtr x="-13255" y="5486"/>
                                    </p:animMotion>
                                  </p:childTnLst>
                                </p:cTn>
                              </p:par>
                              <p:par>
                                <p:cTn id="18" presetID="10" presetClass="exit" presetSubtype="0" fill="hold" nodeType="with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par>
                                <p:cTn id="21" presetID="22" presetClass="entr" presetSubtype="8" fill="hold" grpId="1" nodeType="withEffect">
                                  <p:stCondLst>
                                    <p:cond delay="500"/>
                                  </p:stCondLst>
                                  <p:childTnLst>
                                    <p:set>
                                      <p:cBhvr>
                                        <p:cTn id="22" dur="1" fill="hold">
                                          <p:stCondLst>
                                            <p:cond delay="0"/>
                                          </p:stCondLst>
                                        </p:cTn>
                                        <p:tgtEl>
                                          <p:spTgt spid="90"/>
                                        </p:tgtEl>
                                        <p:attrNameLst>
                                          <p:attrName>style.visibility</p:attrName>
                                        </p:attrNameLst>
                                      </p:cBhvr>
                                      <p:to>
                                        <p:strVal val="visible"/>
                                      </p:to>
                                    </p:set>
                                    <p:animEffect transition="in" filter="wipe(left)">
                                      <p:cBhvr>
                                        <p:cTn id="23" dur="600"/>
                                        <p:tgtEl>
                                          <p:spTgt spid="90"/>
                                        </p:tgtEl>
                                      </p:cBhvr>
                                    </p:animEffect>
                                  </p:childTnLst>
                                </p:cTn>
                              </p:par>
                              <p:par>
                                <p:cTn id="24" presetID="42" presetClass="path" presetSubtype="0" accel="50000" decel="50000" fill="hold" grpId="0" nodeType="withEffect">
                                  <p:stCondLst>
                                    <p:cond delay="0"/>
                                  </p:stCondLst>
                                  <p:childTnLst>
                                    <p:animMotion origin="layout" path="M 4.375E-6 -3.33333E-6 L -0.26511 0.10996 " pathEditMode="relative" rAng="0" ptsTypes="AA">
                                      <p:cBhvr>
                                        <p:cTn id="25" dur="1700" fill="hold"/>
                                        <p:tgtEl>
                                          <p:spTgt spid="90"/>
                                        </p:tgtEl>
                                        <p:attrNameLst>
                                          <p:attrName>ppt_x</p:attrName>
                                          <p:attrName>ppt_y</p:attrName>
                                        </p:attrNameLst>
                                      </p:cBhvr>
                                      <p:rCtr x="-13255" y="5486"/>
                                    </p:animMotion>
                                  </p:childTnLst>
                                </p:cTn>
                              </p:par>
                              <p:par>
                                <p:cTn id="26" presetID="22" presetClass="entr" presetSubtype="2" fill="hold" nodeType="withEffect">
                                  <p:stCondLst>
                                    <p:cond delay="1000"/>
                                  </p:stCondLst>
                                  <p:childTnLst>
                                    <p:set>
                                      <p:cBhvr>
                                        <p:cTn id="27" dur="1" fill="hold">
                                          <p:stCondLst>
                                            <p:cond delay="0"/>
                                          </p:stCondLst>
                                        </p:cTn>
                                        <p:tgtEl>
                                          <p:spTgt spid="89"/>
                                        </p:tgtEl>
                                        <p:attrNameLst>
                                          <p:attrName>style.visibility</p:attrName>
                                        </p:attrNameLst>
                                      </p:cBhvr>
                                      <p:to>
                                        <p:strVal val="visible"/>
                                      </p:to>
                                    </p:set>
                                    <p:animEffect transition="in" filter="wipe(right)">
                                      <p:cBhvr>
                                        <p:cTn id="28" dur="2000"/>
                                        <p:tgtEl>
                                          <p:spTgt spid="89"/>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2.91667E-6 1.11111E-6 L 0.10247 0.13472 " pathEditMode="relative" rAng="0" ptsTypes="AA">
                                      <p:cBhvr>
                                        <p:cTn id="32" dur="3000" fill="hold"/>
                                        <p:tgtEl>
                                          <p:spTgt spid="88"/>
                                        </p:tgtEl>
                                        <p:attrNameLst>
                                          <p:attrName>ppt_x</p:attrName>
                                          <p:attrName>ppt_y</p:attrName>
                                        </p:attrNameLst>
                                      </p:cBhvr>
                                      <p:rCtr x="5117"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5">
            <a:clrChange>
              <a:clrFrom>
                <a:srgbClr val="FFFFFF"/>
              </a:clrFrom>
              <a:clrTo>
                <a:srgbClr val="FFFFFF">
                  <a:alpha val="0"/>
                </a:srgbClr>
              </a:clrTo>
            </a:clrChange>
          </a:blip>
          <a:stretch>
            <a:fillRect/>
          </a:stretch>
        </p:blipFill>
        <p:spPr>
          <a:xfrm>
            <a:off x="13563938" y="6507370"/>
            <a:ext cx="3968840" cy="1585097"/>
          </a:xfrm>
          <a:prstGeom prst="rect">
            <a:avLst/>
          </a:prstGeom>
        </p:spPr>
      </p:pic>
      <p:pic>
        <p:nvPicPr>
          <p:cNvPr id="20" name="Picture 19"/>
          <p:cNvPicPr>
            <a:picLocks noChangeAspect="1"/>
          </p:cNvPicPr>
          <p:nvPr/>
        </p:nvPicPr>
        <p:blipFill>
          <a:blip r:embed="rId6">
            <a:clrChange>
              <a:clrFrom>
                <a:srgbClr val="FFFFFF"/>
              </a:clrFrom>
              <a:clrTo>
                <a:srgbClr val="FFFFFF">
                  <a:alpha val="0"/>
                </a:srgbClr>
              </a:clrTo>
            </a:clrChange>
          </a:blip>
          <a:stretch>
            <a:fillRect/>
          </a:stretch>
        </p:blipFill>
        <p:spPr>
          <a:xfrm>
            <a:off x="13567251" y="7282707"/>
            <a:ext cx="2003698" cy="798645"/>
          </a:xfrm>
          <a:prstGeom prst="rect">
            <a:avLst/>
          </a:prstGeom>
        </p:spPr>
      </p:pic>
      <p:pic>
        <p:nvPicPr>
          <p:cNvPr id="25" name="Picture 24"/>
          <p:cNvPicPr>
            <a:picLocks noChangeAspect="1"/>
          </p:cNvPicPr>
          <p:nvPr/>
        </p:nvPicPr>
        <p:blipFill>
          <a:blip r:embed="rId7">
            <a:clrChange>
              <a:clrFrom>
                <a:srgbClr val="FFFFFF"/>
              </a:clrFrom>
              <a:clrTo>
                <a:srgbClr val="FFFFFF">
                  <a:alpha val="0"/>
                </a:srgbClr>
              </a:clrTo>
            </a:clrChange>
          </a:blip>
          <a:stretch>
            <a:fillRect/>
          </a:stretch>
        </p:blipFill>
        <p:spPr>
          <a:xfrm>
            <a:off x="13567251" y="6891520"/>
            <a:ext cx="1209554" cy="426757"/>
          </a:xfrm>
          <a:prstGeom prst="rect">
            <a:avLst/>
          </a:prstGeom>
        </p:spPr>
      </p:pic>
      <p:pic>
        <p:nvPicPr>
          <p:cNvPr id="28" name="Picture 27"/>
          <p:cNvPicPr>
            <a:picLocks noChangeAspect="1"/>
          </p:cNvPicPr>
          <p:nvPr/>
        </p:nvPicPr>
        <p:blipFill>
          <a:blip r:embed="rId8">
            <a:clrChange>
              <a:clrFrom>
                <a:srgbClr val="FFFFFF"/>
              </a:clrFrom>
              <a:clrTo>
                <a:srgbClr val="FFFFFF">
                  <a:alpha val="0"/>
                </a:srgbClr>
              </a:clrTo>
            </a:clrChange>
          </a:blip>
          <a:stretch>
            <a:fillRect/>
          </a:stretch>
        </p:blipFill>
        <p:spPr>
          <a:xfrm>
            <a:off x="14749677" y="6905631"/>
            <a:ext cx="827469" cy="782932"/>
          </a:xfrm>
          <a:prstGeom prst="rect">
            <a:avLst/>
          </a:prstGeom>
        </p:spPr>
      </p:pic>
      <p:grpSp>
        <p:nvGrpSpPr>
          <p:cNvPr id="136" name="Group 135"/>
          <p:cNvGrpSpPr/>
          <p:nvPr/>
        </p:nvGrpSpPr>
        <p:grpSpPr>
          <a:xfrm>
            <a:off x="13347082" y="4529982"/>
            <a:ext cx="3953581" cy="1581432"/>
            <a:chOff x="2600997" y="4615694"/>
            <a:chExt cx="3953581" cy="1581432"/>
          </a:xfrm>
        </p:grpSpPr>
        <p:cxnSp>
          <p:nvCxnSpPr>
            <p:cNvPr id="137" name="Straight Connector 136"/>
            <p:cNvCxnSpPr/>
            <p:nvPr/>
          </p:nvCxnSpPr>
          <p:spPr>
            <a:xfrm>
              <a:off x="2600997" y="4615694"/>
              <a:ext cx="0" cy="395358"/>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6554578" y="4615694"/>
              <a:ext cx="0" cy="395357"/>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2600997" y="4615694"/>
              <a:ext cx="3953581" cy="0"/>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166420" y="5011053"/>
              <a:ext cx="388158" cy="0"/>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6166420" y="5013831"/>
              <a:ext cx="0" cy="784452"/>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5763860" y="5406407"/>
              <a:ext cx="1" cy="395355"/>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5763861" y="5801760"/>
              <a:ext cx="395356" cy="2"/>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5772175" y="5404972"/>
              <a:ext cx="782403" cy="1403"/>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6554577" y="5407087"/>
              <a:ext cx="1" cy="790039"/>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5381922" y="6197125"/>
              <a:ext cx="1172656" cy="1"/>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5372977" y="5801707"/>
              <a:ext cx="0" cy="395419"/>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3784793" y="5801710"/>
              <a:ext cx="1574765" cy="1"/>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4577723" y="5016582"/>
              <a:ext cx="6708" cy="1180544"/>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4196274" y="5009682"/>
              <a:ext cx="382629" cy="1"/>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4186903" y="5012424"/>
              <a:ext cx="1" cy="395355"/>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3784270" y="5013831"/>
              <a:ext cx="0" cy="784451"/>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flipV="1">
              <a:off x="2600997" y="5011620"/>
              <a:ext cx="1177743" cy="1709"/>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2600997" y="5407246"/>
              <a:ext cx="1571927" cy="1"/>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2600997" y="6197126"/>
              <a:ext cx="1971203" cy="0"/>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2600997" y="5425244"/>
              <a:ext cx="1905" cy="771882"/>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p:nvGrpSpPr>
        <p:grpSpPr>
          <a:xfrm>
            <a:off x="-9530939" y="6087693"/>
            <a:ext cx="704826" cy="424069"/>
            <a:chOff x="2579113" y="6411791"/>
            <a:chExt cx="704826" cy="354704"/>
          </a:xfrm>
        </p:grpSpPr>
        <p:cxnSp>
          <p:nvCxnSpPr>
            <p:cNvPr id="190" name="Straight Connector 189"/>
            <p:cNvCxnSpPr/>
            <p:nvPr/>
          </p:nvCxnSpPr>
          <p:spPr>
            <a:xfrm>
              <a:off x="2579113" y="6411791"/>
              <a:ext cx="704826"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rot="5400000">
              <a:off x="3106967" y="6589523"/>
              <a:ext cx="353944"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itle 18">
            <a:extLst>
              <a:ext uri="{FF2B5EF4-FFF2-40B4-BE49-F238E27FC236}">
                <a16:creationId xmlns:a16="http://schemas.microsoft.com/office/drawing/2014/main" id="{6EE260BC-4E08-410C-815F-23A3A8380531}"/>
              </a:ext>
            </a:extLst>
          </p:cNvPr>
          <p:cNvSpPr>
            <a:spLocks noGrp="1"/>
          </p:cNvSpPr>
          <p:nvPr>
            <p:ph type="title"/>
          </p:nvPr>
        </p:nvSpPr>
        <p:spPr/>
        <p:txBody>
          <a:bodyPr/>
          <a:lstStyle/>
          <a:p>
            <a:r>
              <a:rPr lang="en-CA" dirty="0"/>
              <a:t>Movement in moving environments</a:t>
            </a:r>
            <a:endParaRPr lang="en-US" dirty="0"/>
          </a:p>
        </p:txBody>
      </p:sp>
      <p:sp>
        <p:nvSpPr>
          <p:cNvPr id="160" name="Slide Number Placeholder 2">
            <a:extLst>
              <a:ext uri="{FF2B5EF4-FFF2-40B4-BE49-F238E27FC236}">
                <a16:creationId xmlns:a16="http://schemas.microsoft.com/office/drawing/2014/main" id="{9BDFA12C-B506-4ED7-B718-59E23D51AC53}"/>
              </a:ext>
            </a:extLst>
          </p:cNvPr>
          <p:cNvSpPr>
            <a:spLocks noGrp="1"/>
          </p:cNvSpPr>
          <p:nvPr>
            <p:ph type="sldNum" sz="quarter" idx="12"/>
          </p:nvPr>
        </p:nvSpPr>
        <p:spPr/>
        <p:txBody>
          <a:bodyPr/>
          <a:lstStyle/>
          <a:p>
            <a:fld id="{E50A8D5F-7A10-4D19-B2BD-04FE5CA3B31F}" type="slidenum">
              <a:rPr lang="en-US" smtClean="0"/>
              <a:pPr/>
              <a:t>28</a:t>
            </a:fld>
            <a:endParaRPr lang="en-US" dirty="0"/>
          </a:p>
        </p:txBody>
      </p:sp>
      <p:pic>
        <p:nvPicPr>
          <p:cNvPr id="163" name="NASA - Arctic Sea Ice Reaches 2015 Minimum Extent">
            <a:hlinkClick r:id="" action="ppaction://media"/>
            <a:extLst>
              <a:ext uri="{FF2B5EF4-FFF2-40B4-BE49-F238E27FC236}">
                <a16:creationId xmlns:a16="http://schemas.microsoft.com/office/drawing/2014/main" id="{23E4A7C5-0A23-4204-AB95-3972069783B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26780" t="17" r="16971" b="-17"/>
          <a:stretch/>
        </p:blipFill>
        <p:spPr>
          <a:xfrm>
            <a:off x="198854" y="1506804"/>
            <a:ext cx="5005821" cy="5005821"/>
          </a:xfrm>
          <a:prstGeom prst="rect">
            <a:avLst/>
          </a:prstGeom>
        </p:spPr>
      </p:pic>
      <p:sp>
        <p:nvSpPr>
          <p:cNvPr id="185" name="Freeform: Shape 1036">
            <a:extLst>
              <a:ext uri="{FF2B5EF4-FFF2-40B4-BE49-F238E27FC236}">
                <a16:creationId xmlns:a16="http://schemas.microsoft.com/office/drawing/2014/main" id="{7A27740A-F064-4E1B-951A-B5180A19F3C5}"/>
              </a:ext>
            </a:extLst>
          </p:cNvPr>
          <p:cNvSpPr/>
          <p:nvPr/>
        </p:nvSpPr>
        <p:spPr>
          <a:xfrm rot="764191">
            <a:off x="9174455" y="2939586"/>
            <a:ext cx="612609" cy="447863"/>
          </a:xfrm>
          <a:custGeom>
            <a:avLst/>
            <a:gdLst>
              <a:gd name="connsiteX0" fmla="*/ 436033 w 516467"/>
              <a:gd name="connsiteY0" fmla="*/ 361950 h 377576"/>
              <a:gd name="connsiteX1" fmla="*/ 436033 w 516467"/>
              <a:gd name="connsiteY1" fmla="*/ 361950 h 377576"/>
              <a:gd name="connsiteX2" fmla="*/ 495300 w 516467"/>
              <a:gd name="connsiteY2" fmla="*/ 353483 h 377576"/>
              <a:gd name="connsiteX3" fmla="*/ 501650 w 516467"/>
              <a:gd name="connsiteY3" fmla="*/ 347133 h 377576"/>
              <a:gd name="connsiteX4" fmla="*/ 503767 w 516467"/>
              <a:gd name="connsiteY4" fmla="*/ 340783 h 377576"/>
              <a:gd name="connsiteX5" fmla="*/ 508000 w 516467"/>
              <a:gd name="connsiteY5" fmla="*/ 334433 h 377576"/>
              <a:gd name="connsiteX6" fmla="*/ 510117 w 516467"/>
              <a:gd name="connsiteY6" fmla="*/ 319616 h 377576"/>
              <a:gd name="connsiteX7" fmla="*/ 512233 w 516467"/>
              <a:gd name="connsiteY7" fmla="*/ 313266 h 377576"/>
              <a:gd name="connsiteX8" fmla="*/ 514350 w 516467"/>
              <a:gd name="connsiteY8" fmla="*/ 300566 h 377576"/>
              <a:gd name="connsiteX9" fmla="*/ 516467 w 516467"/>
              <a:gd name="connsiteY9" fmla="*/ 292100 h 377576"/>
              <a:gd name="connsiteX10" fmla="*/ 514350 w 516467"/>
              <a:gd name="connsiteY10" fmla="*/ 249766 h 377576"/>
              <a:gd name="connsiteX11" fmla="*/ 512233 w 516467"/>
              <a:gd name="connsiteY11" fmla="*/ 243416 h 377576"/>
              <a:gd name="connsiteX12" fmla="*/ 508000 w 516467"/>
              <a:gd name="connsiteY12" fmla="*/ 237066 h 377576"/>
              <a:gd name="connsiteX13" fmla="*/ 501650 w 516467"/>
              <a:gd name="connsiteY13" fmla="*/ 230716 h 377576"/>
              <a:gd name="connsiteX14" fmla="*/ 493183 w 516467"/>
              <a:gd name="connsiteY14" fmla="*/ 218016 h 377576"/>
              <a:gd name="connsiteX15" fmla="*/ 486833 w 516467"/>
              <a:gd name="connsiteY15" fmla="*/ 215900 h 377576"/>
              <a:gd name="connsiteX16" fmla="*/ 476250 w 516467"/>
              <a:gd name="connsiteY16" fmla="*/ 207433 h 377576"/>
              <a:gd name="connsiteX17" fmla="*/ 472017 w 516467"/>
              <a:gd name="connsiteY17" fmla="*/ 201083 h 377576"/>
              <a:gd name="connsiteX18" fmla="*/ 467783 w 516467"/>
              <a:gd name="connsiteY18" fmla="*/ 196850 h 377576"/>
              <a:gd name="connsiteX19" fmla="*/ 463550 w 516467"/>
              <a:gd name="connsiteY19" fmla="*/ 188383 h 377576"/>
              <a:gd name="connsiteX20" fmla="*/ 457200 w 516467"/>
              <a:gd name="connsiteY20" fmla="*/ 179916 h 377576"/>
              <a:gd name="connsiteX21" fmla="*/ 455083 w 516467"/>
              <a:gd name="connsiteY21" fmla="*/ 165100 h 377576"/>
              <a:gd name="connsiteX22" fmla="*/ 450850 w 516467"/>
              <a:gd name="connsiteY22" fmla="*/ 156633 h 377576"/>
              <a:gd name="connsiteX23" fmla="*/ 448733 w 516467"/>
              <a:gd name="connsiteY23" fmla="*/ 148166 h 377576"/>
              <a:gd name="connsiteX24" fmla="*/ 446617 w 516467"/>
              <a:gd name="connsiteY24" fmla="*/ 141816 h 377576"/>
              <a:gd name="connsiteX25" fmla="*/ 444500 w 516467"/>
              <a:gd name="connsiteY25" fmla="*/ 133350 h 377576"/>
              <a:gd name="connsiteX26" fmla="*/ 440267 w 516467"/>
              <a:gd name="connsiteY26" fmla="*/ 120650 h 377576"/>
              <a:gd name="connsiteX27" fmla="*/ 433917 w 516467"/>
              <a:gd name="connsiteY27" fmla="*/ 99483 h 377576"/>
              <a:gd name="connsiteX28" fmla="*/ 431800 w 516467"/>
              <a:gd name="connsiteY28" fmla="*/ 93133 h 377576"/>
              <a:gd name="connsiteX29" fmla="*/ 429683 w 516467"/>
              <a:gd name="connsiteY29" fmla="*/ 86783 h 377576"/>
              <a:gd name="connsiteX30" fmla="*/ 425450 w 516467"/>
              <a:gd name="connsiteY30" fmla="*/ 80433 h 377576"/>
              <a:gd name="connsiteX31" fmla="*/ 421217 w 516467"/>
              <a:gd name="connsiteY31" fmla="*/ 67733 h 377576"/>
              <a:gd name="connsiteX32" fmla="*/ 412750 w 516467"/>
              <a:gd name="connsiteY32" fmla="*/ 52916 h 377576"/>
              <a:gd name="connsiteX33" fmla="*/ 410633 w 516467"/>
              <a:gd name="connsiteY33" fmla="*/ 46566 h 377576"/>
              <a:gd name="connsiteX34" fmla="*/ 406400 w 516467"/>
              <a:gd name="connsiteY34" fmla="*/ 38100 h 377576"/>
              <a:gd name="connsiteX35" fmla="*/ 402167 w 516467"/>
              <a:gd name="connsiteY35" fmla="*/ 25400 h 377576"/>
              <a:gd name="connsiteX36" fmla="*/ 397933 w 516467"/>
              <a:gd name="connsiteY36" fmla="*/ 21166 h 377576"/>
              <a:gd name="connsiteX37" fmla="*/ 393700 w 516467"/>
              <a:gd name="connsiteY37" fmla="*/ 14816 h 377576"/>
              <a:gd name="connsiteX38" fmla="*/ 381000 w 516467"/>
              <a:gd name="connsiteY38" fmla="*/ 10583 h 377576"/>
              <a:gd name="connsiteX39" fmla="*/ 374650 w 516467"/>
              <a:gd name="connsiteY39" fmla="*/ 8466 h 377576"/>
              <a:gd name="connsiteX40" fmla="*/ 357717 w 516467"/>
              <a:gd name="connsiteY40" fmla="*/ 4233 h 377576"/>
              <a:gd name="connsiteX41" fmla="*/ 349250 w 516467"/>
              <a:gd name="connsiteY41" fmla="*/ 0 h 377576"/>
              <a:gd name="connsiteX42" fmla="*/ 306917 w 516467"/>
              <a:gd name="connsiteY42" fmla="*/ 4233 h 377576"/>
              <a:gd name="connsiteX43" fmla="*/ 298450 w 516467"/>
              <a:gd name="connsiteY43" fmla="*/ 8466 h 377576"/>
              <a:gd name="connsiteX44" fmla="*/ 287867 w 516467"/>
              <a:gd name="connsiteY44" fmla="*/ 19050 h 377576"/>
              <a:gd name="connsiteX45" fmla="*/ 270933 w 516467"/>
              <a:gd name="connsiteY45" fmla="*/ 29633 h 377576"/>
              <a:gd name="connsiteX46" fmla="*/ 262467 w 516467"/>
              <a:gd name="connsiteY46" fmla="*/ 38100 h 377576"/>
              <a:gd name="connsiteX47" fmla="*/ 234950 w 516467"/>
              <a:gd name="connsiteY47" fmla="*/ 57150 h 377576"/>
              <a:gd name="connsiteX48" fmla="*/ 226483 w 516467"/>
              <a:gd name="connsiteY48" fmla="*/ 59266 h 377576"/>
              <a:gd name="connsiteX49" fmla="*/ 211667 w 516467"/>
              <a:gd name="connsiteY49" fmla="*/ 63500 h 377576"/>
              <a:gd name="connsiteX50" fmla="*/ 190500 w 516467"/>
              <a:gd name="connsiteY50" fmla="*/ 65616 h 377576"/>
              <a:gd name="connsiteX51" fmla="*/ 173567 w 516467"/>
              <a:gd name="connsiteY51" fmla="*/ 67733 h 377576"/>
              <a:gd name="connsiteX52" fmla="*/ 167217 w 516467"/>
              <a:gd name="connsiteY52" fmla="*/ 69850 h 377576"/>
              <a:gd name="connsiteX53" fmla="*/ 158750 w 516467"/>
              <a:gd name="connsiteY53" fmla="*/ 71966 h 377576"/>
              <a:gd name="connsiteX54" fmla="*/ 141817 w 516467"/>
              <a:gd name="connsiteY54" fmla="*/ 78316 h 377576"/>
              <a:gd name="connsiteX55" fmla="*/ 127000 w 516467"/>
              <a:gd name="connsiteY55" fmla="*/ 86783 h 377576"/>
              <a:gd name="connsiteX56" fmla="*/ 118533 w 516467"/>
              <a:gd name="connsiteY56" fmla="*/ 88900 h 377576"/>
              <a:gd name="connsiteX57" fmla="*/ 110067 w 516467"/>
              <a:gd name="connsiteY57" fmla="*/ 93133 h 377576"/>
              <a:gd name="connsiteX58" fmla="*/ 88900 w 516467"/>
              <a:gd name="connsiteY58" fmla="*/ 97366 h 377576"/>
              <a:gd name="connsiteX59" fmla="*/ 78317 w 516467"/>
              <a:gd name="connsiteY59" fmla="*/ 99483 h 377576"/>
              <a:gd name="connsiteX60" fmla="*/ 65617 w 516467"/>
              <a:gd name="connsiteY60" fmla="*/ 101600 h 377576"/>
              <a:gd name="connsiteX61" fmla="*/ 57150 w 516467"/>
              <a:gd name="connsiteY61" fmla="*/ 103716 h 377576"/>
              <a:gd name="connsiteX62" fmla="*/ 29633 w 516467"/>
              <a:gd name="connsiteY62" fmla="*/ 110066 h 377576"/>
              <a:gd name="connsiteX63" fmla="*/ 16933 w 516467"/>
              <a:gd name="connsiteY63" fmla="*/ 114300 h 377576"/>
              <a:gd name="connsiteX64" fmla="*/ 10583 w 516467"/>
              <a:gd name="connsiteY64" fmla="*/ 118533 h 377576"/>
              <a:gd name="connsiteX65" fmla="*/ 4233 w 516467"/>
              <a:gd name="connsiteY65" fmla="*/ 131233 h 377576"/>
              <a:gd name="connsiteX66" fmla="*/ 0 w 516467"/>
              <a:gd name="connsiteY66" fmla="*/ 137583 h 377576"/>
              <a:gd name="connsiteX67" fmla="*/ 4233 w 516467"/>
              <a:gd name="connsiteY67" fmla="*/ 169333 h 377576"/>
              <a:gd name="connsiteX68" fmla="*/ 6350 w 516467"/>
              <a:gd name="connsiteY68" fmla="*/ 177800 h 377576"/>
              <a:gd name="connsiteX69" fmla="*/ 12700 w 516467"/>
              <a:gd name="connsiteY69" fmla="*/ 190500 h 377576"/>
              <a:gd name="connsiteX70" fmla="*/ 16933 w 516467"/>
              <a:gd name="connsiteY70" fmla="*/ 211666 h 377576"/>
              <a:gd name="connsiteX71" fmla="*/ 25400 w 516467"/>
              <a:gd name="connsiteY71" fmla="*/ 224366 h 377576"/>
              <a:gd name="connsiteX72" fmla="*/ 31750 w 516467"/>
              <a:gd name="connsiteY72" fmla="*/ 234950 h 377576"/>
              <a:gd name="connsiteX73" fmla="*/ 33867 w 516467"/>
              <a:gd name="connsiteY73" fmla="*/ 241300 h 377576"/>
              <a:gd name="connsiteX74" fmla="*/ 52917 w 516467"/>
              <a:gd name="connsiteY74" fmla="*/ 249766 h 377576"/>
              <a:gd name="connsiteX75" fmla="*/ 61383 w 516467"/>
              <a:gd name="connsiteY75" fmla="*/ 254000 h 377576"/>
              <a:gd name="connsiteX76" fmla="*/ 78317 w 516467"/>
              <a:gd name="connsiteY76" fmla="*/ 260350 h 377576"/>
              <a:gd name="connsiteX77" fmla="*/ 86783 w 516467"/>
              <a:gd name="connsiteY77" fmla="*/ 266700 h 377576"/>
              <a:gd name="connsiteX78" fmla="*/ 95250 w 516467"/>
              <a:gd name="connsiteY78" fmla="*/ 268816 h 377576"/>
              <a:gd name="connsiteX79" fmla="*/ 112183 w 516467"/>
              <a:gd name="connsiteY79" fmla="*/ 277283 h 377576"/>
              <a:gd name="connsiteX80" fmla="*/ 120650 w 516467"/>
              <a:gd name="connsiteY80" fmla="*/ 279400 h 377576"/>
              <a:gd name="connsiteX81" fmla="*/ 129117 w 516467"/>
              <a:gd name="connsiteY81" fmla="*/ 283633 h 377576"/>
              <a:gd name="connsiteX82" fmla="*/ 146050 w 516467"/>
              <a:gd name="connsiteY82" fmla="*/ 287866 h 377576"/>
              <a:gd name="connsiteX83" fmla="*/ 158750 w 516467"/>
              <a:gd name="connsiteY83" fmla="*/ 289983 h 377576"/>
              <a:gd name="connsiteX84" fmla="*/ 315383 w 516467"/>
              <a:gd name="connsiteY84" fmla="*/ 292100 h 377576"/>
              <a:gd name="connsiteX85" fmla="*/ 328083 w 516467"/>
              <a:gd name="connsiteY85" fmla="*/ 296333 h 377576"/>
              <a:gd name="connsiteX86" fmla="*/ 334433 w 516467"/>
              <a:gd name="connsiteY86" fmla="*/ 298450 h 377576"/>
              <a:gd name="connsiteX87" fmla="*/ 347133 w 516467"/>
              <a:gd name="connsiteY87" fmla="*/ 304800 h 377576"/>
              <a:gd name="connsiteX88" fmla="*/ 355600 w 516467"/>
              <a:gd name="connsiteY88" fmla="*/ 309033 h 377576"/>
              <a:gd name="connsiteX89" fmla="*/ 361950 w 516467"/>
              <a:gd name="connsiteY89" fmla="*/ 311150 h 377576"/>
              <a:gd name="connsiteX90" fmla="*/ 368300 w 516467"/>
              <a:gd name="connsiteY90" fmla="*/ 315383 h 377576"/>
              <a:gd name="connsiteX91" fmla="*/ 374650 w 516467"/>
              <a:gd name="connsiteY91" fmla="*/ 317500 h 377576"/>
              <a:gd name="connsiteX92" fmla="*/ 391583 w 516467"/>
              <a:gd name="connsiteY92" fmla="*/ 325966 h 377576"/>
              <a:gd name="connsiteX93" fmla="*/ 404283 w 516467"/>
              <a:gd name="connsiteY93" fmla="*/ 332316 h 377576"/>
              <a:gd name="connsiteX94" fmla="*/ 416983 w 516467"/>
              <a:gd name="connsiteY94" fmla="*/ 338666 h 377576"/>
              <a:gd name="connsiteX95" fmla="*/ 431800 w 516467"/>
              <a:gd name="connsiteY95" fmla="*/ 355600 h 377576"/>
              <a:gd name="connsiteX96" fmla="*/ 438150 w 516467"/>
              <a:gd name="connsiteY96" fmla="*/ 359833 h 377576"/>
              <a:gd name="connsiteX97" fmla="*/ 442383 w 516467"/>
              <a:gd name="connsiteY97" fmla="*/ 368300 h 377576"/>
              <a:gd name="connsiteX98" fmla="*/ 436033 w 516467"/>
              <a:gd name="connsiteY98" fmla="*/ 361950 h 37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16467" h="377576">
                <a:moveTo>
                  <a:pt x="436033" y="361950"/>
                </a:moveTo>
                <a:lnTo>
                  <a:pt x="436033" y="361950"/>
                </a:lnTo>
                <a:cubicBezTo>
                  <a:pt x="520485" y="358701"/>
                  <a:pt x="477160" y="375252"/>
                  <a:pt x="495300" y="353483"/>
                </a:cubicBezTo>
                <a:cubicBezTo>
                  <a:pt x="497216" y="351183"/>
                  <a:pt x="499533" y="349250"/>
                  <a:pt x="501650" y="347133"/>
                </a:cubicBezTo>
                <a:cubicBezTo>
                  <a:pt x="502356" y="345016"/>
                  <a:pt x="502769" y="342779"/>
                  <a:pt x="503767" y="340783"/>
                </a:cubicBezTo>
                <a:cubicBezTo>
                  <a:pt x="504905" y="338508"/>
                  <a:pt x="507269" y="336870"/>
                  <a:pt x="508000" y="334433"/>
                </a:cubicBezTo>
                <a:cubicBezTo>
                  <a:pt x="509434" y="329654"/>
                  <a:pt x="509139" y="324508"/>
                  <a:pt x="510117" y="319616"/>
                </a:cubicBezTo>
                <a:cubicBezTo>
                  <a:pt x="510555" y="317428"/>
                  <a:pt x="511749" y="315444"/>
                  <a:pt x="512233" y="313266"/>
                </a:cubicBezTo>
                <a:cubicBezTo>
                  <a:pt x="513164" y="309076"/>
                  <a:pt x="513508" y="304774"/>
                  <a:pt x="514350" y="300566"/>
                </a:cubicBezTo>
                <a:cubicBezTo>
                  <a:pt x="514921" y="297714"/>
                  <a:pt x="515761" y="294922"/>
                  <a:pt x="516467" y="292100"/>
                </a:cubicBezTo>
                <a:cubicBezTo>
                  <a:pt x="515761" y="277989"/>
                  <a:pt x="515574" y="263842"/>
                  <a:pt x="514350" y="249766"/>
                </a:cubicBezTo>
                <a:cubicBezTo>
                  <a:pt x="514157" y="247543"/>
                  <a:pt x="513231" y="245412"/>
                  <a:pt x="512233" y="243416"/>
                </a:cubicBezTo>
                <a:cubicBezTo>
                  <a:pt x="511095" y="241141"/>
                  <a:pt x="509629" y="239020"/>
                  <a:pt x="508000" y="237066"/>
                </a:cubicBezTo>
                <a:cubicBezTo>
                  <a:pt x="506084" y="234766"/>
                  <a:pt x="503767" y="232833"/>
                  <a:pt x="501650" y="230716"/>
                </a:cubicBezTo>
                <a:cubicBezTo>
                  <a:pt x="499431" y="224059"/>
                  <a:pt x="499978" y="222545"/>
                  <a:pt x="493183" y="218016"/>
                </a:cubicBezTo>
                <a:cubicBezTo>
                  <a:pt x="491327" y="216778"/>
                  <a:pt x="488950" y="216605"/>
                  <a:pt x="486833" y="215900"/>
                </a:cubicBezTo>
                <a:cubicBezTo>
                  <a:pt x="474702" y="197702"/>
                  <a:pt x="490855" y="219118"/>
                  <a:pt x="476250" y="207433"/>
                </a:cubicBezTo>
                <a:cubicBezTo>
                  <a:pt x="474264" y="205844"/>
                  <a:pt x="473606" y="203069"/>
                  <a:pt x="472017" y="201083"/>
                </a:cubicBezTo>
                <a:cubicBezTo>
                  <a:pt x="470770" y="199525"/>
                  <a:pt x="469194" y="198261"/>
                  <a:pt x="467783" y="196850"/>
                </a:cubicBezTo>
                <a:cubicBezTo>
                  <a:pt x="466372" y="194028"/>
                  <a:pt x="465222" y="191059"/>
                  <a:pt x="463550" y="188383"/>
                </a:cubicBezTo>
                <a:cubicBezTo>
                  <a:pt x="461680" y="185391"/>
                  <a:pt x="458406" y="183231"/>
                  <a:pt x="457200" y="179916"/>
                </a:cubicBezTo>
                <a:cubicBezTo>
                  <a:pt x="455495" y="175228"/>
                  <a:pt x="456396" y="169913"/>
                  <a:pt x="455083" y="165100"/>
                </a:cubicBezTo>
                <a:cubicBezTo>
                  <a:pt x="454253" y="162056"/>
                  <a:pt x="451958" y="159587"/>
                  <a:pt x="450850" y="156633"/>
                </a:cubicBezTo>
                <a:cubicBezTo>
                  <a:pt x="449829" y="153909"/>
                  <a:pt x="449532" y="150963"/>
                  <a:pt x="448733" y="148166"/>
                </a:cubicBezTo>
                <a:cubicBezTo>
                  <a:pt x="448120" y="146021"/>
                  <a:pt x="447230" y="143961"/>
                  <a:pt x="446617" y="141816"/>
                </a:cubicBezTo>
                <a:cubicBezTo>
                  <a:pt x="445818" y="139019"/>
                  <a:pt x="445336" y="136136"/>
                  <a:pt x="444500" y="133350"/>
                </a:cubicBezTo>
                <a:cubicBezTo>
                  <a:pt x="443218" y="129076"/>
                  <a:pt x="441349" y="124979"/>
                  <a:pt x="440267" y="120650"/>
                </a:cubicBezTo>
                <a:cubicBezTo>
                  <a:pt x="437068" y="107857"/>
                  <a:pt x="439069" y="114938"/>
                  <a:pt x="433917" y="99483"/>
                </a:cubicBezTo>
                <a:lnTo>
                  <a:pt x="431800" y="93133"/>
                </a:lnTo>
                <a:cubicBezTo>
                  <a:pt x="431094" y="91016"/>
                  <a:pt x="430921" y="88640"/>
                  <a:pt x="429683" y="86783"/>
                </a:cubicBezTo>
                <a:cubicBezTo>
                  <a:pt x="428272" y="84666"/>
                  <a:pt x="426483" y="82758"/>
                  <a:pt x="425450" y="80433"/>
                </a:cubicBezTo>
                <a:cubicBezTo>
                  <a:pt x="423638" y="76355"/>
                  <a:pt x="423693" y="71446"/>
                  <a:pt x="421217" y="67733"/>
                </a:cubicBezTo>
                <a:cubicBezTo>
                  <a:pt x="416963" y="61353"/>
                  <a:pt x="415974" y="60440"/>
                  <a:pt x="412750" y="52916"/>
                </a:cubicBezTo>
                <a:cubicBezTo>
                  <a:pt x="411871" y="50865"/>
                  <a:pt x="411512" y="48617"/>
                  <a:pt x="410633" y="46566"/>
                </a:cubicBezTo>
                <a:cubicBezTo>
                  <a:pt x="409390" y="43666"/>
                  <a:pt x="407572" y="41029"/>
                  <a:pt x="406400" y="38100"/>
                </a:cubicBezTo>
                <a:cubicBezTo>
                  <a:pt x="404743" y="33957"/>
                  <a:pt x="405322" y="28555"/>
                  <a:pt x="402167" y="25400"/>
                </a:cubicBezTo>
                <a:cubicBezTo>
                  <a:pt x="400756" y="23989"/>
                  <a:pt x="399180" y="22725"/>
                  <a:pt x="397933" y="21166"/>
                </a:cubicBezTo>
                <a:cubicBezTo>
                  <a:pt x="396344" y="19180"/>
                  <a:pt x="395857" y="16164"/>
                  <a:pt x="393700" y="14816"/>
                </a:cubicBezTo>
                <a:cubicBezTo>
                  <a:pt x="389916" y="12451"/>
                  <a:pt x="385233" y="11994"/>
                  <a:pt x="381000" y="10583"/>
                </a:cubicBezTo>
                <a:cubicBezTo>
                  <a:pt x="378883" y="9877"/>
                  <a:pt x="376815" y="9007"/>
                  <a:pt x="374650" y="8466"/>
                </a:cubicBezTo>
                <a:cubicBezTo>
                  <a:pt x="369006" y="7055"/>
                  <a:pt x="362921" y="6835"/>
                  <a:pt x="357717" y="4233"/>
                </a:cubicBezTo>
                <a:lnTo>
                  <a:pt x="349250" y="0"/>
                </a:lnTo>
                <a:cubicBezTo>
                  <a:pt x="335641" y="800"/>
                  <a:pt x="320097" y="-1415"/>
                  <a:pt x="306917" y="4233"/>
                </a:cubicBezTo>
                <a:cubicBezTo>
                  <a:pt x="304017" y="5476"/>
                  <a:pt x="301272" y="7055"/>
                  <a:pt x="298450" y="8466"/>
                </a:cubicBezTo>
                <a:cubicBezTo>
                  <a:pt x="294922" y="11994"/>
                  <a:pt x="292330" y="16819"/>
                  <a:pt x="287867" y="19050"/>
                </a:cubicBezTo>
                <a:cubicBezTo>
                  <a:pt x="279522" y="23222"/>
                  <a:pt x="278260" y="23222"/>
                  <a:pt x="270933" y="29633"/>
                </a:cubicBezTo>
                <a:cubicBezTo>
                  <a:pt x="267929" y="32261"/>
                  <a:pt x="265533" y="35545"/>
                  <a:pt x="262467" y="38100"/>
                </a:cubicBezTo>
                <a:cubicBezTo>
                  <a:pt x="257991" y="41830"/>
                  <a:pt x="242400" y="53839"/>
                  <a:pt x="234950" y="57150"/>
                </a:cubicBezTo>
                <a:cubicBezTo>
                  <a:pt x="232292" y="58331"/>
                  <a:pt x="229280" y="58467"/>
                  <a:pt x="226483" y="59266"/>
                </a:cubicBezTo>
                <a:cubicBezTo>
                  <a:pt x="220451" y="60989"/>
                  <a:pt x="218285" y="62555"/>
                  <a:pt x="211667" y="63500"/>
                </a:cubicBezTo>
                <a:cubicBezTo>
                  <a:pt x="204647" y="64503"/>
                  <a:pt x="197547" y="64833"/>
                  <a:pt x="190500" y="65616"/>
                </a:cubicBezTo>
                <a:cubicBezTo>
                  <a:pt x="184847" y="66244"/>
                  <a:pt x="179211" y="67027"/>
                  <a:pt x="173567" y="67733"/>
                </a:cubicBezTo>
                <a:cubicBezTo>
                  <a:pt x="171450" y="68439"/>
                  <a:pt x="169362" y="69237"/>
                  <a:pt x="167217" y="69850"/>
                </a:cubicBezTo>
                <a:cubicBezTo>
                  <a:pt x="164420" y="70649"/>
                  <a:pt x="161474" y="70945"/>
                  <a:pt x="158750" y="71966"/>
                </a:cubicBezTo>
                <a:cubicBezTo>
                  <a:pt x="136610" y="80268"/>
                  <a:pt x="163550" y="72884"/>
                  <a:pt x="141817" y="78316"/>
                </a:cubicBezTo>
                <a:cubicBezTo>
                  <a:pt x="136551" y="81827"/>
                  <a:pt x="133142" y="84480"/>
                  <a:pt x="127000" y="86783"/>
                </a:cubicBezTo>
                <a:cubicBezTo>
                  <a:pt x="124276" y="87804"/>
                  <a:pt x="121257" y="87878"/>
                  <a:pt x="118533" y="88900"/>
                </a:cubicBezTo>
                <a:cubicBezTo>
                  <a:pt x="115579" y="90008"/>
                  <a:pt x="113021" y="92025"/>
                  <a:pt x="110067" y="93133"/>
                </a:cubicBezTo>
                <a:cubicBezTo>
                  <a:pt x="104777" y="95117"/>
                  <a:pt x="93641" y="96504"/>
                  <a:pt x="88900" y="97366"/>
                </a:cubicBezTo>
                <a:cubicBezTo>
                  <a:pt x="85360" y="98010"/>
                  <a:pt x="81857" y="98839"/>
                  <a:pt x="78317" y="99483"/>
                </a:cubicBezTo>
                <a:cubicBezTo>
                  <a:pt x="74095" y="100251"/>
                  <a:pt x="69825" y="100758"/>
                  <a:pt x="65617" y="101600"/>
                </a:cubicBezTo>
                <a:cubicBezTo>
                  <a:pt x="62764" y="102170"/>
                  <a:pt x="59990" y="103085"/>
                  <a:pt x="57150" y="103716"/>
                </a:cubicBezTo>
                <a:cubicBezTo>
                  <a:pt x="47089" y="105952"/>
                  <a:pt x="39986" y="106615"/>
                  <a:pt x="29633" y="110066"/>
                </a:cubicBezTo>
                <a:cubicBezTo>
                  <a:pt x="25400" y="111477"/>
                  <a:pt x="20646" y="111825"/>
                  <a:pt x="16933" y="114300"/>
                </a:cubicBezTo>
                <a:lnTo>
                  <a:pt x="10583" y="118533"/>
                </a:lnTo>
                <a:cubicBezTo>
                  <a:pt x="-1548" y="136731"/>
                  <a:pt x="12996" y="113706"/>
                  <a:pt x="4233" y="131233"/>
                </a:cubicBezTo>
                <a:cubicBezTo>
                  <a:pt x="3095" y="133508"/>
                  <a:pt x="1411" y="135466"/>
                  <a:pt x="0" y="137583"/>
                </a:cubicBezTo>
                <a:cubicBezTo>
                  <a:pt x="3377" y="178100"/>
                  <a:pt x="-851" y="151537"/>
                  <a:pt x="4233" y="169333"/>
                </a:cubicBezTo>
                <a:cubicBezTo>
                  <a:pt x="5032" y="172130"/>
                  <a:pt x="5204" y="175126"/>
                  <a:pt x="6350" y="177800"/>
                </a:cubicBezTo>
                <a:cubicBezTo>
                  <a:pt x="11619" y="190094"/>
                  <a:pt x="9955" y="178152"/>
                  <a:pt x="12700" y="190500"/>
                </a:cubicBezTo>
                <a:cubicBezTo>
                  <a:pt x="13124" y="192407"/>
                  <a:pt x="15248" y="208296"/>
                  <a:pt x="16933" y="211666"/>
                </a:cubicBezTo>
                <a:cubicBezTo>
                  <a:pt x="19208" y="216217"/>
                  <a:pt x="23791" y="219539"/>
                  <a:pt x="25400" y="224366"/>
                </a:cubicBezTo>
                <a:cubicBezTo>
                  <a:pt x="28148" y="232609"/>
                  <a:pt x="25939" y="229138"/>
                  <a:pt x="31750" y="234950"/>
                </a:cubicBezTo>
                <a:cubicBezTo>
                  <a:pt x="32456" y="237067"/>
                  <a:pt x="32473" y="239558"/>
                  <a:pt x="33867" y="241300"/>
                </a:cubicBezTo>
                <a:cubicBezTo>
                  <a:pt x="38018" y="246489"/>
                  <a:pt x="48173" y="247394"/>
                  <a:pt x="52917" y="249766"/>
                </a:cubicBezTo>
                <a:cubicBezTo>
                  <a:pt x="55739" y="251177"/>
                  <a:pt x="58483" y="252757"/>
                  <a:pt x="61383" y="254000"/>
                </a:cubicBezTo>
                <a:cubicBezTo>
                  <a:pt x="69712" y="257570"/>
                  <a:pt x="68431" y="254858"/>
                  <a:pt x="78317" y="260350"/>
                </a:cubicBezTo>
                <a:cubicBezTo>
                  <a:pt x="81401" y="262063"/>
                  <a:pt x="83628" y="265122"/>
                  <a:pt x="86783" y="266700"/>
                </a:cubicBezTo>
                <a:cubicBezTo>
                  <a:pt x="89385" y="268001"/>
                  <a:pt x="92490" y="267896"/>
                  <a:pt x="95250" y="268816"/>
                </a:cubicBezTo>
                <a:cubicBezTo>
                  <a:pt x="134635" y="281944"/>
                  <a:pt x="84969" y="265620"/>
                  <a:pt x="112183" y="277283"/>
                </a:cubicBezTo>
                <a:cubicBezTo>
                  <a:pt x="114857" y="278429"/>
                  <a:pt x="117926" y="278379"/>
                  <a:pt x="120650" y="279400"/>
                </a:cubicBezTo>
                <a:cubicBezTo>
                  <a:pt x="123604" y="280508"/>
                  <a:pt x="126217" y="282390"/>
                  <a:pt x="129117" y="283633"/>
                </a:cubicBezTo>
                <a:cubicBezTo>
                  <a:pt x="134532" y="285954"/>
                  <a:pt x="140289" y="286819"/>
                  <a:pt x="146050" y="287866"/>
                </a:cubicBezTo>
                <a:cubicBezTo>
                  <a:pt x="150273" y="288634"/>
                  <a:pt x="154460" y="289876"/>
                  <a:pt x="158750" y="289983"/>
                </a:cubicBezTo>
                <a:cubicBezTo>
                  <a:pt x="210949" y="291288"/>
                  <a:pt x="263172" y="291394"/>
                  <a:pt x="315383" y="292100"/>
                </a:cubicBezTo>
                <a:lnTo>
                  <a:pt x="328083" y="296333"/>
                </a:lnTo>
                <a:cubicBezTo>
                  <a:pt x="330200" y="297039"/>
                  <a:pt x="332576" y="297212"/>
                  <a:pt x="334433" y="298450"/>
                </a:cubicBezTo>
                <a:cubicBezTo>
                  <a:pt x="346634" y="306583"/>
                  <a:pt x="334866" y="299543"/>
                  <a:pt x="347133" y="304800"/>
                </a:cubicBezTo>
                <a:cubicBezTo>
                  <a:pt x="350033" y="306043"/>
                  <a:pt x="352700" y="307790"/>
                  <a:pt x="355600" y="309033"/>
                </a:cubicBezTo>
                <a:cubicBezTo>
                  <a:pt x="357651" y="309912"/>
                  <a:pt x="359954" y="310152"/>
                  <a:pt x="361950" y="311150"/>
                </a:cubicBezTo>
                <a:cubicBezTo>
                  <a:pt x="364225" y="312288"/>
                  <a:pt x="366025" y="314245"/>
                  <a:pt x="368300" y="315383"/>
                </a:cubicBezTo>
                <a:cubicBezTo>
                  <a:pt x="370296" y="316381"/>
                  <a:pt x="372619" y="316577"/>
                  <a:pt x="374650" y="317500"/>
                </a:cubicBezTo>
                <a:cubicBezTo>
                  <a:pt x="380395" y="320111"/>
                  <a:pt x="386333" y="322465"/>
                  <a:pt x="391583" y="325966"/>
                </a:cubicBezTo>
                <a:cubicBezTo>
                  <a:pt x="399789" y="331438"/>
                  <a:pt x="395519" y="329396"/>
                  <a:pt x="404283" y="332316"/>
                </a:cubicBezTo>
                <a:cubicBezTo>
                  <a:pt x="419497" y="347530"/>
                  <a:pt x="393576" y="323061"/>
                  <a:pt x="416983" y="338666"/>
                </a:cubicBezTo>
                <a:cubicBezTo>
                  <a:pt x="437583" y="352399"/>
                  <a:pt x="420610" y="344410"/>
                  <a:pt x="431800" y="355600"/>
                </a:cubicBezTo>
                <a:cubicBezTo>
                  <a:pt x="433599" y="357399"/>
                  <a:pt x="436033" y="358422"/>
                  <a:pt x="438150" y="359833"/>
                </a:cubicBezTo>
                <a:cubicBezTo>
                  <a:pt x="439561" y="362655"/>
                  <a:pt x="441211" y="365370"/>
                  <a:pt x="442383" y="368300"/>
                </a:cubicBezTo>
                <a:cubicBezTo>
                  <a:pt x="451850" y="391967"/>
                  <a:pt x="437091" y="363008"/>
                  <a:pt x="436033" y="361950"/>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6" name="Freeform: Shape 53">
            <a:extLst>
              <a:ext uri="{FF2B5EF4-FFF2-40B4-BE49-F238E27FC236}">
                <a16:creationId xmlns:a16="http://schemas.microsoft.com/office/drawing/2014/main" id="{4888B3A2-F1F9-4175-B5E0-174DC91C56B9}"/>
              </a:ext>
            </a:extLst>
          </p:cNvPr>
          <p:cNvSpPr/>
          <p:nvPr/>
        </p:nvSpPr>
        <p:spPr>
          <a:xfrm rot="3028085">
            <a:off x="8382162" y="3631972"/>
            <a:ext cx="1889659" cy="1832804"/>
          </a:xfrm>
          <a:custGeom>
            <a:avLst/>
            <a:gdLst>
              <a:gd name="connsiteX0" fmla="*/ 1263650 w 1593099"/>
              <a:gd name="connsiteY0" fmla="*/ 381000 h 1545167"/>
              <a:gd name="connsiteX1" fmla="*/ 1263650 w 1593099"/>
              <a:gd name="connsiteY1" fmla="*/ 381000 h 1545167"/>
              <a:gd name="connsiteX2" fmla="*/ 1253067 w 1593099"/>
              <a:gd name="connsiteY2" fmla="*/ 366183 h 1545167"/>
              <a:gd name="connsiteX3" fmla="*/ 1250950 w 1593099"/>
              <a:gd name="connsiteY3" fmla="*/ 359833 h 1545167"/>
              <a:gd name="connsiteX4" fmla="*/ 1244600 w 1593099"/>
              <a:gd name="connsiteY4" fmla="*/ 353483 h 1545167"/>
              <a:gd name="connsiteX5" fmla="*/ 1234017 w 1593099"/>
              <a:gd name="connsiteY5" fmla="*/ 345017 h 1545167"/>
              <a:gd name="connsiteX6" fmla="*/ 1208617 w 1593099"/>
              <a:gd name="connsiteY6" fmla="*/ 319617 h 1545167"/>
              <a:gd name="connsiteX7" fmla="*/ 1202267 w 1593099"/>
              <a:gd name="connsiteY7" fmla="*/ 313267 h 1545167"/>
              <a:gd name="connsiteX8" fmla="*/ 1198033 w 1593099"/>
              <a:gd name="connsiteY8" fmla="*/ 306917 h 1545167"/>
              <a:gd name="connsiteX9" fmla="*/ 1191683 w 1593099"/>
              <a:gd name="connsiteY9" fmla="*/ 302683 h 1545167"/>
              <a:gd name="connsiteX10" fmla="*/ 1178983 w 1593099"/>
              <a:gd name="connsiteY10" fmla="*/ 289983 h 1545167"/>
              <a:gd name="connsiteX11" fmla="*/ 1170517 w 1593099"/>
              <a:gd name="connsiteY11" fmla="*/ 277283 h 1545167"/>
              <a:gd name="connsiteX12" fmla="*/ 1166283 w 1593099"/>
              <a:gd name="connsiteY12" fmla="*/ 273050 h 1545167"/>
              <a:gd name="connsiteX13" fmla="*/ 1155700 w 1593099"/>
              <a:gd name="connsiteY13" fmla="*/ 260350 h 1545167"/>
              <a:gd name="connsiteX14" fmla="*/ 1136650 w 1593099"/>
              <a:gd name="connsiteY14" fmla="*/ 251883 h 1545167"/>
              <a:gd name="connsiteX15" fmla="*/ 1117600 w 1593099"/>
              <a:gd name="connsiteY15" fmla="*/ 239183 h 1545167"/>
              <a:gd name="connsiteX16" fmla="*/ 1111250 w 1593099"/>
              <a:gd name="connsiteY16" fmla="*/ 234950 h 1545167"/>
              <a:gd name="connsiteX17" fmla="*/ 1104900 w 1593099"/>
              <a:gd name="connsiteY17" fmla="*/ 232833 h 1545167"/>
              <a:gd name="connsiteX18" fmla="*/ 1090083 w 1593099"/>
              <a:gd name="connsiteY18" fmla="*/ 220133 h 1545167"/>
              <a:gd name="connsiteX19" fmla="*/ 1081617 w 1593099"/>
              <a:gd name="connsiteY19" fmla="*/ 213783 h 1545167"/>
              <a:gd name="connsiteX20" fmla="*/ 1077383 w 1593099"/>
              <a:gd name="connsiteY20" fmla="*/ 209550 h 1545167"/>
              <a:gd name="connsiteX21" fmla="*/ 1066800 w 1593099"/>
              <a:gd name="connsiteY21" fmla="*/ 207433 h 1545167"/>
              <a:gd name="connsiteX22" fmla="*/ 1043517 w 1593099"/>
              <a:gd name="connsiteY22" fmla="*/ 201083 h 1545167"/>
              <a:gd name="connsiteX23" fmla="*/ 1011767 w 1593099"/>
              <a:gd name="connsiteY23" fmla="*/ 198967 h 1545167"/>
              <a:gd name="connsiteX24" fmla="*/ 1003300 w 1593099"/>
              <a:gd name="connsiteY24" fmla="*/ 196850 h 1545167"/>
              <a:gd name="connsiteX25" fmla="*/ 980017 w 1593099"/>
              <a:gd name="connsiteY25" fmla="*/ 192617 h 1545167"/>
              <a:gd name="connsiteX26" fmla="*/ 967317 w 1593099"/>
              <a:gd name="connsiteY26" fmla="*/ 188383 h 1545167"/>
              <a:gd name="connsiteX27" fmla="*/ 958850 w 1593099"/>
              <a:gd name="connsiteY27" fmla="*/ 184150 h 1545167"/>
              <a:gd name="connsiteX28" fmla="*/ 952500 w 1593099"/>
              <a:gd name="connsiteY28" fmla="*/ 179917 h 1545167"/>
              <a:gd name="connsiteX29" fmla="*/ 944033 w 1593099"/>
              <a:gd name="connsiteY29" fmla="*/ 177800 h 1545167"/>
              <a:gd name="connsiteX30" fmla="*/ 920750 w 1593099"/>
              <a:gd name="connsiteY30" fmla="*/ 162983 h 1545167"/>
              <a:gd name="connsiteX31" fmla="*/ 905933 w 1593099"/>
              <a:gd name="connsiteY31" fmla="*/ 154517 h 1545167"/>
              <a:gd name="connsiteX32" fmla="*/ 884767 w 1593099"/>
              <a:gd name="connsiteY32" fmla="*/ 141817 h 1545167"/>
              <a:gd name="connsiteX33" fmla="*/ 884767 w 1593099"/>
              <a:gd name="connsiteY33" fmla="*/ 141817 h 1545167"/>
              <a:gd name="connsiteX34" fmla="*/ 876300 w 1593099"/>
              <a:gd name="connsiteY34" fmla="*/ 135467 h 1545167"/>
              <a:gd name="connsiteX35" fmla="*/ 859367 w 1593099"/>
              <a:gd name="connsiteY35" fmla="*/ 127000 h 1545167"/>
              <a:gd name="connsiteX36" fmla="*/ 844550 w 1593099"/>
              <a:gd name="connsiteY36" fmla="*/ 118533 h 1545167"/>
              <a:gd name="connsiteX37" fmla="*/ 831850 w 1593099"/>
              <a:gd name="connsiteY37" fmla="*/ 110067 h 1545167"/>
              <a:gd name="connsiteX38" fmla="*/ 817033 w 1593099"/>
              <a:gd name="connsiteY38" fmla="*/ 101600 h 1545167"/>
              <a:gd name="connsiteX39" fmla="*/ 808567 w 1593099"/>
              <a:gd name="connsiteY39" fmla="*/ 88900 h 1545167"/>
              <a:gd name="connsiteX40" fmla="*/ 800100 w 1593099"/>
              <a:gd name="connsiteY40" fmla="*/ 78317 h 1545167"/>
              <a:gd name="connsiteX41" fmla="*/ 797983 w 1593099"/>
              <a:gd name="connsiteY41" fmla="*/ 71967 h 1545167"/>
              <a:gd name="connsiteX42" fmla="*/ 778933 w 1593099"/>
              <a:gd name="connsiteY42" fmla="*/ 50800 h 1545167"/>
              <a:gd name="connsiteX43" fmla="*/ 772583 w 1593099"/>
              <a:gd name="connsiteY43" fmla="*/ 48683 h 1545167"/>
              <a:gd name="connsiteX44" fmla="*/ 766233 w 1593099"/>
              <a:gd name="connsiteY44" fmla="*/ 44450 h 1545167"/>
              <a:gd name="connsiteX45" fmla="*/ 753533 w 1593099"/>
              <a:gd name="connsiteY45" fmla="*/ 40217 h 1545167"/>
              <a:gd name="connsiteX46" fmla="*/ 747183 w 1593099"/>
              <a:gd name="connsiteY46" fmla="*/ 38100 h 1545167"/>
              <a:gd name="connsiteX47" fmla="*/ 740833 w 1593099"/>
              <a:gd name="connsiteY47" fmla="*/ 35983 h 1545167"/>
              <a:gd name="connsiteX48" fmla="*/ 723900 w 1593099"/>
              <a:gd name="connsiteY48" fmla="*/ 27517 h 1545167"/>
              <a:gd name="connsiteX49" fmla="*/ 711200 w 1593099"/>
              <a:gd name="connsiteY49" fmla="*/ 16933 h 1545167"/>
              <a:gd name="connsiteX50" fmla="*/ 704850 w 1593099"/>
              <a:gd name="connsiteY50" fmla="*/ 10583 h 1545167"/>
              <a:gd name="connsiteX51" fmla="*/ 685800 w 1593099"/>
              <a:gd name="connsiteY51" fmla="*/ 0 h 1545167"/>
              <a:gd name="connsiteX52" fmla="*/ 660400 w 1593099"/>
              <a:gd name="connsiteY52" fmla="*/ 2117 h 1545167"/>
              <a:gd name="connsiteX53" fmla="*/ 656167 w 1593099"/>
              <a:gd name="connsiteY53" fmla="*/ 10583 h 1545167"/>
              <a:gd name="connsiteX54" fmla="*/ 649817 w 1593099"/>
              <a:gd name="connsiteY54" fmla="*/ 16933 h 1545167"/>
              <a:gd name="connsiteX55" fmla="*/ 645583 w 1593099"/>
              <a:gd name="connsiteY55" fmla="*/ 23283 h 1545167"/>
              <a:gd name="connsiteX56" fmla="*/ 628650 w 1593099"/>
              <a:gd name="connsiteY56" fmla="*/ 35983 h 1545167"/>
              <a:gd name="connsiteX57" fmla="*/ 620183 w 1593099"/>
              <a:gd name="connsiteY57" fmla="*/ 38100 h 1545167"/>
              <a:gd name="connsiteX58" fmla="*/ 611717 w 1593099"/>
              <a:gd name="connsiteY58" fmla="*/ 44450 h 1545167"/>
              <a:gd name="connsiteX59" fmla="*/ 605367 w 1593099"/>
              <a:gd name="connsiteY59" fmla="*/ 48683 h 1545167"/>
              <a:gd name="connsiteX60" fmla="*/ 599017 w 1593099"/>
              <a:gd name="connsiteY60" fmla="*/ 55033 h 1545167"/>
              <a:gd name="connsiteX61" fmla="*/ 590550 w 1593099"/>
              <a:gd name="connsiteY61" fmla="*/ 59267 h 1545167"/>
              <a:gd name="connsiteX62" fmla="*/ 584200 w 1593099"/>
              <a:gd name="connsiteY62" fmla="*/ 63500 h 1545167"/>
              <a:gd name="connsiteX63" fmla="*/ 575733 w 1593099"/>
              <a:gd name="connsiteY63" fmla="*/ 65617 h 1545167"/>
              <a:gd name="connsiteX64" fmla="*/ 567267 w 1593099"/>
              <a:gd name="connsiteY64" fmla="*/ 69850 h 1545167"/>
              <a:gd name="connsiteX65" fmla="*/ 560917 w 1593099"/>
              <a:gd name="connsiteY65" fmla="*/ 71967 h 1545167"/>
              <a:gd name="connsiteX66" fmla="*/ 548217 w 1593099"/>
              <a:gd name="connsiteY66" fmla="*/ 80433 h 1545167"/>
              <a:gd name="connsiteX67" fmla="*/ 533400 w 1593099"/>
              <a:gd name="connsiteY67" fmla="*/ 97367 h 1545167"/>
              <a:gd name="connsiteX68" fmla="*/ 531283 w 1593099"/>
              <a:gd name="connsiteY68" fmla="*/ 103717 h 1545167"/>
              <a:gd name="connsiteX69" fmla="*/ 543983 w 1593099"/>
              <a:gd name="connsiteY69" fmla="*/ 139700 h 1545167"/>
              <a:gd name="connsiteX70" fmla="*/ 543983 w 1593099"/>
              <a:gd name="connsiteY70" fmla="*/ 139700 h 1545167"/>
              <a:gd name="connsiteX71" fmla="*/ 548217 w 1593099"/>
              <a:gd name="connsiteY71" fmla="*/ 156633 h 1545167"/>
              <a:gd name="connsiteX72" fmla="*/ 543983 w 1593099"/>
              <a:gd name="connsiteY72" fmla="*/ 169333 h 1545167"/>
              <a:gd name="connsiteX73" fmla="*/ 531283 w 1593099"/>
              <a:gd name="connsiteY73" fmla="*/ 177800 h 1545167"/>
              <a:gd name="connsiteX74" fmla="*/ 512233 w 1593099"/>
              <a:gd name="connsiteY74" fmla="*/ 188383 h 1545167"/>
              <a:gd name="connsiteX75" fmla="*/ 472017 w 1593099"/>
              <a:gd name="connsiteY75" fmla="*/ 186267 h 1545167"/>
              <a:gd name="connsiteX76" fmla="*/ 465667 w 1593099"/>
              <a:gd name="connsiteY76" fmla="*/ 184150 h 1545167"/>
              <a:gd name="connsiteX77" fmla="*/ 438150 w 1593099"/>
              <a:gd name="connsiteY77" fmla="*/ 186267 h 1545167"/>
              <a:gd name="connsiteX78" fmla="*/ 429683 w 1593099"/>
              <a:gd name="connsiteY78" fmla="*/ 192617 h 1545167"/>
              <a:gd name="connsiteX79" fmla="*/ 423333 w 1593099"/>
              <a:gd name="connsiteY79" fmla="*/ 194733 h 1545167"/>
              <a:gd name="connsiteX80" fmla="*/ 419100 w 1593099"/>
              <a:gd name="connsiteY80" fmla="*/ 198967 h 1545167"/>
              <a:gd name="connsiteX81" fmla="*/ 406400 w 1593099"/>
              <a:gd name="connsiteY81" fmla="*/ 205317 h 1545167"/>
              <a:gd name="connsiteX82" fmla="*/ 397933 w 1593099"/>
              <a:gd name="connsiteY82" fmla="*/ 213783 h 1545167"/>
              <a:gd name="connsiteX83" fmla="*/ 391583 w 1593099"/>
              <a:gd name="connsiteY83" fmla="*/ 215900 h 1545167"/>
              <a:gd name="connsiteX84" fmla="*/ 383117 w 1593099"/>
              <a:gd name="connsiteY84" fmla="*/ 220133 h 1545167"/>
              <a:gd name="connsiteX85" fmla="*/ 370417 w 1593099"/>
              <a:gd name="connsiteY85" fmla="*/ 222250 h 1545167"/>
              <a:gd name="connsiteX86" fmla="*/ 345017 w 1593099"/>
              <a:gd name="connsiteY86" fmla="*/ 232833 h 1545167"/>
              <a:gd name="connsiteX87" fmla="*/ 340783 w 1593099"/>
              <a:gd name="connsiteY87" fmla="*/ 237067 h 1545167"/>
              <a:gd name="connsiteX88" fmla="*/ 332317 w 1593099"/>
              <a:gd name="connsiteY88" fmla="*/ 247650 h 1545167"/>
              <a:gd name="connsiteX89" fmla="*/ 325967 w 1593099"/>
              <a:gd name="connsiteY89" fmla="*/ 251883 h 1545167"/>
              <a:gd name="connsiteX90" fmla="*/ 319617 w 1593099"/>
              <a:gd name="connsiteY90" fmla="*/ 260350 h 1545167"/>
              <a:gd name="connsiteX91" fmla="*/ 311150 w 1593099"/>
              <a:gd name="connsiteY91" fmla="*/ 268817 h 1545167"/>
              <a:gd name="connsiteX92" fmla="*/ 302683 w 1593099"/>
              <a:gd name="connsiteY92" fmla="*/ 281517 h 1545167"/>
              <a:gd name="connsiteX93" fmla="*/ 294217 w 1593099"/>
              <a:gd name="connsiteY93" fmla="*/ 289983 h 1545167"/>
              <a:gd name="connsiteX94" fmla="*/ 289983 w 1593099"/>
              <a:gd name="connsiteY94" fmla="*/ 296333 h 1545167"/>
              <a:gd name="connsiteX95" fmla="*/ 285750 w 1593099"/>
              <a:gd name="connsiteY95" fmla="*/ 300567 h 1545167"/>
              <a:gd name="connsiteX96" fmla="*/ 268817 w 1593099"/>
              <a:gd name="connsiteY96" fmla="*/ 321733 h 1545167"/>
              <a:gd name="connsiteX97" fmla="*/ 260350 w 1593099"/>
              <a:gd name="connsiteY97" fmla="*/ 332317 h 1545167"/>
              <a:gd name="connsiteX98" fmla="*/ 258233 w 1593099"/>
              <a:gd name="connsiteY98" fmla="*/ 338667 h 1545167"/>
              <a:gd name="connsiteX99" fmla="*/ 247650 w 1593099"/>
              <a:gd name="connsiteY99" fmla="*/ 351367 h 1545167"/>
              <a:gd name="connsiteX100" fmla="*/ 241300 w 1593099"/>
              <a:gd name="connsiteY100" fmla="*/ 355600 h 1545167"/>
              <a:gd name="connsiteX101" fmla="*/ 237067 w 1593099"/>
              <a:gd name="connsiteY101" fmla="*/ 361950 h 1545167"/>
              <a:gd name="connsiteX102" fmla="*/ 220133 w 1593099"/>
              <a:gd name="connsiteY102" fmla="*/ 378883 h 1545167"/>
              <a:gd name="connsiteX103" fmla="*/ 213783 w 1593099"/>
              <a:gd name="connsiteY103" fmla="*/ 385233 h 1545167"/>
              <a:gd name="connsiteX104" fmla="*/ 198967 w 1593099"/>
              <a:gd name="connsiteY104" fmla="*/ 404283 h 1545167"/>
              <a:gd name="connsiteX105" fmla="*/ 188383 w 1593099"/>
              <a:gd name="connsiteY105" fmla="*/ 412750 h 1545167"/>
              <a:gd name="connsiteX106" fmla="*/ 177800 w 1593099"/>
              <a:gd name="connsiteY106" fmla="*/ 425450 h 1545167"/>
              <a:gd name="connsiteX107" fmla="*/ 173567 w 1593099"/>
              <a:gd name="connsiteY107" fmla="*/ 431800 h 1545167"/>
              <a:gd name="connsiteX108" fmla="*/ 162983 w 1593099"/>
              <a:gd name="connsiteY108" fmla="*/ 442383 h 1545167"/>
              <a:gd name="connsiteX109" fmla="*/ 148167 w 1593099"/>
              <a:gd name="connsiteY109" fmla="*/ 452967 h 1545167"/>
              <a:gd name="connsiteX110" fmla="*/ 143933 w 1593099"/>
              <a:gd name="connsiteY110" fmla="*/ 457200 h 1545167"/>
              <a:gd name="connsiteX111" fmla="*/ 131233 w 1593099"/>
              <a:gd name="connsiteY111" fmla="*/ 465667 h 1545167"/>
              <a:gd name="connsiteX112" fmla="*/ 124883 w 1593099"/>
              <a:gd name="connsiteY112" fmla="*/ 482600 h 1545167"/>
              <a:gd name="connsiteX113" fmla="*/ 120650 w 1593099"/>
              <a:gd name="connsiteY113" fmla="*/ 503767 h 1545167"/>
              <a:gd name="connsiteX114" fmla="*/ 116417 w 1593099"/>
              <a:gd name="connsiteY114" fmla="*/ 522817 h 1545167"/>
              <a:gd name="connsiteX115" fmla="*/ 114300 w 1593099"/>
              <a:gd name="connsiteY115" fmla="*/ 565150 h 1545167"/>
              <a:gd name="connsiteX116" fmla="*/ 103717 w 1593099"/>
              <a:gd name="connsiteY116" fmla="*/ 571500 h 1545167"/>
              <a:gd name="connsiteX117" fmla="*/ 95250 w 1593099"/>
              <a:gd name="connsiteY117" fmla="*/ 573617 h 1545167"/>
              <a:gd name="connsiteX118" fmla="*/ 80433 w 1593099"/>
              <a:gd name="connsiteY118" fmla="*/ 577850 h 1545167"/>
              <a:gd name="connsiteX119" fmla="*/ 65617 w 1593099"/>
              <a:gd name="connsiteY119" fmla="*/ 586317 h 1545167"/>
              <a:gd name="connsiteX120" fmla="*/ 59267 w 1593099"/>
              <a:gd name="connsiteY120" fmla="*/ 588433 h 1545167"/>
              <a:gd name="connsiteX121" fmla="*/ 55033 w 1593099"/>
              <a:gd name="connsiteY121" fmla="*/ 592667 h 1545167"/>
              <a:gd name="connsiteX122" fmla="*/ 46567 w 1593099"/>
              <a:gd name="connsiteY122" fmla="*/ 596900 h 1545167"/>
              <a:gd name="connsiteX123" fmla="*/ 40217 w 1593099"/>
              <a:gd name="connsiteY123" fmla="*/ 601133 h 1545167"/>
              <a:gd name="connsiteX124" fmla="*/ 21167 w 1593099"/>
              <a:gd name="connsiteY124" fmla="*/ 618067 h 1545167"/>
              <a:gd name="connsiteX125" fmla="*/ 14817 w 1593099"/>
              <a:gd name="connsiteY125" fmla="*/ 626533 h 1545167"/>
              <a:gd name="connsiteX126" fmla="*/ 6350 w 1593099"/>
              <a:gd name="connsiteY126" fmla="*/ 643467 h 1545167"/>
              <a:gd name="connsiteX127" fmla="*/ 2117 w 1593099"/>
              <a:gd name="connsiteY127" fmla="*/ 662517 h 1545167"/>
              <a:gd name="connsiteX128" fmla="*/ 0 w 1593099"/>
              <a:gd name="connsiteY128" fmla="*/ 677333 h 1545167"/>
              <a:gd name="connsiteX129" fmla="*/ 2117 w 1593099"/>
              <a:gd name="connsiteY129" fmla="*/ 732367 h 1545167"/>
              <a:gd name="connsiteX130" fmla="*/ 6350 w 1593099"/>
              <a:gd name="connsiteY130" fmla="*/ 745067 h 1545167"/>
              <a:gd name="connsiteX131" fmla="*/ 10583 w 1593099"/>
              <a:gd name="connsiteY131" fmla="*/ 751417 h 1545167"/>
              <a:gd name="connsiteX132" fmla="*/ 12700 w 1593099"/>
              <a:gd name="connsiteY132" fmla="*/ 759883 h 1545167"/>
              <a:gd name="connsiteX133" fmla="*/ 21167 w 1593099"/>
              <a:gd name="connsiteY133" fmla="*/ 781050 h 1545167"/>
              <a:gd name="connsiteX134" fmla="*/ 23283 w 1593099"/>
              <a:gd name="connsiteY134" fmla="*/ 791633 h 1545167"/>
              <a:gd name="connsiteX135" fmla="*/ 33867 w 1593099"/>
              <a:gd name="connsiteY135" fmla="*/ 802217 h 1545167"/>
              <a:gd name="connsiteX136" fmla="*/ 35983 w 1593099"/>
              <a:gd name="connsiteY136" fmla="*/ 808567 h 1545167"/>
              <a:gd name="connsiteX137" fmla="*/ 40217 w 1593099"/>
              <a:gd name="connsiteY137" fmla="*/ 817033 h 1545167"/>
              <a:gd name="connsiteX138" fmla="*/ 42333 w 1593099"/>
              <a:gd name="connsiteY138" fmla="*/ 924983 h 1545167"/>
              <a:gd name="connsiteX139" fmla="*/ 44450 w 1593099"/>
              <a:gd name="connsiteY139" fmla="*/ 933450 h 1545167"/>
              <a:gd name="connsiteX140" fmla="*/ 48683 w 1593099"/>
              <a:gd name="connsiteY140" fmla="*/ 939800 h 1545167"/>
              <a:gd name="connsiteX141" fmla="*/ 50800 w 1593099"/>
              <a:gd name="connsiteY141" fmla="*/ 948267 h 1545167"/>
              <a:gd name="connsiteX142" fmla="*/ 52917 w 1593099"/>
              <a:gd name="connsiteY142" fmla="*/ 954617 h 1545167"/>
              <a:gd name="connsiteX143" fmla="*/ 55033 w 1593099"/>
              <a:gd name="connsiteY143" fmla="*/ 967317 h 1545167"/>
              <a:gd name="connsiteX144" fmla="*/ 52917 w 1593099"/>
              <a:gd name="connsiteY144" fmla="*/ 1035050 h 1545167"/>
              <a:gd name="connsiteX145" fmla="*/ 52917 w 1593099"/>
              <a:gd name="connsiteY145" fmla="*/ 1049867 h 1545167"/>
              <a:gd name="connsiteX146" fmla="*/ 76200 w 1593099"/>
              <a:gd name="connsiteY146" fmla="*/ 1060450 h 1545167"/>
              <a:gd name="connsiteX147" fmla="*/ 91017 w 1593099"/>
              <a:gd name="connsiteY147" fmla="*/ 1071033 h 1545167"/>
              <a:gd name="connsiteX148" fmla="*/ 99483 w 1593099"/>
              <a:gd name="connsiteY148" fmla="*/ 1075267 h 1545167"/>
              <a:gd name="connsiteX149" fmla="*/ 103717 w 1593099"/>
              <a:gd name="connsiteY149" fmla="*/ 1079500 h 1545167"/>
              <a:gd name="connsiteX150" fmla="*/ 110067 w 1593099"/>
              <a:gd name="connsiteY150" fmla="*/ 1081617 h 1545167"/>
              <a:gd name="connsiteX151" fmla="*/ 127000 w 1593099"/>
              <a:gd name="connsiteY151" fmla="*/ 1090083 h 1545167"/>
              <a:gd name="connsiteX152" fmla="*/ 131233 w 1593099"/>
              <a:gd name="connsiteY152" fmla="*/ 1096433 h 1545167"/>
              <a:gd name="connsiteX153" fmla="*/ 148167 w 1593099"/>
              <a:gd name="connsiteY153" fmla="*/ 1104900 h 1545167"/>
              <a:gd name="connsiteX154" fmla="*/ 160867 w 1593099"/>
              <a:gd name="connsiteY154" fmla="*/ 1119717 h 1545167"/>
              <a:gd name="connsiteX155" fmla="*/ 165100 w 1593099"/>
              <a:gd name="connsiteY155" fmla="*/ 1126067 h 1545167"/>
              <a:gd name="connsiteX156" fmla="*/ 169333 w 1593099"/>
              <a:gd name="connsiteY156" fmla="*/ 1140883 h 1545167"/>
              <a:gd name="connsiteX157" fmla="*/ 173567 w 1593099"/>
              <a:gd name="connsiteY157" fmla="*/ 1153583 h 1545167"/>
              <a:gd name="connsiteX158" fmla="*/ 182033 w 1593099"/>
              <a:gd name="connsiteY158" fmla="*/ 1168400 h 1545167"/>
              <a:gd name="connsiteX159" fmla="*/ 186267 w 1593099"/>
              <a:gd name="connsiteY159" fmla="*/ 1174750 h 1545167"/>
              <a:gd name="connsiteX160" fmla="*/ 190500 w 1593099"/>
              <a:gd name="connsiteY160" fmla="*/ 1183217 h 1545167"/>
              <a:gd name="connsiteX161" fmla="*/ 196850 w 1593099"/>
              <a:gd name="connsiteY161" fmla="*/ 1191683 h 1545167"/>
              <a:gd name="connsiteX162" fmla="*/ 205317 w 1593099"/>
              <a:gd name="connsiteY162" fmla="*/ 1208617 h 1545167"/>
              <a:gd name="connsiteX163" fmla="*/ 215900 w 1593099"/>
              <a:gd name="connsiteY163" fmla="*/ 1223433 h 1545167"/>
              <a:gd name="connsiteX164" fmla="*/ 218017 w 1593099"/>
              <a:gd name="connsiteY164" fmla="*/ 1229783 h 1545167"/>
              <a:gd name="connsiteX165" fmla="*/ 222250 w 1593099"/>
              <a:gd name="connsiteY165" fmla="*/ 1234017 h 1545167"/>
              <a:gd name="connsiteX166" fmla="*/ 224367 w 1593099"/>
              <a:gd name="connsiteY166" fmla="*/ 1242483 h 1545167"/>
              <a:gd name="connsiteX167" fmla="*/ 232833 w 1593099"/>
              <a:gd name="connsiteY167" fmla="*/ 1253067 h 1545167"/>
              <a:gd name="connsiteX168" fmla="*/ 251883 w 1593099"/>
              <a:gd name="connsiteY168" fmla="*/ 1265767 h 1545167"/>
              <a:gd name="connsiteX169" fmla="*/ 264583 w 1593099"/>
              <a:gd name="connsiteY169" fmla="*/ 1276350 h 1545167"/>
              <a:gd name="connsiteX170" fmla="*/ 268817 w 1593099"/>
              <a:gd name="connsiteY170" fmla="*/ 1282700 h 1545167"/>
              <a:gd name="connsiteX171" fmla="*/ 281517 w 1593099"/>
              <a:gd name="connsiteY171" fmla="*/ 1295400 h 1545167"/>
              <a:gd name="connsiteX172" fmla="*/ 287867 w 1593099"/>
              <a:gd name="connsiteY172" fmla="*/ 1301750 h 1545167"/>
              <a:gd name="connsiteX173" fmla="*/ 292100 w 1593099"/>
              <a:gd name="connsiteY173" fmla="*/ 1308100 h 1545167"/>
              <a:gd name="connsiteX174" fmla="*/ 304800 w 1593099"/>
              <a:gd name="connsiteY174" fmla="*/ 1314450 h 1545167"/>
              <a:gd name="connsiteX175" fmla="*/ 311150 w 1593099"/>
              <a:gd name="connsiteY175" fmla="*/ 1320800 h 1545167"/>
              <a:gd name="connsiteX176" fmla="*/ 323850 w 1593099"/>
              <a:gd name="connsiteY176" fmla="*/ 1329267 h 1545167"/>
              <a:gd name="connsiteX177" fmla="*/ 330200 w 1593099"/>
              <a:gd name="connsiteY177" fmla="*/ 1335617 h 1545167"/>
              <a:gd name="connsiteX178" fmla="*/ 336550 w 1593099"/>
              <a:gd name="connsiteY178" fmla="*/ 1344083 h 1545167"/>
              <a:gd name="connsiteX179" fmla="*/ 345017 w 1593099"/>
              <a:gd name="connsiteY179" fmla="*/ 1350433 h 1545167"/>
              <a:gd name="connsiteX180" fmla="*/ 353483 w 1593099"/>
              <a:gd name="connsiteY180" fmla="*/ 1363133 h 1545167"/>
              <a:gd name="connsiteX181" fmla="*/ 359833 w 1593099"/>
              <a:gd name="connsiteY181" fmla="*/ 1367367 h 1545167"/>
              <a:gd name="connsiteX182" fmla="*/ 370417 w 1593099"/>
              <a:gd name="connsiteY182" fmla="*/ 1375833 h 1545167"/>
              <a:gd name="connsiteX183" fmla="*/ 376767 w 1593099"/>
              <a:gd name="connsiteY183" fmla="*/ 1377950 h 1545167"/>
              <a:gd name="connsiteX184" fmla="*/ 383117 w 1593099"/>
              <a:gd name="connsiteY184" fmla="*/ 1382183 h 1545167"/>
              <a:gd name="connsiteX185" fmla="*/ 395817 w 1593099"/>
              <a:gd name="connsiteY185" fmla="*/ 1386417 h 1545167"/>
              <a:gd name="connsiteX186" fmla="*/ 402167 w 1593099"/>
              <a:gd name="connsiteY186" fmla="*/ 1388533 h 1545167"/>
              <a:gd name="connsiteX187" fmla="*/ 412750 w 1593099"/>
              <a:gd name="connsiteY187" fmla="*/ 1399117 h 1545167"/>
              <a:gd name="connsiteX188" fmla="*/ 423333 w 1593099"/>
              <a:gd name="connsiteY188" fmla="*/ 1409700 h 1545167"/>
              <a:gd name="connsiteX189" fmla="*/ 427567 w 1593099"/>
              <a:gd name="connsiteY189" fmla="*/ 1416050 h 1545167"/>
              <a:gd name="connsiteX190" fmla="*/ 429683 w 1593099"/>
              <a:gd name="connsiteY190" fmla="*/ 1422400 h 1545167"/>
              <a:gd name="connsiteX191" fmla="*/ 433917 w 1593099"/>
              <a:gd name="connsiteY191" fmla="*/ 1426633 h 1545167"/>
              <a:gd name="connsiteX192" fmla="*/ 438150 w 1593099"/>
              <a:gd name="connsiteY192" fmla="*/ 1432983 h 1545167"/>
              <a:gd name="connsiteX193" fmla="*/ 450850 w 1593099"/>
              <a:gd name="connsiteY193" fmla="*/ 1443567 h 1545167"/>
              <a:gd name="connsiteX194" fmla="*/ 457200 w 1593099"/>
              <a:gd name="connsiteY194" fmla="*/ 1454150 h 1545167"/>
              <a:gd name="connsiteX195" fmla="*/ 469900 w 1593099"/>
              <a:gd name="connsiteY195" fmla="*/ 1468967 h 1545167"/>
              <a:gd name="connsiteX196" fmla="*/ 476250 w 1593099"/>
              <a:gd name="connsiteY196" fmla="*/ 1473200 h 1545167"/>
              <a:gd name="connsiteX197" fmla="*/ 484717 w 1593099"/>
              <a:gd name="connsiteY197" fmla="*/ 1483783 h 1545167"/>
              <a:gd name="connsiteX198" fmla="*/ 493183 w 1593099"/>
              <a:gd name="connsiteY198" fmla="*/ 1494367 h 1545167"/>
              <a:gd name="connsiteX199" fmla="*/ 499533 w 1593099"/>
              <a:gd name="connsiteY199" fmla="*/ 1511300 h 1545167"/>
              <a:gd name="connsiteX200" fmla="*/ 508000 w 1593099"/>
              <a:gd name="connsiteY200" fmla="*/ 1524000 h 1545167"/>
              <a:gd name="connsiteX201" fmla="*/ 510117 w 1593099"/>
              <a:gd name="connsiteY201" fmla="*/ 1530350 h 1545167"/>
              <a:gd name="connsiteX202" fmla="*/ 529167 w 1593099"/>
              <a:gd name="connsiteY202" fmla="*/ 1545167 h 1545167"/>
              <a:gd name="connsiteX203" fmla="*/ 539750 w 1593099"/>
              <a:gd name="connsiteY203" fmla="*/ 1536700 h 1545167"/>
              <a:gd name="connsiteX204" fmla="*/ 546100 w 1593099"/>
              <a:gd name="connsiteY204" fmla="*/ 1534583 h 1545167"/>
              <a:gd name="connsiteX205" fmla="*/ 558800 w 1593099"/>
              <a:gd name="connsiteY205" fmla="*/ 1521883 h 1545167"/>
              <a:gd name="connsiteX206" fmla="*/ 565150 w 1593099"/>
              <a:gd name="connsiteY206" fmla="*/ 1515533 h 1545167"/>
              <a:gd name="connsiteX207" fmla="*/ 571500 w 1593099"/>
              <a:gd name="connsiteY207" fmla="*/ 1513417 h 1545167"/>
              <a:gd name="connsiteX208" fmla="*/ 575733 w 1593099"/>
              <a:gd name="connsiteY208" fmla="*/ 1509183 h 1545167"/>
              <a:gd name="connsiteX209" fmla="*/ 588433 w 1593099"/>
              <a:gd name="connsiteY209" fmla="*/ 1504950 h 1545167"/>
              <a:gd name="connsiteX210" fmla="*/ 605367 w 1593099"/>
              <a:gd name="connsiteY210" fmla="*/ 1500717 h 1545167"/>
              <a:gd name="connsiteX211" fmla="*/ 609600 w 1593099"/>
              <a:gd name="connsiteY211" fmla="*/ 1496483 h 1545167"/>
              <a:gd name="connsiteX212" fmla="*/ 615950 w 1593099"/>
              <a:gd name="connsiteY212" fmla="*/ 1492250 h 1545167"/>
              <a:gd name="connsiteX213" fmla="*/ 626533 w 1593099"/>
              <a:gd name="connsiteY213" fmla="*/ 1477433 h 1545167"/>
              <a:gd name="connsiteX214" fmla="*/ 643467 w 1593099"/>
              <a:gd name="connsiteY214" fmla="*/ 1462617 h 1545167"/>
              <a:gd name="connsiteX215" fmla="*/ 647700 w 1593099"/>
              <a:gd name="connsiteY215" fmla="*/ 1456267 h 1545167"/>
              <a:gd name="connsiteX216" fmla="*/ 692150 w 1593099"/>
              <a:gd name="connsiteY216" fmla="*/ 1447800 h 1545167"/>
              <a:gd name="connsiteX217" fmla="*/ 711200 w 1593099"/>
              <a:gd name="connsiteY217" fmla="*/ 1430867 h 1545167"/>
              <a:gd name="connsiteX218" fmla="*/ 715433 w 1593099"/>
              <a:gd name="connsiteY218" fmla="*/ 1426633 h 1545167"/>
              <a:gd name="connsiteX219" fmla="*/ 723900 w 1593099"/>
              <a:gd name="connsiteY219" fmla="*/ 1422400 h 1545167"/>
              <a:gd name="connsiteX220" fmla="*/ 730250 w 1593099"/>
              <a:gd name="connsiteY220" fmla="*/ 1418167 h 1545167"/>
              <a:gd name="connsiteX221" fmla="*/ 747183 w 1593099"/>
              <a:gd name="connsiteY221" fmla="*/ 1409700 h 1545167"/>
              <a:gd name="connsiteX222" fmla="*/ 755650 w 1593099"/>
              <a:gd name="connsiteY222" fmla="*/ 1405467 h 1545167"/>
              <a:gd name="connsiteX223" fmla="*/ 776817 w 1593099"/>
              <a:gd name="connsiteY223" fmla="*/ 1401233 h 1545167"/>
              <a:gd name="connsiteX224" fmla="*/ 793750 w 1593099"/>
              <a:gd name="connsiteY224" fmla="*/ 1397000 h 1545167"/>
              <a:gd name="connsiteX225" fmla="*/ 800100 w 1593099"/>
              <a:gd name="connsiteY225" fmla="*/ 1392767 h 1545167"/>
              <a:gd name="connsiteX226" fmla="*/ 817033 w 1593099"/>
              <a:gd name="connsiteY226" fmla="*/ 1369483 h 1545167"/>
              <a:gd name="connsiteX227" fmla="*/ 827617 w 1593099"/>
              <a:gd name="connsiteY227" fmla="*/ 1361017 h 1545167"/>
              <a:gd name="connsiteX228" fmla="*/ 844550 w 1593099"/>
              <a:gd name="connsiteY228" fmla="*/ 1346200 h 1545167"/>
              <a:gd name="connsiteX229" fmla="*/ 850900 w 1593099"/>
              <a:gd name="connsiteY229" fmla="*/ 1344083 h 1545167"/>
              <a:gd name="connsiteX230" fmla="*/ 865717 w 1593099"/>
              <a:gd name="connsiteY230" fmla="*/ 1335617 h 1545167"/>
              <a:gd name="connsiteX231" fmla="*/ 878417 w 1593099"/>
              <a:gd name="connsiteY231" fmla="*/ 1331383 h 1545167"/>
              <a:gd name="connsiteX232" fmla="*/ 884767 w 1593099"/>
              <a:gd name="connsiteY232" fmla="*/ 1329267 h 1545167"/>
              <a:gd name="connsiteX233" fmla="*/ 893233 w 1593099"/>
              <a:gd name="connsiteY233" fmla="*/ 1327150 h 1545167"/>
              <a:gd name="connsiteX234" fmla="*/ 899583 w 1593099"/>
              <a:gd name="connsiteY234" fmla="*/ 1325033 h 1545167"/>
              <a:gd name="connsiteX235" fmla="*/ 918633 w 1593099"/>
              <a:gd name="connsiteY235" fmla="*/ 1318683 h 1545167"/>
              <a:gd name="connsiteX236" fmla="*/ 927100 w 1593099"/>
              <a:gd name="connsiteY236" fmla="*/ 1314450 h 1545167"/>
              <a:gd name="connsiteX237" fmla="*/ 950383 w 1593099"/>
              <a:gd name="connsiteY237" fmla="*/ 1305983 h 1545167"/>
              <a:gd name="connsiteX238" fmla="*/ 967317 w 1593099"/>
              <a:gd name="connsiteY238" fmla="*/ 1297517 h 1545167"/>
              <a:gd name="connsiteX239" fmla="*/ 1005417 w 1593099"/>
              <a:gd name="connsiteY239" fmla="*/ 1286933 h 1545167"/>
              <a:gd name="connsiteX240" fmla="*/ 1024467 w 1593099"/>
              <a:gd name="connsiteY240" fmla="*/ 1274233 h 1545167"/>
              <a:gd name="connsiteX241" fmla="*/ 1041400 w 1593099"/>
              <a:gd name="connsiteY241" fmla="*/ 1270000 h 1545167"/>
              <a:gd name="connsiteX242" fmla="*/ 1054100 w 1593099"/>
              <a:gd name="connsiteY242" fmla="*/ 1261533 h 1545167"/>
              <a:gd name="connsiteX243" fmla="*/ 1066800 w 1593099"/>
              <a:gd name="connsiteY243" fmla="*/ 1253067 h 1545167"/>
              <a:gd name="connsiteX244" fmla="*/ 1081617 w 1593099"/>
              <a:gd name="connsiteY244" fmla="*/ 1248833 h 1545167"/>
              <a:gd name="connsiteX245" fmla="*/ 1087967 w 1593099"/>
              <a:gd name="connsiteY245" fmla="*/ 1244600 h 1545167"/>
              <a:gd name="connsiteX246" fmla="*/ 1092200 w 1593099"/>
              <a:gd name="connsiteY246" fmla="*/ 1238250 h 1545167"/>
              <a:gd name="connsiteX247" fmla="*/ 1098550 w 1593099"/>
              <a:gd name="connsiteY247" fmla="*/ 1231900 h 1545167"/>
              <a:gd name="connsiteX248" fmla="*/ 1100667 w 1593099"/>
              <a:gd name="connsiteY248" fmla="*/ 1225550 h 1545167"/>
              <a:gd name="connsiteX249" fmla="*/ 1109133 w 1593099"/>
              <a:gd name="connsiteY249" fmla="*/ 1212850 h 1545167"/>
              <a:gd name="connsiteX250" fmla="*/ 1115483 w 1593099"/>
              <a:gd name="connsiteY250" fmla="*/ 1195917 h 1545167"/>
              <a:gd name="connsiteX251" fmla="*/ 1117600 w 1593099"/>
              <a:gd name="connsiteY251" fmla="*/ 1187450 h 1545167"/>
              <a:gd name="connsiteX252" fmla="*/ 1121833 w 1593099"/>
              <a:gd name="connsiteY252" fmla="*/ 1174750 h 1545167"/>
              <a:gd name="connsiteX253" fmla="*/ 1138767 w 1593099"/>
              <a:gd name="connsiteY253" fmla="*/ 1172633 h 1545167"/>
              <a:gd name="connsiteX254" fmla="*/ 1149350 w 1593099"/>
              <a:gd name="connsiteY254" fmla="*/ 1168400 h 1545167"/>
              <a:gd name="connsiteX255" fmla="*/ 1157817 w 1593099"/>
              <a:gd name="connsiteY255" fmla="*/ 1166283 h 1545167"/>
              <a:gd name="connsiteX256" fmla="*/ 1162050 w 1593099"/>
              <a:gd name="connsiteY256" fmla="*/ 1159933 h 1545167"/>
              <a:gd name="connsiteX257" fmla="*/ 1183217 w 1593099"/>
              <a:gd name="connsiteY257" fmla="*/ 1151467 h 1545167"/>
              <a:gd name="connsiteX258" fmla="*/ 1193800 w 1593099"/>
              <a:gd name="connsiteY258" fmla="*/ 1145117 h 1545167"/>
              <a:gd name="connsiteX259" fmla="*/ 1204383 w 1593099"/>
              <a:gd name="connsiteY259" fmla="*/ 1136650 h 1545167"/>
              <a:gd name="connsiteX260" fmla="*/ 1210733 w 1593099"/>
              <a:gd name="connsiteY260" fmla="*/ 1134533 h 1545167"/>
              <a:gd name="connsiteX261" fmla="*/ 1217083 w 1593099"/>
              <a:gd name="connsiteY261" fmla="*/ 1130300 h 1545167"/>
              <a:gd name="connsiteX262" fmla="*/ 1240367 w 1593099"/>
              <a:gd name="connsiteY262" fmla="*/ 1119717 h 1545167"/>
              <a:gd name="connsiteX263" fmla="*/ 1255183 w 1593099"/>
              <a:gd name="connsiteY263" fmla="*/ 1111250 h 1545167"/>
              <a:gd name="connsiteX264" fmla="*/ 1272117 w 1593099"/>
              <a:gd name="connsiteY264" fmla="*/ 1107017 h 1545167"/>
              <a:gd name="connsiteX265" fmla="*/ 1278467 w 1593099"/>
              <a:gd name="connsiteY265" fmla="*/ 1104900 h 1545167"/>
              <a:gd name="connsiteX266" fmla="*/ 1299633 w 1593099"/>
              <a:gd name="connsiteY266" fmla="*/ 1100667 h 1545167"/>
              <a:gd name="connsiteX267" fmla="*/ 1305983 w 1593099"/>
              <a:gd name="connsiteY267" fmla="*/ 1096433 h 1545167"/>
              <a:gd name="connsiteX268" fmla="*/ 1318683 w 1593099"/>
              <a:gd name="connsiteY268" fmla="*/ 1094317 h 1545167"/>
              <a:gd name="connsiteX269" fmla="*/ 1325033 w 1593099"/>
              <a:gd name="connsiteY269" fmla="*/ 1092200 h 1545167"/>
              <a:gd name="connsiteX270" fmla="*/ 1341967 w 1593099"/>
              <a:gd name="connsiteY270" fmla="*/ 1087967 h 1545167"/>
              <a:gd name="connsiteX271" fmla="*/ 1367367 w 1593099"/>
              <a:gd name="connsiteY271" fmla="*/ 1081617 h 1545167"/>
              <a:gd name="connsiteX272" fmla="*/ 1392767 w 1593099"/>
              <a:gd name="connsiteY272" fmla="*/ 1075267 h 1545167"/>
              <a:gd name="connsiteX273" fmla="*/ 1416050 w 1593099"/>
              <a:gd name="connsiteY273" fmla="*/ 1071033 h 1545167"/>
              <a:gd name="connsiteX274" fmla="*/ 1435100 w 1593099"/>
              <a:gd name="connsiteY274" fmla="*/ 1062567 h 1545167"/>
              <a:gd name="connsiteX275" fmla="*/ 1441450 w 1593099"/>
              <a:gd name="connsiteY275" fmla="*/ 1058333 h 1545167"/>
              <a:gd name="connsiteX276" fmla="*/ 1447800 w 1593099"/>
              <a:gd name="connsiteY276" fmla="*/ 1051983 h 1545167"/>
              <a:gd name="connsiteX277" fmla="*/ 1456267 w 1593099"/>
              <a:gd name="connsiteY277" fmla="*/ 1045633 h 1545167"/>
              <a:gd name="connsiteX278" fmla="*/ 1471083 w 1593099"/>
              <a:gd name="connsiteY278" fmla="*/ 1024467 h 1545167"/>
              <a:gd name="connsiteX279" fmla="*/ 1481667 w 1593099"/>
              <a:gd name="connsiteY279" fmla="*/ 1016000 h 1545167"/>
              <a:gd name="connsiteX280" fmla="*/ 1488017 w 1593099"/>
              <a:gd name="connsiteY280" fmla="*/ 1007533 h 1545167"/>
              <a:gd name="connsiteX281" fmla="*/ 1507067 w 1593099"/>
              <a:gd name="connsiteY281" fmla="*/ 992717 h 1545167"/>
              <a:gd name="connsiteX282" fmla="*/ 1519767 w 1593099"/>
              <a:gd name="connsiteY282" fmla="*/ 980017 h 1545167"/>
              <a:gd name="connsiteX283" fmla="*/ 1526117 w 1593099"/>
              <a:gd name="connsiteY283" fmla="*/ 973667 h 1545167"/>
              <a:gd name="connsiteX284" fmla="*/ 1534583 w 1593099"/>
              <a:gd name="connsiteY284" fmla="*/ 969433 h 1545167"/>
              <a:gd name="connsiteX285" fmla="*/ 1545167 w 1593099"/>
              <a:gd name="connsiteY285" fmla="*/ 956733 h 1545167"/>
              <a:gd name="connsiteX286" fmla="*/ 1551517 w 1593099"/>
              <a:gd name="connsiteY286" fmla="*/ 952500 h 1545167"/>
              <a:gd name="connsiteX287" fmla="*/ 1559983 w 1593099"/>
              <a:gd name="connsiteY287" fmla="*/ 946150 h 1545167"/>
              <a:gd name="connsiteX288" fmla="*/ 1576917 w 1593099"/>
              <a:gd name="connsiteY288" fmla="*/ 937683 h 1545167"/>
              <a:gd name="connsiteX289" fmla="*/ 1589617 w 1593099"/>
              <a:gd name="connsiteY289" fmla="*/ 929217 h 1545167"/>
              <a:gd name="connsiteX290" fmla="*/ 1587500 w 1593099"/>
              <a:gd name="connsiteY290" fmla="*/ 867833 h 1545167"/>
              <a:gd name="connsiteX291" fmla="*/ 1581150 w 1593099"/>
              <a:gd name="connsiteY291" fmla="*/ 844550 h 1545167"/>
              <a:gd name="connsiteX292" fmla="*/ 1574800 w 1593099"/>
              <a:gd name="connsiteY292" fmla="*/ 825500 h 1545167"/>
              <a:gd name="connsiteX293" fmla="*/ 1572683 w 1593099"/>
              <a:gd name="connsiteY293" fmla="*/ 819150 h 1545167"/>
              <a:gd name="connsiteX294" fmla="*/ 1568450 w 1593099"/>
              <a:gd name="connsiteY294" fmla="*/ 808567 h 1545167"/>
              <a:gd name="connsiteX295" fmla="*/ 1564217 w 1593099"/>
              <a:gd name="connsiteY295" fmla="*/ 800100 h 1545167"/>
              <a:gd name="connsiteX296" fmla="*/ 1559983 w 1593099"/>
              <a:gd name="connsiteY296" fmla="*/ 787400 h 1545167"/>
              <a:gd name="connsiteX297" fmla="*/ 1557867 w 1593099"/>
              <a:gd name="connsiteY297" fmla="*/ 781050 h 1545167"/>
              <a:gd name="connsiteX298" fmla="*/ 1549400 w 1593099"/>
              <a:gd name="connsiteY298" fmla="*/ 772583 h 1545167"/>
              <a:gd name="connsiteX299" fmla="*/ 1545167 w 1593099"/>
              <a:gd name="connsiteY299" fmla="*/ 766233 h 1545167"/>
              <a:gd name="connsiteX300" fmla="*/ 1538817 w 1593099"/>
              <a:gd name="connsiteY300" fmla="*/ 764117 h 1545167"/>
              <a:gd name="connsiteX301" fmla="*/ 1532467 w 1593099"/>
              <a:gd name="connsiteY301" fmla="*/ 759883 h 1545167"/>
              <a:gd name="connsiteX302" fmla="*/ 1521883 w 1593099"/>
              <a:gd name="connsiteY302" fmla="*/ 747183 h 1545167"/>
              <a:gd name="connsiteX303" fmla="*/ 1509183 w 1593099"/>
              <a:gd name="connsiteY303" fmla="*/ 738717 h 1545167"/>
              <a:gd name="connsiteX304" fmla="*/ 1496483 w 1593099"/>
              <a:gd name="connsiteY304" fmla="*/ 726017 h 1545167"/>
              <a:gd name="connsiteX305" fmla="*/ 1479550 w 1593099"/>
              <a:gd name="connsiteY305" fmla="*/ 717550 h 1545167"/>
              <a:gd name="connsiteX306" fmla="*/ 1460500 w 1593099"/>
              <a:gd name="connsiteY306" fmla="*/ 692150 h 1545167"/>
              <a:gd name="connsiteX307" fmla="*/ 1458383 w 1593099"/>
              <a:gd name="connsiteY307" fmla="*/ 681567 h 1545167"/>
              <a:gd name="connsiteX308" fmla="*/ 1449917 w 1593099"/>
              <a:gd name="connsiteY308" fmla="*/ 664633 h 1545167"/>
              <a:gd name="connsiteX309" fmla="*/ 1443567 w 1593099"/>
              <a:gd name="connsiteY309" fmla="*/ 647700 h 1545167"/>
              <a:gd name="connsiteX310" fmla="*/ 1439333 w 1593099"/>
              <a:gd name="connsiteY310" fmla="*/ 639233 h 1545167"/>
              <a:gd name="connsiteX311" fmla="*/ 1428750 w 1593099"/>
              <a:gd name="connsiteY311" fmla="*/ 615950 h 1545167"/>
              <a:gd name="connsiteX312" fmla="*/ 1424517 w 1593099"/>
              <a:gd name="connsiteY312" fmla="*/ 607483 h 1545167"/>
              <a:gd name="connsiteX313" fmla="*/ 1418167 w 1593099"/>
              <a:gd name="connsiteY313" fmla="*/ 599017 h 1545167"/>
              <a:gd name="connsiteX314" fmla="*/ 1409700 w 1593099"/>
              <a:gd name="connsiteY314" fmla="*/ 582083 h 1545167"/>
              <a:gd name="connsiteX315" fmla="*/ 1394883 w 1593099"/>
              <a:gd name="connsiteY315" fmla="*/ 560917 h 1545167"/>
              <a:gd name="connsiteX316" fmla="*/ 1382183 w 1593099"/>
              <a:gd name="connsiteY316" fmla="*/ 548217 h 1545167"/>
              <a:gd name="connsiteX317" fmla="*/ 1375833 w 1593099"/>
              <a:gd name="connsiteY317" fmla="*/ 541867 h 1545167"/>
              <a:gd name="connsiteX318" fmla="*/ 1369483 w 1593099"/>
              <a:gd name="connsiteY318" fmla="*/ 537633 h 1545167"/>
              <a:gd name="connsiteX319" fmla="*/ 1365250 w 1593099"/>
              <a:gd name="connsiteY319" fmla="*/ 529167 h 1545167"/>
              <a:gd name="connsiteX320" fmla="*/ 1354667 w 1593099"/>
              <a:gd name="connsiteY320" fmla="*/ 520700 h 1545167"/>
              <a:gd name="connsiteX321" fmla="*/ 1350433 w 1593099"/>
              <a:gd name="connsiteY321" fmla="*/ 514350 h 1545167"/>
              <a:gd name="connsiteX322" fmla="*/ 1339850 w 1593099"/>
              <a:gd name="connsiteY322" fmla="*/ 505883 h 1545167"/>
              <a:gd name="connsiteX323" fmla="*/ 1325033 w 1593099"/>
              <a:gd name="connsiteY323" fmla="*/ 486833 h 1545167"/>
              <a:gd name="connsiteX324" fmla="*/ 1318683 w 1593099"/>
              <a:gd name="connsiteY324" fmla="*/ 469900 h 1545167"/>
              <a:gd name="connsiteX325" fmla="*/ 1312333 w 1593099"/>
              <a:gd name="connsiteY325" fmla="*/ 457200 h 1545167"/>
              <a:gd name="connsiteX326" fmla="*/ 1310217 w 1593099"/>
              <a:gd name="connsiteY326" fmla="*/ 448733 h 1545167"/>
              <a:gd name="connsiteX327" fmla="*/ 1305983 w 1593099"/>
              <a:gd name="connsiteY327" fmla="*/ 442383 h 1545167"/>
              <a:gd name="connsiteX328" fmla="*/ 1301750 w 1593099"/>
              <a:gd name="connsiteY328" fmla="*/ 433917 h 1545167"/>
              <a:gd name="connsiteX329" fmla="*/ 1297517 w 1593099"/>
              <a:gd name="connsiteY329" fmla="*/ 421217 h 1545167"/>
              <a:gd name="connsiteX330" fmla="*/ 1295400 w 1593099"/>
              <a:gd name="connsiteY330" fmla="*/ 414867 h 1545167"/>
              <a:gd name="connsiteX331" fmla="*/ 1289050 w 1593099"/>
              <a:gd name="connsiteY331" fmla="*/ 410633 h 1545167"/>
              <a:gd name="connsiteX332" fmla="*/ 1280583 w 1593099"/>
              <a:gd name="connsiteY332" fmla="*/ 397933 h 1545167"/>
              <a:gd name="connsiteX333" fmla="*/ 1263650 w 1593099"/>
              <a:gd name="connsiteY333" fmla="*/ 381000 h 154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593099" h="1545167">
                <a:moveTo>
                  <a:pt x="1263650" y="381000"/>
                </a:moveTo>
                <a:lnTo>
                  <a:pt x="1263650" y="381000"/>
                </a:lnTo>
                <a:cubicBezTo>
                  <a:pt x="1260122" y="376061"/>
                  <a:pt x="1256190" y="371388"/>
                  <a:pt x="1253067" y="366183"/>
                </a:cubicBezTo>
                <a:cubicBezTo>
                  <a:pt x="1251919" y="364270"/>
                  <a:pt x="1252188" y="361689"/>
                  <a:pt x="1250950" y="359833"/>
                </a:cubicBezTo>
                <a:cubicBezTo>
                  <a:pt x="1249290" y="357342"/>
                  <a:pt x="1246516" y="355783"/>
                  <a:pt x="1244600" y="353483"/>
                </a:cubicBezTo>
                <a:cubicBezTo>
                  <a:pt x="1237236" y="344645"/>
                  <a:pt x="1244441" y="348491"/>
                  <a:pt x="1234017" y="345017"/>
                </a:cubicBezTo>
                <a:lnTo>
                  <a:pt x="1208617" y="319617"/>
                </a:lnTo>
                <a:cubicBezTo>
                  <a:pt x="1206500" y="317500"/>
                  <a:pt x="1203928" y="315758"/>
                  <a:pt x="1202267" y="313267"/>
                </a:cubicBezTo>
                <a:cubicBezTo>
                  <a:pt x="1200856" y="311150"/>
                  <a:pt x="1199832" y="308716"/>
                  <a:pt x="1198033" y="306917"/>
                </a:cubicBezTo>
                <a:cubicBezTo>
                  <a:pt x="1196234" y="305118"/>
                  <a:pt x="1193482" y="304482"/>
                  <a:pt x="1191683" y="302683"/>
                </a:cubicBezTo>
                <a:cubicBezTo>
                  <a:pt x="1175930" y="286930"/>
                  <a:pt x="1193948" y="299961"/>
                  <a:pt x="1178983" y="289983"/>
                </a:cubicBezTo>
                <a:cubicBezTo>
                  <a:pt x="1176161" y="285750"/>
                  <a:pt x="1174115" y="280880"/>
                  <a:pt x="1170517" y="277283"/>
                </a:cubicBezTo>
                <a:cubicBezTo>
                  <a:pt x="1169106" y="275872"/>
                  <a:pt x="1167530" y="274608"/>
                  <a:pt x="1166283" y="273050"/>
                </a:cubicBezTo>
                <a:cubicBezTo>
                  <a:pt x="1159621" y="264723"/>
                  <a:pt x="1164753" y="267894"/>
                  <a:pt x="1155700" y="260350"/>
                </a:cubicBezTo>
                <a:cubicBezTo>
                  <a:pt x="1138477" y="245998"/>
                  <a:pt x="1164323" y="270330"/>
                  <a:pt x="1136650" y="251883"/>
                </a:cubicBezTo>
                <a:lnTo>
                  <a:pt x="1117600" y="239183"/>
                </a:lnTo>
                <a:cubicBezTo>
                  <a:pt x="1115483" y="237772"/>
                  <a:pt x="1113663" y="235755"/>
                  <a:pt x="1111250" y="234950"/>
                </a:cubicBezTo>
                <a:lnTo>
                  <a:pt x="1104900" y="232833"/>
                </a:lnTo>
                <a:cubicBezTo>
                  <a:pt x="1080153" y="214273"/>
                  <a:pt x="1110710" y="237814"/>
                  <a:pt x="1090083" y="220133"/>
                </a:cubicBezTo>
                <a:cubicBezTo>
                  <a:pt x="1087405" y="217837"/>
                  <a:pt x="1084327" y="216041"/>
                  <a:pt x="1081617" y="213783"/>
                </a:cubicBezTo>
                <a:cubicBezTo>
                  <a:pt x="1080084" y="212505"/>
                  <a:pt x="1079217" y="210336"/>
                  <a:pt x="1077383" y="209550"/>
                </a:cubicBezTo>
                <a:cubicBezTo>
                  <a:pt x="1074076" y="208133"/>
                  <a:pt x="1070290" y="208305"/>
                  <a:pt x="1066800" y="207433"/>
                </a:cubicBezTo>
                <a:cubicBezTo>
                  <a:pt x="1056867" y="204950"/>
                  <a:pt x="1057565" y="202019"/>
                  <a:pt x="1043517" y="201083"/>
                </a:cubicBezTo>
                <a:lnTo>
                  <a:pt x="1011767" y="198967"/>
                </a:lnTo>
                <a:cubicBezTo>
                  <a:pt x="1008945" y="198261"/>
                  <a:pt x="1006140" y="197481"/>
                  <a:pt x="1003300" y="196850"/>
                </a:cubicBezTo>
                <a:cubicBezTo>
                  <a:pt x="994415" y="194875"/>
                  <a:pt x="989220" y="194150"/>
                  <a:pt x="980017" y="192617"/>
                </a:cubicBezTo>
                <a:cubicBezTo>
                  <a:pt x="975784" y="191206"/>
                  <a:pt x="971308" y="190378"/>
                  <a:pt x="967317" y="188383"/>
                </a:cubicBezTo>
                <a:cubicBezTo>
                  <a:pt x="964495" y="186972"/>
                  <a:pt x="961590" y="185715"/>
                  <a:pt x="958850" y="184150"/>
                </a:cubicBezTo>
                <a:cubicBezTo>
                  <a:pt x="956641" y="182888"/>
                  <a:pt x="954838" y="180919"/>
                  <a:pt x="952500" y="179917"/>
                </a:cubicBezTo>
                <a:cubicBezTo>
                  <a:pt x="949826" y="178771"/>
                  <a:pt x="946855" y="178506"/>
                  <a:pt x="944033" y="177800"/>
                </a:cubicBezTo>
                <a:cubicBezTo>
                  <a:pt x="928573" y="162340"/>
                  <a:pt x="950159" y="182588"/>
                  <a:pt x="920750" y="162983"/>
                </a:cubicBezTo>
                <a:cubicBezTo>
                  <a:pt x="911774" y="157000"/>
                  <a:pt x="916675" y="159888"/>
                  <a:pt x="905933" y="154517"/>
                </a:cubicBezTo>
                <a:cubicBezTo>
                  <a:pt x="897238" y="145820"/>
                  <a:pt x="903485" y="151175"/>
                  <a:pt x="884767" y="141817"/>
                </a:cubicBezTo>
                <a:lnTo>
                  <a:pt x="884767" y="141817"/>
                </a:lnTo>
                <a:cubicBezTo>
                  <a:pt x="881945" y="139700"/>
                  <a:pt x="879347" y="137245"/>
                  <a:pt x="876300" y="135467"/>
                </a:cubicBezTo>
                <a:cubicBezTo>
                  <a:pt x="870849" y="132287"/>
                  <a:pt x="864618" y="130500"/>
                  <a:pt x="859367" y="127000"/>
                </a:cubicBezTo>
                <a:cubicBezTo>
                  <a:pt x="837402" y="112358"/>
                  <a:pt x="871405" y="134646"/>
                  <a:pt x="844550" y="118533"/>
                </a:cubicBezTo>
                <a:cubicBezTo>
                  <a:pt x="840187" y="115915"/>
                  <a:pt x="836400" y="112343"/>
                  <a:pt x="831850" y="110067"/>
                </a:cubicBezTo>
                <a:cubicBezTo>
                  <a:pt x="821108" y="104695"/>
                  <a:pt x="826009" y="107583"/>
                  <a:pt x="817033" y="101600"/>
                </a:cubicBezTo>
                <a:cubicBezTo>
                  <a:pt x="814211" y="97367"/>
                  <a:pt x="812165" y="92497"/>
                  <a:pt x="808567" y="88900"/>
                </a:cubicBezTo>
                <a:cubicBezTo>
                  <a:pt x="804628" y="84962"/>
                  <a:pt x="802771" y="83659"/>
                  <a:pt x="800100" y="78317"/>
                </a:cubicBezTo>
                <a:cubicBezTo>
                  <a:pt x="799102" y="76321"/>
                  <a:pt x="799067" y="73917"/>
                  <a:pt x="797983" y="71967"/>
                </a:cubicBezTo>
                <a:cubicBezTo>
                  <a:pt x="793317" y="63567"/>
                  <a:pt x="787788" y="55228"/>
                  <a:pt x="778933" y="50800"/>
                </a:cubicBezTo>
                <a:cubicBezTo>
                  <a:pt x="776937" y="49802"/>
                  <a:pt x="774579" y="49681"/>
                  <a:pt x="772583" y="48683"/>
                </a:cubicBezTo>
                <a:cubicBezTo>
                  <a:pt x="770308" y="47545"/>
                  <a:pt x="768558" y="45483"/>
                  <a:pt x="766233" y="44450"/>
                </a:cubicBezTo>
                <a:cubicBezTo>
                  <a:pt x="762155" y="42638"/>
                  <a:pt x="757766" y="41628"/>
                  <a:pt x="753533" y="40217"/>
                </a:cubicBezTo>
                <a:lnTo>
                  <a:pt x="747183" y="38100"/>
                </a:lnTo>
                <a:cubicBezTo>
                  <a:pt x="745066" y="37394"/>
                  <a:pt x="742829" y="36981"/>
                  <a:pt x="740833" y="35983"/>
                </a:cubicBezTo>
                <a:lnTo>
                  <a:pt x="723900" y="27517"/>
                </a:lnTo>
                <a:cubicBezTo>
                  <a:pt x="705349" y="8966"/>
                  <a:pt x="728881" y="31668"/>
                  <a:pt x="711200" y="16933"/>
                </a:cubicBezTo>
                <a:cubicBezTo>
                  <a:pt x="708900" y="15017"/>
                  <a:pt x="707213" y="12421"/>
                  <a:pt x="704850" y="10583"/>
                </a:cubicBezTo>
                <a:cubicBezTo>
                  <a:pt x="693934" y="2093"/>
                  <a:pt x="695380" y="3194"/>
                  <a:pt x="685800" y="0"/>
                </a:cubicBezTo>
                <a:cubicBezTo>
                  <a:pt x="677333" y="706"/>
                  <a:pt x="668401" y="-740"/>
                  <a:pt x="660400" y="2117"/>
                </a:cubicBezTo>
                <a:cubicBezTo>
                  <a:pt x="657429" y="3178"/>
                  <a:pt x="658001" y="8016"/>
                  <a:pt x="656167" y="10583"/>
                </a:cubicBezTo>
                <a:cubicBezTo>
                  <a:pt x="654427" y="13019"/>
                  <a:pt x="651733" y="14633"/>
                  <a:pt x="649817" y="16933"/>
                </a:cubicBezTo>
                <a:cubicBezTo>
                  <a:pt x="648188" y="18887"/>
                  <a:pt x="647258" y="21368"/>
                  <a:pt x="645583" y="23283"/>
                </a:cubicBezTo>
                <a:cubicBezTo>
                  <a:pt x="636823" y="33295"/>
                  <a:pt x="638213" y="33251"/>
                  <a:pt x="628650" y="35983"/>
                </a:cubicBezTo>
                <a:cubicBezTo>
                  <a:pt x="625853" y="36782"/>
                  <a:pt x="623005" y="37394"/>
                  <a:pt x="620183" y="38100"/>
                </a:cubicBezTo>
                <a:cubicBezTo>
                  <a:pt x="617361" y="40217"/>
                  <a:pt x="614588" y="42400"/>
                  <a:pt x="611717" y="44450"/>
                </a:cubicBezTo>
                <a:cubicBezTo>
                  <a:pt x="609647" y="45929"/>
                  <a:pt x="607321" y="47054"/>
                  <a:pt x="605367" y="48683"/>
                </a:cubicBezTo>
                <a:cubicBezTo>
                  <a:pt x="603067" y="50599"/>
                  <a:pt x="601453" y="53293"/>
                  <a:pt x="599017" y="55033"/>
                </a:cubicBezTo>
                <a:cubicBezTo>
                  <a:pt x="596449" y="56867"/>
                  <a:pt x="593290" y="57701"/>
                  <a:pt x="590550" y="59267"/>
                </a:cubicBezTo>
                <a:cubicBezTo>
                  <a:pt x="588341" y="60529"/>
                  <a:pt x="586538" y="62498"/>
                  <a:pt x="584200" y="63500"/>
                </a:cubicBezTo>
                <a:cubicBezTo>
                  <a:pt x="581526" y="64646"/>
                  <a:pt x="578457" y="64595"/>
                  <a:pt x="575733" y="65617"/>
                </a:cubicBezTo>
                <a:cubicBezTo>
                  <a:pt x="572779" y="66725"/>
                  <a:pt x="570167" y="68607"/>
                  <a:pt x="567267" y="69850"/>
                </a:cubicBezTo>
                <a:cubicBezTo>
                  <a:pt x="565216" y="70729"/>
                  <a:pt x="563034" y="71261"/>
                  <a:pt x="560917" y="71967"/>
                </a:cubicBezTo>
                <a:cubicBezTo>
                  <a:pt x="546337" y="86544"/>
                  <a:pt x="571297" y="62481"/>
                  <a:pt x="548217" y="80433"/>
                </a:cubicBezTo>
                <a:cubicBezTo>
                  <a:pt x="543701" y="83945"/>
                  <a:pt x="536389" y="91388"/>
                  <a:pt x="533400" y="97367"/>
                </a:cubicBezTo>
                <a:cubicBezTo>
                  <a:pt x="532402" y="99363"/>
                  <a:pt x="531989" y="101600"/>
                  <a:pt x="531283" y="103717"/>
                </a:cubicBezTo>
                <a:cubicBezTo>
                  <a:pt x="534516" y="126342"/>
                  <a:pt x="531169" y="114071"/>
                  <a:pt x="543983" y="139700"/>
                </a:cubicBezTo>
                <a:lnTo>
                  <a:pt x="543983" y="139700"/>
                </a:lnTo>
                <a:lnTo>
                  <a:pt x="548217" y="156633"/>
                </a:lnTo>
                <a:cubicBezTo>
                  <a:pt x="546806" y="160866"/>
                  <a:pt x="546150" y="165432"/>
                  <a:pt x="543983" y="169333"/>
                </a:cubicBezTo>
                <a:cubicBezTo>
                  <a:pt x="538950" y="178392"/>
                  <a:pt x="538315" y="173893"/>
                  <a:pt x="531283" y="177800"/>
                </a:cubicBezTo>
                <a:cubicBezTo>
                  <a:pt x="509454" y="189928"/>
                  <a:pt x="526599" y="183596"/>
                  <a:pt x="512233" y="188383"/>
                </a:cubicBezTo>
                <a:cubicBezTo>
                  <a:pt x="498828" y="187678"/>
                  <a:pt x="485386" y="187482"/>
                  <a:pt x="472017" y="186267"/>
                </a:cubicBezTo>
                <a:cubicBezTo>
                  <a:pt x="469795" y="186065"/>
                  <a:pt x="467898" y="184150"/>
                  <a:pt x="465667" y="184150"/>
                </a:cubicBezTo>
                <a:cubicBezTo>
                  <a:pt x="456468" y="184150"/>
                  <a:pt x="447322" y="185561"/>
                  <a:pt x="438150" y="186267"/>
                </a:cubicBezTo>
                <a:cubicBezTo>
                  <a:pt x="435328" y="188384"/>
                  <a:pt x="432746" y="190867"/>
                  <a:pt x="429683" y="192617"/>
                </a:cubicBezTo>
                <a:cubicBezTo>
                  <a:pt x="427746" y="193724"/>
                  <a:pt x="425246" y="193585"/>
                  <a:pt x="423333" y="194733"/>
                </a:cubicBezTo>
                <a:cubicBezTo>
                  <a:pt x="421622" y="195760"/>
                  <a:pt x="420792" y="197909"/>
                  <a:pt x="419100" y="198967"/>
                </a:cubicBezTo>
                <a:cubicBezTo>
                  <a:pt x="415087" y="201476"/>
                  <a:pt x="410278" y="202603"/>
                  <a:pt x="406400" y="205317"/>
                </a:cubicBezTo>
                <a:cubicBezTo>
                  <a:pt x="403130" y="207606"/>
                  <a:pt x="401181" y="211463"/>
                  <a:pt x="397933" y="213783"/>
                </a:cubicBezTo>
                <a:cubicBezTo>
                  <a:pt x="396117" y="215080"/>
                  <a:pt x="393634" y="215021"/>
                  <a:pt x="391583" y="215900"/>
                </a:cubicBezTo>
                <a:cubicBezTo>
                  <a:pt x="388683" y="217143"/>
                  <a:pt x="386139" y="219226"/>
                  <a:pt x="383117" y="220133"/>
                </a:cubicBezTo>
                <a:cubicBezTo>
                  <a:pt x="379006" y="221366"/>
                  <a:pt x="374581" y="221209"/>
                  <a:pt x="370417" y="222250"/>
                </a:cubicBezTo>
                <a:cubicBezTo>
                  <a:pt x="362291" y="224281"/>
                  <a:pt x="352094" y="228410"/>
                  <a:pt x="345017" y="232833"/>
                </a:cubicBezTo>
                <a:cubicBezTo>
                  <a:pt x="343324" y="233891"/>
                  <a:pt x="342082" y="235552"/>
                  <a:pt x="340783" y="237067"/>
                </a:cubicBezTo>
                <a:cubicBezTo>
                  <a:pt x="337843" y="240497"/>
                  <a:pt x="335511" y="244456"/>
                  <a:pt x="332317" y="247650"/>
                </a:cubicBezTo>
                <a:cubicBezTo>
                  <a:pt x="330518" y="249449"/>
                  <a:pt x="328084" y="250472"/>
                  <a:pt x="325967" y="251883"/>
                </a:cubicBezTo>
                <a:cubicBezTo>
                  <a:pt x="323850" y="254705"/>
                  <a:pt x="321940" y="257695"/>
                  <a:pt x="319617" y="260350"/>
                </a:cubicBezTo>
                <a:cubicBezTo>
                  <a:pt x="316989" y="263354"/>
                  <a:pt x="313364" y="265496"/>
                  <a:pt x="311150" y="268817"/>
                </a:cubicBezTo>
                <a:cubicBezTo>
                  <a:pt x="308328" y="273050"/>
                  <a:pt x="306281" y="277919"/>
                  <a:pt x="302683" y="281517"/>
                </a:cubicBezTo>
                <a:cubicBezTo>
                  <a:pt x="299861" y="284339"/>
                  <a:pt x="296814" y="286953"/>
                  <a:pt x="294217" y="289983"/>
                </a:cubicBezTo>
                <a:cubicBezTo>
                  <a:pt x="292561" y="291915"/>
                  <a:pt x="291572" y="294346"/>
                  <a:pt x="289983" y="296333"/>
                </a:cubicBezTo>
                <a:cubicBezTo>
                  <a:pt x="288736" y="297891"/>
                  <a:pt x="287064" y="299065"/>
                  <a:pt x="285750" y="300567"/>
                </a:cubicBezTo>
                <a:cubicBezTo>
                  <a:pt x="279674" y="307512"/>
                  <a:pt x="274143" y="314278"/>
                  <a:pt x="268817" y="321733"/>
                </a:cubicBezTo>
                <a:cubicBezTo>
                  <a:pt x="262140" y="331079"/>
                  <a:pt x="267429" y="325236"/>
                  <a:pt x="260350" y="332317"/>
                </a:cubicBezTo>
                <a:cubicBezTo>
                  <a:pt x="259644" y="334434"/>
                  <a:pt x="259340" y="336730"/>
                  <a:pt x="258233" y="338667"/>
                </a:cubicBezTo>
                <a:cubicBezTo>
                  <a:pt x="256502" y="341695"/>
                  <a:pt x="251086" y="348618"/>
                  <a:pt x="247650" y="351367"/>
                </a:cubicBezTo>
                <a:cubicBezTo>
                  <a:pt x="245664" y="352956"/>
                  <a:pt x="243417" y="354189"/>
                  <a:pt x="241300" y="355600"/>
                </a:cubicBezTo>
                <a:cubicBezTo>
                  <a:pt x="239889" y="357717"/>
                  <a:pt x="238722" y="360019"/>
                  <a:pt x="237067" y="361950"/>
                </a:cubicBezTo>
                <a:cubicBezTo>
                  <a:pt x="237059" y="361959"/>
                  <a:pt x="220142" y="378874"/>
                  <a:pt x="220133" y="378883"/>
                </a:cubicBezTo>
                <a:cubicBezTo>
                  <a:pt x="218016" y="381000"/>
                  <a:pt x="215323" y="382666"/>
                  <a:pt x="213783" y="385233"/>
                </a:cubicBezTo>
                <a:cubicBezTo>
                  <a:pt x="207448" y="395791"/>
                  <a:pt x="208336" y="396252"/>
                  <a:pt x="198967" y="404283"/>
                </a:cubicBezTo>
                <a:cubicBezTo>
                  <a:pt x="189468" y="412425"/>
                  <a:pt x="195584" y="404521"/>
                  <a:pt x="188383" y="412750"/>
                </a:cubicBezTo>
                <a:cubicBezTo>
                  <a:pt x="184754" y="416897"/>
                  <a:pt x="181183" y="421100"/>
                  <a:pt x="177800" y="425450"/>
                </a:cubicBezTo>
                <a:cubicBezTo>
                  <a:pt x="176238" y="427458"/>
                  <a:pt x="175242" y="429886"/>
                  <a:pt x="173567" y="431800"/>
                </a:cubicBezTo>
                <a:cubicBezTo>
                  <a:pt x="170282" y="435555"/>
                  <a:pt x="167134" y="439615"/>
                  <a:pt x="162983" y="442383"/>
                </a:cubicBezTo>
                <a:cubicBezTo>
                  <a:pt x="157484" y="446050"/>
                  <a:pt x="153419" y="448591"/>
                  <a:pt x="148167" y="452967"/>
                </a:cubicBezTo>
                <a:cubicBezTo>
                  <a:pt x="146634" y="454245"/>
                  <a:pt x="145530" y="456003"/>
                  <a:pt x="143933" y="457200"/>
                </a:cubicBezTo>
                <a:cubicBezTo>
                  <a:pt x="139863" y="460253"/>
                  <a:pt x="131233" y="465667"/>
                  <a:pt x="131233" y="465667"/>
                </a:cubicBezTo>
                <a:cubicBezTo>
                  <a:pt x="125801" y="487400"/>
                  <a:pt x="133185" y="460460"/>
                  <a:pt x="124883" y="482600"/>
                </a:cubicBezTo>
                <a:cubicBezTo>
                  <a:pt x="122903" y="487879"/>
                  <a:pt x="121509" y="499043"/>
                  <a:pt x="120650" y="503767"/>
                </a:cubicBezTo>
                <a:cubicBezTo>
                  <a:pt x="118860" y="513612"/>
                  <a:pt x="118680" y="513763"/>
                  <a:pt x="116417" y="522817"/>
                </a:cubicBezTo>
                <a:cubicBezTo>
                  <a:pt x="115711" y="536928"/>
                  <a:pt x="117866" y="551479"/>
                  <a:pt x="114300" y="565150"/>
                </a:cubicBezTo>
                <a:cubicBezTo>
                  <a:pt x="113262" y="569131"/>
                  <a:pt x="107476" y="569829"/>
                  <a:pt x="103717" y="571500"/>
                </a:cubicBezTo>
                <a:cubicBezTo>
                  <a:pt x="101059" y="572682"/>
                  <a:pt x="98047" y="572818"/>
                  <a:pt x="95250" y="573617"/>
                </a:cubicBezTo>
                <a:cubicBezTo>
                  <a:pt x="73993" y="579690"/>
                  <a:pt x="106904" y="571232"/>
                  <a:pt x="80433" y="577850"/>
                </a:cubicBezTo>
                <a:cubicBezTo>
                  <a:pt x="75494" y="580672"/>
                  <a:pt x="70705" y="583773"/>
                  <a:pt x="65617" y="586317"/>
                </a:cubicBezTo>
                <a:cubicBezTo>
                  <a:pt x="63621" y="587315"/>
                  <a:pt x="61180" y="587285"/>
                  <a:pt x="59267" y="588433"/>
                </a:cubicBezTo>
                <a:cubicBezTo>
                  <a:pt x="57555" y="589460"/>
                  <a:pt x="56694" y="591560"/>
                  <a:pt x="55033" y="592667"/>
                </a:cubicBezTo>
                <a:cubicBezTo>
                  <a:pt x="52408" y="594417"/>
                  <a:pt x="49306" y="595335"/>
                  <a:pt x="46567" y="596900"/>
                </a:cubicBezTo>
                <a:cubicBezTo>
                  <a:pt x="44358" y="598162"/>
                  <a:pt x="42287" y="599654"/>
                  <a:pt x="40217" y="601133"/>
                </a:cubicBezTo>
                <a:cubicBezTo>
                  <a:pt x="33455" y="605963"/>
                  <a:pt x="26189" y="611371"/>
                  <a:pt x="21167" y="618067"/>
                </a:cubicBezTo>
                <a:cubicBezTo>
                  <a:pt x="19050" y="620889"/>
                  <a:pt x="16594" y="623486"/>
                  <a:pt x="14817" y="626533"/>
                </a:cubicBezTo>
                <a:cubicBezTo>
                  <a:pt x="11637" y="631984"/>
                  <a:pt x="7881" y="637345"/>
                  <a:pt x="6350" y="643467"/>
                </a:cubicBezTo>
                <a:cubicBezTo>
                  <a:pt x="4444" y="651090"/>
                  <a:pt x="3463" y="654440"/>
                  <a:pt x="2117" y="662517"/>
                </a:cubicBezTo>
                <a:cubicBezTo>
                  <a:pt x="1297" y="667438"/>
                  <a:pt x="706" y="672394"/>
                  <a:pt x="0" y="677333"/>
                </a:cubicBezTo>
                <a:cubicBezTo>
                  <a:pt x="706" y="695678"/>
                  <a:pt x="403" y="714089"/>
                  <a:pt x="2117" y="732367"/>
                </a:cubicBezTo>
                <a:cubicBezTo>
                  <a:pt x="2534" y="736810"/>
                  <a:pt x="3875" y="741354"/>
                  <a:pt x="6350" y="745067"/>
                </a:cubicBezTo>
                <a:lnTo>
                  <a:pt x="10583" y="751417"/>
                </a:lnTo>
                <a:cubicBezTo>
                  <a:pt x="11289" y="754239"/>
                  <a:pt x="11679" y="757159"/>
                  <a:pt x="12700" y="759883"/>
                </a:cubicBezTo>
                <a:cubicBezTo>
                  <a:pt x="17534" y="772774"/>
                  <a:pt x="17907" y="764745"/>
                  <a:pt x="21167" y="781050"/>
                </a:cubicBezTo>
                <a:cubicBezTo>
                  <a:pt x="21872" y="784578"/>
                  <a:pt x="21432" y="788548"/>
                  <a:pt x="23283" y="791633"/>
                </a:cubicBezTo>
                <a:cubicBezTo>
                  <a:pt x="25850" y="795911"/>
                  <a:pt x="33867" y="802217"/>
                  <a:pt x="33867" y="802217"/>
                </a:cubicBezTo>
                <a:cubicBezTo>
                  <a:pt x="34572" y="804334"/>
                  <a:pt x="35104" y="806516"/>
                  <a:pt x="35983" y="808567"/>
                </a:cubicBezTo>
                <a:cubicBezTo>
                  <a:pt x="37226" y="811467"/>
                  <a:pt x="40045" y="813882"/>
                  <a:pt x="40217" y="817033"/>
                </a:cubicBezTo>
                <a:cubicBezTo>
                  <a:pt x="42177" y="852970"/>
                  <a:pt x="41025" y="889017"/>
                  <a:pt x="42333" y="924983"/>
                </a:cubicBezTo>
                <a:cubicBezTo>
                  <a:pt x="42439" y="927890"/>
                  <a:pt x="43304" y="930776"/>
                  <a:pt x="44450" y="933450"/>
                </a:cubicBezTo>
                <a:cubicBezTo>
                  <a:pt x="45452" y="935788"/>
                  <a:pt x="47272" y="937683"/>
                  <a:pt x="48683" y="939800"/>
                </a:cubicBezTo>
                <a:cubicBezTo>
                  <a:pt x="49389" y="942622"/>
                  <a:pt x="50001" y="945470"/>
                  <a:pt x="50800" y="948267"/>
                </a:cubicBezTo>
                <a:cubicBezTo>
                  <a:pt x="51413" y="950412"/>
                  <a:pt x="52433" y="952439"/>
                  <a:pt x="52917" y="954617"/>
                </a:cubicBezTo>
                <a:cubicBezTo>
                  <a:pt x="53848" y="958807"/>
                  <a:pt x="54328" y="963084"/>
                  <a:pt x="55033" y="967317"/>
                </a:cubicBezTo>
                <a:cubicBezTo>
                  <a:pt x="54328" y="989895"/>
                  <a:pt x="54206" y="1012498"/>
                  <a:pt x="52917" y="1035050"/>
                </a:cubicBezTo>
                <a:cubicBezTo>
                  <a:pt x="52620" y="1040254"/>
                  <a:pt x="46686" y="1044329"/>
                  <a:pt x="52917" y="1049867"/>
                </a:cubicBezTo>
                <a:cubicBezTo>
                  <a:pt x="58594" y="1054913"/>
                  <a:pt x="68549" y="1057899"/>
                  <a:pt x="76200" y="1060450"/>
                </a:cubicBezTo>
                <a:cubicBezTo>
                  <a:pt x="79839" y="1063179"/>
                  <a:pt x="86681" y="1068555"/>
                  <a:pt x="91017" y="1071033"/>
                </a:cubicBezTo>
                <a:cubicBezTo>
                  <a:pt x="93756" y="1072599"/>
                  <a:pt x="96858" y="1073517"/>
                  <a:pt x="99483" y="1075267"/>
                </a:cubicBezTo>
                <a:cubicBezTo>
                  <a:pt x="101143" y="1076374"/>
                  <a:pt x="102006" y="1078473"/>
                  <a:pt x="103717" y="1079500"/>
                </a:cubicBezTo>
                <a:cubicBezTo>
                  <a:pt x="105630" y="1080648"/>
                  <a:pt x="108036" y="1080694"/>
                  <a:pt x="110067" y="1081617"/>
                </a:cubicBezTo>
                <a:cubicBezTo>
                  <a:pt x="115812" y="1084228"/>
                  <a:pt x="127000" y="1090083"/>
                  <a:pt x="127000" y="1090083"/>
                </a:cubicBezTo>
                <a:cubicBezTo>
                  <a:pt x="128411" y="1092200"/>
                  <a:pt x="129302" y="1094778"/>
                  <a:pt x="131233" y="1096433"/>
                </a:cubicBezTo>
                <a:cubicBezTo>
                  <a:pt x="137594" y="1101885"/>
                  <a:pt x="141242" y="1102591"/>
                  <a:pt x="148167" y="1104900"/>
                </a:cubicBezTo>
                <a:cubicBezTo>
                  <a:pt x="155859" y="1112592"/>
                  <a:pt x="154079" y="1110213"/>
                  <a:pt x="160867" y="1119717"/>
                </a:cubicBezTo>
                <a:cubicBezTo>
                  <a:pt x="162346" y="1121787"/>
                  <a:pt x="163962" y="1123792"/>
                  <a:pt x="165100" y="1126067"/>
                </a:cubicBezTo>
                <a:cubicBezTo>
                  <a:pt x="166881" y="1129629"/>
                  <a:pt x="168314" y="1137485"/>
                  <a:pt x="169333" y="1140883"/>
                </a:cubicBezTo>
                <a:cubicBezTo>
                  <a:pt x="170615" y="1145157"/>
                  <a:pt x="171092" y="1149870"/>
                  <a:pt x="173567" y="1153583"/>
                </a:cubicBezTo>
                <a:cubicBezTo>
                  <a:pt x="183887" y="1169064"/>
                  <a:pt x="171283" y="1149588"/>
                  <a:pt x="182033" y="1168400"/>
                </a:cubicBezTo>
                <a:cubicBezTo>
                  <a:pt x="183295" y="1170609"/>
                  <a:pt x="185005" y="1172541"/>
                  <a:pt x="186267" y="1174750"/>
                </a:cubicBezTo>
                <a:cubicBezTo>
                  <a:pt x="187833" y="1177490"/>
                  <a:pt x="188828" y="1180541"/>
                  <a:pt x="190500" y="1183217"/>
                </a:cubicBezTo>
                <a:cubicBezTo>
                  <a:pt x="192370" y="1186208"/>
                  <a:pt x="194733" y="1188861"/>
                  <a:pt x="196850" y="1191683"/>
                </a:cubicBezTo>
                <a:cubicBezTo>
                  <a:pt x="201624" y="1206004"/>
                  <a:pt x="195318" y="1188619"/>
                  <a:pt x="205317" y="1208617"/>
                </a:cubicBezTo>
                <a:cubicBezTo>
                  <a:pt x="212436" y="1222856"/>
                  <a:pt x="205089" y="1216226"/>
                  <a:pt x="215900" y="1223433"/>
                </a:cubicBezTo>
                <a:cubicBezTo>
                  <a:pt x="216606" y="1225550"/>
                  <a:pt x="216869" y="1227870"/>
                  <a:pt x="218017" y="1229783"/>
                </a:cubicBezTo>
                <a:cubicBezTo>
                  <a:pt x="219044" y="1231494"/>
                  <a:pt x="221357" y="1232232"/>
                  <a:pt x="222250" y="1234017"/>
                </a:cubicBezTo>
                <a:cubicBezTo>
                  <a:pt x="223551" y="1236619"/>
                  <a:pt x="223221" y="1239809"/>
                  <a:pt x="224367" y="1242483"/>
                </a:cubicBezTo>
                <a:cubicBezTo>
                  <a:pt x="225630" y="1245430"/>
                  <a:pt x="230000" y="1251006"/>
                  <a:pt x="232833" y="1253067"/>
                </a:cubicBezTo>
                <a:cubicBezTo>
                  <a:pt x="239005" y="1257556"/>
                  <a:pt x="245533" y="1261534"/>
                  <a:pt x="251883" y="1265767"/>
                </a:cubicBezTo>
                <a:cubicBezTo>
                  <a:pt x="258128" y="1269930"/>
                  <a:pt x="259488" y="1270237"/>
                  <a:pt x="264583" y="1276350"/>
                </a:cubicBezTo>
                <a:cubicBezTo>
                  <a:pt x="266212" y="1278304"/>
                  <a:pt x="267127" y="1280799"/>
                  <a:pt x="268817" y="1282700"/>
                </a:cubicBezTo>
                <a:cubicBezTo>
                  <a:pt x="272795" y="1287175"/>
                  <a:pt x="277284" y="1291167"/>
                  <a:pt x="281517" y="1295400"/>
                </a:cubicBezTo>
                <a:cubicBezTo>
                  <a:pt x="283634" y="1297517"/>
                  <a:pt x="286207" y="1299259"/>
                  <a:pt x="287867" y="1301750"/>
                </a:cubicBezTo>
                <a:cubicBezTo>
                  <a:pt x="289278" y="1303867"/>
                  <a:pt x="290301" y="1306301"/>
                  <a:pt x="292100" y="1308100"/>
                </a:cubicBezTo>
                <a:cubicBezTo>
                  <a:pt x="296202" y="1312202"/>
                  <a:pt x="299637" y="1312729"/>
                  <a:pt x="304800" y="1314450"/>
                </a:cubicBezTo>
                <a:cubicBezTo>
                  <a:pt x="306917" y="1316567"/>
                  <a:pt x="308787" y="1318962"/>
                  <a:pt x="311150" y="1320800"/>
                </a:cubicBezTo>
                <a:cubicBezTo>
                  <a:pt x="315166" y="1323924"/>
                  <a:pt x="320252" y="1325669"/>
                  <a:pt x="323850" y="1329267"/>
                </a:cubicBezTo>
                <a:cubicBezTo>
                  <a:pt x="325967" y="1331384"/>
                  <a:pt x="328252" y="1333344"/>
                  <a:pt x="330200" y="1335617"/>
                </a:cubicBezTo>
                <a:cubicBezTo>
                  <a:pt x="332496" y="1338295"/>
                  <a:pt x="334056" y="1341589"/>
                  <a:pt x="336550" y="1344083"/>
                </a:cubicBezTo>
                <a:cubicBezTo>
                  <a:pt x="339045" y="1346577"/>
                  <a:pt x="342195" y="1348316"/>
                  <a:pt x="345017" y="1350433"/>
                </a:cubicBezTo>
                <a:cubicBezTo>
                  <a:pt x="347839" y="1354666"/>
                  <a:pt x="349250" y="1360311"/>
                  <a:pt x="353483" y="1363133"/>
                </a:cubicBezTo>
                <a:cubicBezTo>
                  <a:pt x="355600" y="1364544"/>
                  <a:pt x="357846" y="1365778"/>
                  <a:pt x="359833" y="1367367"/>
                </a:cubicBezTo>
                <a:cubicBezTo>
                  <a:pt x="366393" y="1372615"/>
                  <a:pt x="361734" y="1371492"/>
                  <a:pt x="370417" y="1375833"/>
                </a:cubicBezTo>
                <a:cubicBezTo>
                  <a:pt x="372413" y="1376831"/>
                  <a:pt x="374771" y="1376952"/>
                  <a:pt x="376767" y="1377950"/>
                </a:cubicBezTo>
                <a:cubicBezTo>
                  <a:pt x="379042" y="1379088"/>
                  <a:pt x="380792" y="1381150"/>
                  <a:pt x="383117" y="1382183"/>
                </a:cubicBezTo>
                <a:cubicBezTo>
                  <a:pt x="387195" y="1383995"/>
                  <a:pt x="391584" y="1385006"/>
                  <a:pt x="395817" y="1386417"/>
                </a:cubicBezTo>
                <a:lnTo>
                  <a:pt x="402167" y="1388533"/>
                </a:lnTo>
                <a:cubicBezTo>
                  <a:pt x="413455" y="1405466"/>
                  <a:pt x="398640" y="1385005"/>
                  <a:pt x="412750" y="1399117"/>
                </a:cubicBezTo>
                <a:cubicBezTo>
                  <a:pt x="426857" y="1413225"/>
                  <a:pt x="406404" y="1398415"/>
                  <a:pt x="423333" y="1409700"/>
                </a:cubicBezTo>
                <a:cubicBezTo>
                  <a:pt x="424744" y="1411817"/>
                  <a:pt x="426429" y="1413775"/>
                  <a:pt x="427567" y="1416050"/>
                </a:cubicBezTo>
                <a:cubicBezTo>
                  <a:pt x="428565" y="1418046"/>
                  <a:pt x="428535" y="1420487"/>
                  <a:pt x="429683" y="1422400"/>
                </a:cubicBezTo>
                <a:cubicBezTo>
                  <a:pt x="430710" y="1424111"/>
                  <a:pt x="432670" y="1425075"/>
                  <a:pt x="433917" y="1426633"/>
                </a:cubicBezTo>
                <a:cubicBezTo>
                  <a:pt x="435506" y="1428619"/>
                  <a:pt x="436521" y="1431029"/>
                  <a:pt x="438150" y="1432983"/>
                </a:cubicBezTo>
                <a:cubicBezTo>
                  <a:pt x="443242" y="1439094"/>
                  <a:pt x="444607" y="1439405"/>
                  <a:pt x="450850" y="1443567"/>
                </a:cubicBezTo>
                <a:cubicBezTo>
                  <a:pt x="452967" y="1447095"/>
                  <a:pt x="454918" y="1450727"/>
                  <a:pt x="457200" y="1454150"/>
                </a:cubicBezTo>
                <a:cubicBezTo>
                  <a:pt x="460704" y="1459406"/>
                  <a:pt x="464994" y="1464879"/>
                  <a:pt x="469900" y="1468967"/>
                </a:cubicBezTo>
                <a:cubicBezTo>
                  <a:pt x="471854" y="1470596"/>
                  <a:pt x="474133" y="1471789"/>
                  <a:pt x="476250" y="1473200"/>
                </a:cubicBezTo>
                <a:cubicBezTo>
                  <a:pt x="489278" y="1492744"/>
                  <a:pt x="472652" y="1468703"/>
                  <a:pt x="484717" y="1483783"/>
                </a:cubicBezTo>
                <a:cubicBezTo>
                  <a:pt x="495408" y="1497146"/>
                  <a:pt x="482953" y="1484135"/>
                  <a:pt x="493183" y="1494367"/>
                </a:cubicBezTo>
                <a:cubicBezTo>
                  <a:pt x="495336" y="1502977"/>
                  <a:pt x="494791" y="1503396"/>
                  <a:pt x="499533" y="1511300"/>
                </a:cubicBezTo>
                <a:cubicBezTo>
                  <a:pt x="502151" y="1515663"/>
                  <a:pt x="506391" y="1519173"/>
                  <a:pt x="508000" y="1524000"/>
                </a:cubicBezTo>
                <a:cubicBezTo>
                  <a:pt x="508706" y="1526117"/>
                  <a:pt x="508747" y="1528589"/>
                  <a:pt x="510117" y="1530350"/>
                </a:cubicBezTo>
                <a:cubicBezTo>
                  <a:pt x="520111" y="1543200"/>
                  <a:pt x="518734" y="1541689"/>
                  <a:pt x="529167" y="1545167"/>
                </a:cubicBezTo>
                <a:cubicBezTo>
                  <a:pt x="533105" y="1541228"/>
                  <a:pt x="534408" y="1539371"/>
                  <a:pt x="539750" y="1536700"/>
                </a:cubicBezTo>
                <a:cubicBezTo>
                  <a:pt x="541746" y="1535702"/>
                  <a:pt x="543983" y="1535289"/>
                  <a:pt x="546100" y="1534583"/>
                </a:cubicBezTo>
                <a:lnTo>
                  <a:pt x="558800" y="1521883"/>
                </a:lnTo>
                <a:cubicBezTo>
                  <a:pt x="560917" y="1519766"/>
                  <a:pt x="562310" y="1516479"/>
                  <a:pt x="565150" y="1515533"/>
                </a:cubicBezTo>
                <a:lnTo>
                  <a:pt x="571500" y="1513417"/>
                </a:lnTo>
                <a:cubicBezTo>
                  <a:pt x="572911" y="1512006"/>
                  <a:pt x="573948" y="1510076"/>
                  <a:pt x="575733" y="1509183"/>
                </a:cubicBezTo>
                <a:cubicBezTo>
                  <a:pt x="579724" y="1507187"/>
                  <a:pt x="584200" y="1506361"/>
                  <a:pt x="588433" y="1504950"/>
                </a:cubicBezTo>
                <a:cubicBezTo>
                  <a:pt x="598200" y="1501694"/>
                  <a:pt x="592589" y="1503272"/>
                  <a:pt x="605367" y="1500717"/>
                </a:cubicBezTo>
                <a:cubicBezTo>
                  <a:pt x="606778" y="1499306"/>
                  <a:pt x="608042" y="1497730"/>
                  <a:pt x="609600" y="1496483"/>
                </a:cubicBezTo>
                <a:cubicBezTo>
                  <a:pt x="611586" y="1494894"/>
                  <a:pt x="614151" y="1494049"/>
                  <a:pt x="615950" y="1492250"/>
                </a:cubicBezTo>
                <a:cubicBezTo>
                  <a:pt x="626917" y="1481283"/>
                  <a:pt x="618115" y="1487053"/>
                  <a:pt x="626533" y="1477433"/>
                </a:cubicBezTo>
                <a:cubicBezTo>
                  <a:pt x="635200" y="1467528"/>
                  <a:pt x="634860" y="1468354"/>
                  <a:pt x="643467" y="1462617"/>
                </a:cubicBezTo>
                <a:cubicBezTo>
                  <a:pt x="644878" y="1460500"/>
                  <a:pt x="646562" y="1458542"/>
                  <a:pt x="647700" y="1456267"/>
                </a:cubicBezTo>
                <a:cubicBezTo>
                  <a:pt x="657661" y="1436345"/>
                  <a:pt x="626213" y="1451097"/>
                  <a:pt x="692150" y="1447800"/>
                </a:cubicBezTo>
                <a:cubicBezTo>
                  <a:pt x="724447" y="1415503"/>
                  <a:pt x="692306" y="1445983"/>
                  <a:pt x="711200" y="1430867"/>
                </a:cubicBezTo>
                <a:cubicBezTo>
                  <a:pt x="712758" y="1429620"/>
                  <a:pt x="713773" y="1427740"/>
                  <a:pt x="715433" y="1426633"/>
                </a:cubicBezTo>
                <a:cubicBezTo>
                  <a:pt x="718058" y="1424883"/>
                  <a:pt x="721160" y="1423965"/>
                  <a:pt x="723900" y="1422400"/>
                </a:cubicBezTo>
                <a:cubicBezTo>
                  <a:pt x="726109" y="1421138"/>
                  <a:pt x="728017" y="1419385"/>
                  <a:pt x="730250" y="1418167"/>
                </a:cubicBezTo>
                <a:cubicBezTo>
                  <a:pt x="735790" y="1415145"/>
                  <a:pt x="741539" y="1412522"/>
                  <a:pt x="747183" y="1409700"/>
                </a:cubicBezTo>
                <a:cubicBezTo>
                  <a:pt x="750005" y="1408289"/>
                  <a:pt x="752589" y="1406232"/>
                  <a:pt x="755650" y="1405467"/>
                </a:cubicBezTo>
                <a:cubicBezTo>
                  <a:pt x="782335" y="1398795"/>
                  <a:pt x="740514" y="1409012"/>
                  <a:pt x="776817" y="1401233"/>
                </a:cubicBezTo>
                <a:cubicBezTo>
                  <a:pt x="782506" y="1400014"/>
                  <a:pt x="793750" y="1397000"/>
                  <a:pt x="793750" y="1397000"/>
                </a:cubicBezTo>
                <a:cubicBezTo>
                  <a:pt x="795867" y="1395589"/>
                  <a:pt x="798398" y="1394658"/>
                  <a:pt x="800100" y="1392767"/>
                </a:cubicBezTo>
                <a:cubicBezTo>
                  <a:pt x="832280" y="1357011"/>
                  <a:pt x="802413" y="1387756"/>
                  <a:pt x="817033" y="1369483"/>
                </a:cubicBezTo>
                <a:cubicBezTo>
                  <a:pt x="822534" y="1362607"/>
                  <a:pt x="820284" y="1367433"/>
                  <a:pt x="827617" y="1361017"/>
                </a:cubicBezTo>
                <a:cubicBezTo>
                  <a:pt x="834978" y="1354576"/>
                  <a:pt x="836609" y="1350171"/>
                  <a:pt x="844550" y="1346200"/>
                </a:cubicBezTo>
                <a:cubicBezTo>
                  <a:pt x="846546" y="1345202"/>
                  <a:pt x="848904" y="1345081"/>
                  <a:pt x="850900" y="1344083"/>
                </a:cubicBezTo>
                <a:cubicBezTo>
                  <a:pt x="866176" y="1336445"/>
                  <a:pt x="847159" y="1343040"/>
                  <a:pt x="865717" y="1335617"/>
                </a:cubicBezTo>
                <a:cubicBezTo>
                  <a:pt x="869860" y="1333960"/>
                  <a:pt x="874184" y="1332794"/>
                  <a:pt x="878417" y="1331383"/>
                </a:cubicBezTo>
                <a:cubicBezTo>
                  <a:pt x="880534" y="1330677"/>
                  <a:pt x="882603" y="1329808"/>
                  <a:pt x="884767" y="1329267"/>
                </a:cubicBezTo>
                <a:cubicBezTo>
                  <a:pt x="887589" y="1328561"/>
                  <a:pt x="890436" y="1327949"/>
                  <a:pt x="893233" y="1327150"/>
                </a:cubicBezTo>
                <a:cubicBezTo>
                  <a:pt x="895378" y="1326537"/>
                  <a:pt x="897438" y="1325646"/>
                  <a:pt x="899583" y="1325033"/>
                </a:cubicBezTo>
                <a:cubicBezTo>
                  <a:pt x="911631" y="1321591"/>
                  <a:pt x="905486" y="1324526"/>
                  <a:pt x="918633" y="1318683"/>
                </a:cubicBezTo>
                <a:cubicBezTo>
                  <a:pt x="921516" y="1317401"/>
                  <a:pt x="924170" y="1315622"/>
                  <a:pt x="927100" y="1314450"/>
                </a:cubicBezTo>
                <a:cubicBezTo>
                  <a:pt x="943793" y="1307774"/>
                  <a:pt x="935327" y="1312932"/>
                  <a:pt x="950383" y="1305983"/>
                </a:cubicBezTo>
                <a:cubicBezTo>
                  <a:pt x="956113" y="1303338"/>
                  <a:pt x="961195" y="1299048"/>
                  <a:pt x="967317" y="1297517"/>
                </a:cubicBezTo>
                <a:cubicBezTo>
                  <a:pt x="968091" y="1297324"/>
                  <a:pt x="999243" y="1290226"/>
                  <a:pt x="1005417" y="1286933"/>
                </a:cubicBezTo>
                <a:cubicBezTo>
                  <a:pt x="1012151" y="1283341"/>
                  <a:pt x="1016983" y="1275729"/>
                  <a:pt x="1024467" y="1274233"/>
                </a:cubicBezTo>
                <a:cubicBezTo>
                  <a:pt x="1037238" y="1271680"/>
                  <a:pt x="1031637" y="1273255"/>
                  <a:pt x="1041400" y="1270000"/>
                </a:cubicBezTo>
                <a:cubicBezTo>
                  <a:pt x="1055490" y="1255910"/>
                  <a:pt x="1040317" y="1269190"/>
                  <a:pt x="1054100" y="1261533"/>
                </a:cubicBezTo>
                <a:cubicBezTo>
                  <a:pt x="1058547" y="1259062"/>
                  <a:pt x="1061973" y="1254676"/>
                  <a:pt x="1066800" y="1253067"/>
                </a:cubicBezTo>
                <a:cubicBezTo>
                  <a:pt x="1075910" y="1250030"/>
                  <a:pt x="1070985" y="1251491"/>
                  <a:pt x="1081617" y="1248833"/>
                </a:cubicBezTo>
                <a:cubicBezTo>
                  <a:pt x="1083734" y="1247422"/>
                  <a:pt x="1086168" y="1246399"/>
                  <a:pt x="1087967" y="1244600"/>
                </a:cubicBezTo>
                <a:cubicBezTo>
                  <a:pt x="1089766" y="1242801"/>
                  <a:pt x="1090571" y="1240204"/>
                  <a:pt x="1092200" y="1238250"/>
                </a:cubicBezTo>
                <a:cubicBezTo>
                  <a:pt x="1094116" y="1235950"/>
                  <a:pt x="1096433" y="1234017"/>
                  <a:pt x="1098550" y="1231900"/>
                </a:cubicBezTo>
                <a:cubicBezTo>
                  <a:pt x="1099256" y="1229783"/>
                  <a:pt x="1099583" y="1227500"/>
                  <a:pt x="1100667" y="1225550"/>
                </a:cubicBezTo>
                <a:cubicBezTo>
                  <a:pt x="1103138" y="1221103"/>
                  <a:pt x="1109133" y="1212850"/>
                  <a:pt x="1109133" y="1212850"/>
                </a:cubicBezTo>
                <a:cubicBezTo>
                  <a:pt x="1114567" y="1191115"/>
                  <a:pt x="1107181" y="1218054"/>
                  <a:pt x="1115483" y="1195917"/>
                </a:cubicBezTo>
                <a:cubicBezTo>
                  <a:pt x="1116505" y="1193193"/>
                  <a:pt x="1116764" y="1190237"/>
                  <a:pt x="1117600" y="1187450"/>
                </a:cubicBezTo>
                <a:cubicBezTo>
                  <a:pt x="1118882" y="1183176"/>
                  <a:pt x="1117405" y="1175304"/>
                  <a:pt x="1121833" y="1174750"/>
                </a:cubicBezTo>
                <a:lnTo>
                  <a:pt x="1138767" y="1172633"/>
                </a:lnTo>
                <a:cubicBezTo>
                  <a:pt x="1142295" y="1171222"/>
                  <a:pt x="1145746" y="1169601"/>
                  <a:pt x="1149350" y="1168400"/>
                </a:cubicBezTo>
                <a:cubicBezTo>
                  <a:pt x="1152110" y="1167480"/>
                  <a:pt x="1155396" y="1167897"/>
                  <a:pt x="1157817" y="1166283"/>
                </a:cubicBezTo>
                <a:cubicBezTo>
                  <a:pt x="1159934" y="1164872"/>
                  <a:pt x="1160015" y="1161459"/>
                  <a:pt x="1162050" y="1159933"/>
                </a:cubicBezTo>
                <a:cubicBezTo>
                  <a:pt x="1169702" y="1154194"/>
                  <a:pt x="1174860" y="1153555"/>
                  <a:pt x="1183217" y="1151467"/>
                </a:cubicBezTo>
                <a:cubicBezTo>
                  <a:pt x="1186745" y="1149350"/>
                  <a:pt x="1190430" y="1147476"/>
                  <a:pt x="1193800" y="1145117"/>
                </a:cubicBezTo>
                <a:cubicBezTo>
                  <a:pt x="1197501" y="1142526"/>
                  <a:pt x="1200552" y="1139045"/>
                  <a:pt x="1204383" y="1136650"/>
                </a:cubicBezTo>
                <a:cubicBezTo>
                  <a:pt x="1206275" y="1135467"/>
                  <a:pt x="1208737" y="1135531"/>
                  <a:pt x="1210733" y="1134533"/>
                </a:cubicBezTo>
                <a:cubicBezTo>
                  <a:pt x="1213008" y="1133395"/>
                  <a:pt x="1214808" y="1131438"/>
                  <a:pt x="1217083" y="1130300"/>
                </a:cubicBezTo>
                <a:cubicBezTo>
                  <a:pt x="1229891" y="1123896"/>
                  <a:pt x="1229977" y="1125654"/>
                  <a:pt x="1240367" y="1119717"/>
                </a:cubicBezTo>
                <a:cubicBezTo>
                  <a:pt x="1246872" y="1116000"/>
                  <a:pt x="1247505" y="1113809"/>
                  <a:pt x="1255183" y="1111250"/>
                </a:cubicBezTo>
                <a:cubicBezTo>
                  <a:pt x="1260703" y="1109410"/>
                  <a:pt x="1266597" y="1108857"/>
                  <a:pt x="1272117" y="1107017"/>
                </a:cubicBezTo>
                <a:cubicBezTo>
                  <a:pt x="1274234" y="1106311"/>
                  <a:pt x="1276293" y="1105402"/>
                  <a:pt x="1278467" y="1104900"/>
                </a:cubicBezTo>
                <a:cubicBezTo>
                  <a:pt x="1285478" y="1103282"/>
                  <a:pt x="1299633" y="1100667"/>
                  <a:pt x="1299633" y="1100667"/>
                </a:cubicBezTo>
                <a:cubicBezTo>
                  <a:pt x="1301750" y="1099256"/>
                  <a:pt x="1303570" y="1097237"/>
                  <a:pt x="1305983" y="1096433"/>
                </a:cubicBezTo>
                <a:cubicBezTo>
                  <a:pt x="1310054" y="1095076"/>
                  <a:pt x="1314493" y="1095248"/>
                  <a:pt x="1318683" y="1094317"/>
                </a:cubicBezTo>
                <a:cubicBezTo>
                  <a:pt x="1320861" y="1093833"/>
                  <a:pt x="1322880" y="1092787"/>
                  <a:pt x="1325033" y="1092200"/>
                </a:cubicBezTo>
                <a:cubicBezTo>
                  <a:pt x="1330646" y="1090669"/>
                  <a:pt x="1341967" y="1087967"/>
                  <a:pt x="1341967" y="1087967"/>
                </a:cubicBezTo>
                <a:cubicBezTo>
                  <a:pt x="1358303" y="1079797"/>
                  <a:pt x="1342286" y="1086633"/>
                  <a:pt x="1367367" y="1081617"/>
                </a:cubicBezTo>
                <a:cubicBezTo>
                  <a:pt x="1375925" y="1079906"/>
                  <a:pt x="1384209" y="1076979"/>
                  <a:pt x="1392767" y="1075267"/>
                </a:cubicBezTo>
                <a:cubicBezTo>
                  <a:pt x="1407558" y="1072308"/>
                  <a:pt x="1399801" y="1073742"/>
                  <a:pt x="1416050" y="1071033"/>
                </a:cubicBezTo>
                <a:cubicBezTo>
                  <a:pt x="1423605" y="1068011"/>
                  <a:pt x="1428182" y="1066520"/>
                  <a:pt x="1435100" y="1062567"/>
                </a:cubicBezTo>
                <a:cubicBezTo>
                  <a:pt x="1437309" y="1061305"/>
                  <a:pt x="1439496" y="1059962"/>
                  <a:pt x="1441450" y="1058333"/>
                </a:cubicBezTo>
                <a:cubicBezTo>
                  <a:pt x="1443750" y="1056417"/>
                  <a:pt x="1445527" y="1053931"/>
                  <a:pt x="1447800" y="1051983"/>
                </a:cubicBezTo>
                <a:cubicBezTo>
                  <a:pt x="1450479" y="1049687"/>
                  <a:pt x="1453445" y="1047750"/>
                  <a:pt x="1456267" y="1045633"/>
                </a:cubicBezTo>
                <a:cubicBezTo>
                  <a:pt x="1461172" y="1037458"/>
                  <a:pt x="1464186" y="1031364"/>
                  <a:pt x="1471083" y="1024467"/>
                </a:cubicBezTo>
                <a:cubicBezTo>
                  <a:pt x="1484750" y="1010799"/>
                  <a:pt x="1471197" y="1028563"/>
                  <a:pt x="1481667" y="1016000"/>
                </a:cubicBezTo>
                <a:cubicBezTo>
                  <a:pt x="1483926" y="1013290"/>
                  <a:pt x="1485416" y="1009917"/>
                  <a:pt x="1488017" y="1007533"/>
                </a:cubicBezTo>
                <a:cubicBezTo>
                  <a:pt x="1493947" y="1002097"/>
                  <a:pt x="1501379" y="998405"/>
                  <a:pt x="1507067" y="992717"/>
                </a:cubicBezTo>
                <a:lnTo>
                  <a:pt x="1519767" y="980017"/>
                </a:lnTo>
                <a:cubicBezTo>
                  <a:pt x="1521884" y="977900"/>
                  <a:pt x="1523440" y="975006"/>
                  <a:pt x="1526117" y="973667"/>
                </a:cubicBezTo>
                <a:cubicBezTo>
                  <a:pt x="1528939" y="972256"/>
                  <a:pt x="1532016" y="971267"/>
                  <a:pt x="1534583" y="969433"/>
                </a:cubicBezTo>
                <a:cubicBezTo>
                  <a:pt x="1546722" y="960761"/>
                  <a:pt x="1535881" y="966018"/>
                  <a:pt x="1545167" y="956733"/>
                </a:cubicBezTo>
                <a:cubicBezTo>
                  <a:pt x="1546966" y="954934"/>
                  <a:pt x="1549447" y="953979"/>
                  <a:pt x="1551517" y="952500"/>
                </a:cubicBezTo>
                <a:cubicBezTo>
                  <a:pt x="1554388" y="950450"/>
                  <a:pt x="1556936" y="947927"/>
                  <a:pt x="1559983" y="946150"/>
                </a:cubicBezTo>
                <a:cubicBezTo>
                  <a:pt x="1565434" y="942970"/>
                  <a:pt x="1571666" y="941183"/>
                  <a:pt x="1576917" y="937683"/>
                </a:cubicBezTo>
                <a:lnTo>
                  <a:pt x="1589617" y="929217"/>
                </a:lnTo>
                <a:cubicBezTo>
                  <a:pt x="1595892" y="904107"/>
                  <a:pt x="1592763" y="920458"/>
                  <a:pt x="1587500" y="867833"/>
                </a:cubicBezTo>
                <a:cubicBezTo>
                  <a:pt x="1586646" y="859289"/>
                  <a:pt x="1583869" y="852706"/>
                  <a:pt x="1581150" y="844550"/>
                </a:cubicBezTo>
                <a:lnTo>
                  <a:pt x="1574800" y="825500"/>
                </a:lnTo>
                <a:cubicBezTo>
                  <a:pt x="1574094" y="823383"/>
                  <a:pt x="1573512" y="821222"/>
                  <a:pt x="1572683" y="819150"/>
                </a:cubicBezTo>
                <a:cubicBezTo>
                  <a:pt x="1571272" y="815622"/>
                  <a:pt x="1569993" y="812039"/>
                  <a:pt x="1568450" y="808567"/>
                </a:cubicBezTo>
                <a:cubicBezTo>
                  <a:pt x="1567169" y="805684"/>
                  <a:pt x="1565389" y="803030"/>
                  <a:pt x="1564217" y="800100"/>
                </a:cubicBezTo>
                <a:cubicBezTo>
                  <a:pt x="1562560" y="795957"/>
                  <a:pt x="1561394" y="791633"/>
                  <a:pt x="1559983" y="787400"/>
                </a:cubicBezTo>
                <a:cubicBezTo>
                  <a:pt x="1559277" y="785283"/>
                  <a:pt x="1559445" y="782628"/>
                  <a:pt x="1557867" y="781050"/>
                </a:cubicBezTo>
                <a:cubicBezTo>
                  <a:pt x="1555045" y="778228"/>
                  <a:pt x="1551614" y="775904"/>
                  <a:pt x="1549400" y="772583"/>
                </a:cubicBezTo>
                <a:cubicBezTo>
                  <a:pt x="1547989" y="770466"/>
                  <a:pt x="1547153" y="767822"/>
                  <a:pt x="1545167" y="766233"/>
                </a:cubicBezTo>
                <a:cubicBezTo>
                  <a:pt x="1543425" y="764839"/>
                  <a:pt x="1540934" y="764822"/>
                  <a:pt x="1538817" y="764117"/>
                </a:cubicBezTo>
                <a:cubicBezTo>
                  <a:pt x="1536700" y="762706"/>
                  <a:pt x="1534266" y="761682"/>
                  <a:pt x="1532467" y="759883"/>
                </a:cubicBezTo>
                <a:cubicBezTo>
                  <a:pt x="1520243" y="747659"/>
                  <a:pt x="1537479" y="759313"/>
                  <a:pt x="1521883" y="747183"/>
                </a:cubicBezTo>
                <a:cubicBezTo>
                  <a:pt x="1517867" y="744060"/>
                  <a:pt x="1509183" y="738717"/>
                  <a:pt x="1509183" y="738717"/>
                </a:cubicBezTo>
                <a:cubicBezTo>
                  <a:pt x="1503287" y="730855"/>
                  <a:pt x="1504341" y="730303"/>
                  <a:pt x="1496483" y="726017"/>
                </a:cubicBezTo>
                <a:cubicBezTo>
                  <a:pt x="1490943" y="722995"/>
                  <a:pt x="1479550" y="717550"/>
                  <a:pt x="1479550" y="717550"/>
                </a:cubicBezTo>
                <a:cubicBezTo>
                  <a:pt x="1463171" y="696492"/>
                  <a:pt x="1469195" y="705194"/>
                  <a:pt x="1460500" y="692150"/>
                </a:cubicBezTo>
                <a:cubicBezTo>
                  <a:pt x="1459794" y="688622"/>
                  <a:pt x="1459674" y="684925"/>
                  <a:pt x="1458383" y="681567"/>
                </a:cubicBezTo>
                <a:cubicBezTo>
                  <a:pt x="1456118" y="675677"/>
                  <a:pt x="1451913" y="670620"/>
                  <a:pt x="1449917" y="664633"/>
                </a:cubicBezTo>
                <a:cubicBezTo>
                  <a:pt x="1447590" y="657655"/>
                  <a:pt x="1446939" y="655287"/>
                  <a:pt x="1443567" y="647700"/>
                </a:cubicBezTo>
                <a:cubicBezTo>
                  <a:pt x="1442285" y="644816"/>
                  <a:pt x="1440744" y="642055"/>
                  <a:pt x="1439333" y="639233"/>
                </a:cubicBezTo>
                <a:cubicBezTo>
                  <a:pt x="1435643" y="624468"/>
                  <a:pt x="1439042" y="634818"/>
                  <a:pt x="1428750" y="615950"/>
                </a:cubicBezTo>
                <a:cubicBezTo>
                  <a:pt x="1427239" y="613180"/>
                  <a:pt x="1426189" y="610159"/>
                  <a:pt x="1424517" y="607483"/>
                </a:cubicBezTo>
                <a:cubicBezTo>
                  <a:pt x="1422647" y="604492"/>
                  <a:pt x="1419944" y="602064"/>
                  <a:pt x="1418167" y="599017"/>
                </a:cubicBezTo>
                <a:cubicBezTo>
                  <a:pt x="1414987" y="593566"/>
                  <a:pt x="1413201" y="587334"/>
                  <a:pt x="1409700" y="582083"/>
                </a:cubicBezTo>
                <a:cubicBezTo>
                  <a:pt x="1407024" y="578069"/>
                  <a:pt x="1398914" y="565396"/>
                  <a:pt x="1394883" y="560917"/>
                </a:cubicBezTo>
                <a:cubicBezTo>
                  <a:pt x="1390878" y="556467"/>
                  <a:pt x="1386416" y="552450"/>
                  <a:pt x="1382183" y="548217"/>
                </a:cubicBezTo>
                <a:cubicBezTo>
                  <a:pt x="1380066" y="546100"/>
                  <a:pt x="1378324" y="543528"/>
                  <a:pt x="1375833" y="541867"/>
                </a:cubicBezTo>
                <a:lnTo>
                  <a:pt x="1369483" y="537633"/>
                </a:lnTo>
                <a:cubicBezTo>
                  <a:pt x="1368072" y="534811"/>
                  <a:pt x="1367000" y="531792"/>
                  <a:pt x="1365250" y="529167"/>
                </a:cubicBezTo>
                <a:cubicBezTo>
                  <a:pt x="1362836" y="525545"/>
                  <a:pt x="1358067" y="522966"/>
                  <a:pt x="1354667" y="520700"/>
                </a:cubicBezTo>
                <a:cubicBezTo>
                  <a:pt x="1353256" y="518583"/>
                  <a:pt x="1352232" y="516149"/>
                  <a:pt x="1350433" y="514350"/>
                </a:cubicBezTo>
                <a:cubicBezTo>
                  <a:pt x="1342097" y="506015"/>
                  <a:pt x="1346137" y="514266"/>
                  <a:pt x="1339850" y="505883"/>
                </a:cubicBezTo>
                <a:cubicBezTo>
                  <a:pt x="1324663" y="485633"/>
                  <a:pt x="1337957" y="499757"/>
                  <a:pt x="1325033" y="486833"/>
                </a:cubicBezTo>
                <a:cubicBezTo>
                  <a:pt x="1321131" y="471222"/>
                  <a:pt x="1325325" y="485399"/>
                  <a:pt x="1318683" y="469900"/>
                </a:cubicBezTo>
                <a:cubicBezTo>
                  <a:pt x="1313424" y="457629"/>
                  <a:pt x="1320471" y="469405"/>
                  <a:pt x="1312333" y="457200"/>
                </a:cubicBezTo>
                <a:cubicBezTo>
                  <a:pt x="1311628" y="454378"/>
                  <a:pt x="1311363" y="451407"/>
                  <a:pt x="1310217" y="448733"/>
                </a:cubicBezTo>
                <a:cubicBezTo>
                  <a:pt x="1309215" y="446395"/>
                  <a:pt x="1307245" y="444592"/>
                  <a:pt x="1305983" y="442383"/>
                </a:cubicBezTo>
                <a:cubicBezTo>
                  <a:pt x="1304418" y="439644"/>
                  <a:pt x="1302922" y="436846"/>
                  <a:pt x="1301750" y="433917"/>
                </a:cubicBezTo>
                <a:cubicBezTo>
                  <a:pt x="1300093" y="429774"/>
                  <a:pt x="1298928" y="425450"/>
                  <a:pt x="1297517" y="421217"/>
                </a:cubicBezTo>
                <a:cubicBezTo>
                  <a:pt x="1296811" y="419100"/>
                  <a:pt x="1297256" y="416105"/>
                  <a:pt x="1295400" y="414867"/>
                </a:cubicBezTo>
                <a:lnTo>
                  <a:pt x="1289050" y="410633"/>
                </a:lnTo>
                <a:cubicBezTo>
                  <a:pt x="1285329" y="399473"/>
                  <a:pt x="1289392" y="408504"/>
                  <a:pt x="1280583" y="397933"/>
                </a:cubicBezTo>
                <a:cubicBezTo>
                  <a:pt x="1278954" y="395979"/>
                  <a:pt x="1266472" y="383822"/>
                  <a:pt x="1263650" y="381000"/>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Freeform: Shape 55">
            <a:extLst>
              <a:ext uri="{FF2B5EF4-FFF2-40B4-BE49-F238E27FC236}">
                <a16:creationId xmlns:a16="http://schemas.microsoft.com/office/drawing/2014/main" id="{92CE3037-7AEC-468C-B1D1-D2A29FB175EE}"/>
              </a:ext>
            </a:extLst>
          </p:cNvPr>
          <p:cNvSpPr/>
          <p:nvPr/>
        </p:nvSpPr>
        <p:spPr>
          <a:xfrm rot="3028085">
            <a:off x="8158762" y="3637508"/>
            <a:ext cx="411068" cy="401732"/>
          </a:xfrm>
          <a:custGeom>
            <a:avLst/>
            <a:gdLst>
              <a:gd name="connsiteX0" fmla="*/ 309034 w 346556"/>
              <a:gd name="connsiteY0" fmla="*/ 137601 h 338685"/>
              <a:gd name="connsiteX1" fmla="*/ 309034 w 346556"/>
              <a:gd name="connsiteY1" fmla="*/ 137601 h 338685"/>
              <a:gd name="connsiteX2" fmla="*/ 306917 w 346556"/>
              <a:gd name="connsiteY2" fmla="*/ 84685 h 338685"/>
              <a:gd name="connsiteX3" fmla="*/ 298450 w 346556"/>
              <a:gd name="connsiteY3" fmla="*/ 74101 h 338685"/>
              <a:gd name="connsiteX4" fmla="*/ 287867 w 346556"/>
              <a:gd name="connsiteY4" fmla="*/ 71985 h 338685"/>
              <a:gd name="connsiteX5" fmla="*/ 281517 w 346556"/>
              <a:gd name="connsiteY5" fmla="*/ 67751 h 338685"/>
              <a:gd name="connsiteX6" fmla="*/ 273050 w 346556"/>
              <a:gd name="connsiteY6" fmla="*/ 65635 h 338685"/>
              <a:gd name="connsiteX7" fmla="*/ 268817 w 346556"/>
              <a:gd name="connsiteY7" fmla="*/ 61401 h 338685"/>
              <a:gd name="connsiteX8" fmla="*/ 262467 w 346556"/>
              <a:gd name="connsiteY8" fmla="*/ 59285 h 338685"/>
              <a:gd name="connsiteX9" fmla="*/ 251884 w 346556"/>
              <a:gd name="connsiteY9" fmla="*/ 48701 h 338685"/>
              <a:gd name="connsiteX10" fmla="*/ 249767 w 346556"/>
              <a:gd name="connsiteY10" fmla="*/ 16951 h 338685"/>
              <a:gd name="connsiteX11" fmla="*/ 247650 w 346556"/>
              <a:gd name="connsiteY11" fmla="*/ 10601 h 338685"/>
              <a:gd name="connsiteX12" fmla="*/ 234950 w 346556"/>
              <a:gd name="connsiteY12" fmla="*/ 6368 h 338685"/>
              <a:gd name="connsiteX13" fmla="*/ 228600 w 346556"/>
              <a:gd name="connsiteY13" fmla="*/ 4251 h 338685"/>
              <a:gd name="connsiteX14" fmla="*/ 201084 w 346556"/>
              <a:gd name="connsiteY14" fmla="*/ 6368 h 338685"/>
              <a:gd name="connsiteX15" fmla="*/ 194734 w 346556"/>
              <a:gd name="connsiteY15" fmla="*/ 8485 h 338685"/>
              <a:gd name="connsiteX16" fmla="*/ 190500 w 346556"/>
              <a:gd name="connsiteY16" fmla="*/ 12718 h 338685"/>
              <a:gd name="connsiteX17" fmla="*/ 177800 w 346556"/>
              <a:gd name="connsiteY17" fmla="*/ 16951 h 338685"/>
              <a:gd name="connsiteX18" fmla="*/ 171450 w 346556"/>
              <a:gd name="connsiteY18" fmla="*/ 19068 h 338685"/>
              <a:gd name="connsiteX19" fmla="*/ 152400 w 346556"/>
              <a:gd name="connsiteY19" fmla="*/ 16951 h 338685"/>
              <a:gd name="connsiteX20" fmla="*/ 139700 w 346556"/>
              <a:gd name="connsiteY20" fmla="*/ 8485 h 338685"/>
              <a:gd name="connsiteX21" fmla="*/ 135467 w 346556"/>
              <a:gd name="connsiteY21" fmla="*/ 2135 h 338685"/>
              <a:gd name="connsiteX22" fmla="*/ 120650 w 346556"/>
              <a:gd name="connsiteY22" fmla="*/ 2135 h 338685"/>
              <a:gd name="connsiteX23" fmla="*/ 114300 w 346556"/>
              <a:gd name="connsiteY23" fmla="*/ 33885 h 338685"/>
              <a:gd name="connsiteX24" fmla="*/ 103717 w 346556"/>
              <a:gd name="connsiteY24" fmla="*/ 46585 h 338685"/>
              <a:gd name="connsiteX25" fmla="*/ 101600 w 346556"/>
              <a:gd name="connsiteY25" fmla="*/ 52935 h 338685"/>
              <a:gd name="connsiteX26" fmla="*/ 97367 w 346556"/>
              <a:gd name="connsiteY26" fmla="*/ 59285 h 338685"/>
              <a:gd name="connsiteX27" fmla="*/ 95250 w 346556"/>
              <a:gd name="connsiteY27" fmla="*/ 65635 h 338685"/>
              <a:gd name="connsiteX28" fmla="*/ 91017 w 346556"/>
              <a:gd name="connsiteY28" fmla="*/ 74101 h 338685"/>
              <a:gd name="connsiteX29" fmla="*/ 86784 w 346556"/>
              <a:gd name="connsiteY29" fmla="*/ 86801 h 338685"/>
              <a:gd name="connsiteX30" fmla="*/ 84667 w 346556"/>
              <a:gd name="connsiteY30" fmla="*/ 131251 h 338685"/>
              <a:gd name="connsiteX31" fmla="*/ 80434 w 346556"/>
              <a:gd name="connsiteY31" fmla="*/ 143951 h 338685"/>
              <a:gd name="connsiteX32" fmla="*/ 76200 w 346556"/>
              <a:gd name="connsiteY32" fmla="*/ 148185 h 338685"/>
              <a:gd name="connsiteX33" fmla="*/ 74084 w 346556"/>
              <a:gd name="connsiteY33" fmla="*/ 154535 h 338685"/>
              <a:gd name="connsiteX34" fmla="*/ 67734 w 346556"/>
              <a:gd name="connsiteY34" fmla="*/ 171468 h 338685"/>
              <a:gd name="connsiteX35" fmla="*/ 59267 w 346556"/>
              <a:gd name="connsiteY35" fmla="*/ 179935 h 338685"/>
              <a:gd name="connsiteX36" fmla="*/ 48684 w 346556"/>
              <a:gd name="connsiteY36" fmla="*/ 198985 h 338685"/>
              <a:gd name="connsiteX37" fmla="*/ 38100 w 346556"/>
              <a:gd name="connsiteY37" fmla="*/ 211685 h 338685"/>
              <a:gd name="connsiteX38" fmla="*/ 31750 w 346556"/>
              <a:gd name="connsiteY38" fmla="*/ 213801 h 338685"/>
              <a:gd name="connsiteX39" fmla="*/ 27517 w 346556"/>
              <a:gd name="connsiteY39" fmla="*/ 218035 h 338685"/>
              <a:gd name="connsiteX40" fmla="*/ 14817 w 346556"/>
              <a:gd name="connsiteY40" fmla="*/ 226501 h 338685"/>
              <a:gd name="connsiteX41" fmla="*/ 10584 w 346556"/>
              <a:gd name="connsiteY41" fmla="*/ 230735 h 338685"/>
              <a:gd name="connsiteX42" fmla="*/ 8467 w 346556"/>
              <a:gd name="connsiteY42" fmla="*/ 237085 h 338685"/>
              <a:gd name="connsiteX43" fmla="*/ 0 w 346556"/>
              <a:gd name="connsiteY43" fmla="*/ 247668 h 338685"/>
              <a:gd name="connsiteX44" fmla="*/ 2117 w 346556"/>
              <a:gd name="connsiteY44" fmla="*/ 254018 h 338685"/>
              <a:gd name="connsiteX45" fmla="*/ 8467 w 346556"/>
              <a:gd name="connsiteY45" fmla="*/ 256135 h 338685"/>
              <a:gd name="connsiteX46" fmla="*/ 27517 w 346556"/>
              <a:gd name="connsiteY46" fmla="*/ 264601 h 338685"/>
              <a:gd name="connsiteX47" fmla="*/ 38100 w 346556"/>
              <a:gd name="connsiteY47" fmla="*/ 268835 h 338685"/>
              <a:gd name="connsiteX48" fmla="*/ 48684 w 346556"/>
              <a:gd name="connsiteY48" fmla="*/ 277301 h 338685"/>
              <a:gd name="connsiteX49" fmla="*/ 59267 w 346556"/>
              <a:gd name="connsiteY49" fmla="*/ 285768 h 338685"/>
              <a:gd name="connsiteX50" fmla="*/ 71967 w 346556"/>
              <a:gd name="connsiteY50" fmla="*/ 290001 h 338685"/>
              <a:gd name="connsiteX51" fmla="*/ 78317 w 346556"/>
              <a:gd name="connsiteY51" fmla="*/ 292118 h 338685"/>
              <a:gd name="connsiteX52" fmla="*/ 84667 w 346556"/>
              <a:gd name="connsiteY52" fmla="*/ 298468 h 338685"/>
              <a:gd name="connsiteX53" fmla="*/ 105834 w 346556"/>
              <a:gd name="connsiteY53" fmla="*/ 311168 h 338685"/>
              <a:gd name="connsiteX54" fmla="*/ 112184 w 346556"/>
              <a:gd name="connsiteY54" fmla="*/ 319635 h 338685"/>
              <a:gd name="connsiteX55" fmla="*/ 124884 w 346556"/>
              <a:gd name="connsiteY55" fmla="*/ 328101 h 338685"/>
              <a:gd name="connsiteX56" fmla="*/ 131234 w 346556"/>
              <a:gd name="connsiteY56" fmla="*/ 332335 h 338685"/>
              <a:gd name="connsiteX57" fmla="*/ 137584 w 346556"/>
              <a:gd name="connsiteY57" fmla="*/ 334451 h 338685"/>
              <a:gd name="connsiteX58" fmla="*/ 156634 w 346556"/>
              <a:gd name="connsiteY58" fmla="*/ 338685 h 338685"/>
              <a:gd name="connsiteX59" fmla="*/ 226484 w 346556"/>
              <a:gd name="connsiteY59" fmla="*/ 336568 h 338685"/>
              <a:gd name="connsiteX60" fmla="*/ 234950 w 346556"/>
              <a:gd name="connsiteY60" fmla="*/ 334451 h 338685"/>
              <a:gd name="connsiteX61" fmla="*/ 247650 w 346556"/>
              <a:gd name="connsiteY61" fmla="*/ 330218 h 338685"/>
              <a:gd name="connsiteX62" fmla="*/ 277284 w 346556"/>
              <a:gd name="connsiteY62" fmla="*/ 332335 h 338685"/>
              <a:gd name="connsiteX63" fmla="*/ 289984 w 346556"/>
              <a:gd name="connsiteY63" fmla="*/ 336568 h 338685"/>
              <a:gd name="connsiteX64" fmla="*/ 306917 w 346556"/>
              <a:gd name="connsiteY64" fmla="*/ 334451 h 338685"/>
              <a:gd name="connsiteX65" fmla="*/ 315384 w 346556"/>
              <a:gd name="connsiteY65" fmla="*/ 321751 h 338685"/>
              <a:gd name="connsiteX66" fmla="*/ 319617 w 346556"/>
              <a:gd name="connsiteY66" fmla="*/ 315401 h 338685"/>
              <a:gd name="connsiteX67" fmla="*/ 321734 w 346556"/>
              <a:gd name="connsiteY67" fmla="*/ 309051 h 338685"/>
              <a:gd name="connsiteX68" fmla="*/ 325967 w 346556"/>
              <a:gd name="connsiteY68" fmla="*/ 302701 h 338685"/>
              <a:gd name="connsiteX69" fmla="*/ 330200 w 346556"/>
              <a:gd name="connsiteY69" fmla="*/ 290001 h 338685"/>
              <a:gd name="connsiteX70" fmla="*/ 334434 w 346556"/>
              <a:gd name="connsiteY70" fmla="*/ 281535 h 338685"/>
              <a:gd name="connsiteX71" fmla="*/ 336550 w 346556"/>
              <a:gd name="connsiteY71" fmla="*/ 275185 h 338685"/>
              <a:gd name="connsiteX72" fmla="*/ 340784 w 346556"/>
              <a:gd name="connsiteY72" fmla="*/ 270951 h 338685"/>
              <a:gd name="connsiteX73" fmla="*/ 340784 w 346556"/>
              <a:gd name="connsiteY73" fmla="*/ 207451 h 338685"/>
              <a:gd name="connsiteX74" fmla="*/ 330200 w 346556"/>
              <a:gd name="connsiteY74" fmla="*/ 196868 h 338685"/>
              <a:gd name="connsiteX75" fmla="*/ 323850 w 346556"/>
              <a:gd name="connsiteY75" fmla="*/ 184168 h 338685"/>
              <a:gd name="connsiteX76" fmla="*/ 317500 w 346556"/>
              <a:gd name="connsiteY76" fmla="*/ 179935 h 338685"/>
              <a:gd name="connsiteX77" fmla="*/ 315384 w 346556"/>
              <a:gd name="connsiteY77" fmla="*/ 173585 h 338685"/>
              <a:gd name="connsiteX78" fmla="*/ 313267 w 346556"/>
              <a:gd name="connsiteY78" fmla="*/ 165118 h 338685"/>
              <a:gd name="connsiteX79" fmla="*/ 309034 w 346556"/>
              <a:gd name="connsiteY79" fmla="*/ 158768 h 338685"/>
              <a:gd name="connsiteX80" fmla="*/ 304800 w 346556"/>
              <a:gd name="connsiteY80" fmla="*/ 143951 h 338685"/>
              <a:gd name="connsiteX81" fmla="*/ 309034 w 346556"/>
              <a:gd name="connsiteY81" fmla="*/ 137601 h 33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46556" h="338685">
                <a:moveTo>
                  <a:pt x="309034" y="137601"/>
                </a:moveTo>
                <a:lnTo>
                  <a:pt x="309034" y="137601"/>
                </a:lnTo>
                <a:cubicBezTo>
                  <a:pt x="308328" y="119962"/>
                  <a:pt x="308798" y="102237"/>
                  <a:pt x="306917" y="84685"/>
                </a:cubicBezTo>
                <a:cubicBezTo>
                  <a:pt x="306768" y="83293"/>
                  <a:pt x="300410" y="74941"/>
                  <a:pt x="298450" y="74101"/>
                </a:cubicBezTo>
                <a:cubicBezTo>
                  <a:pt x="295143" y="72684"/>
                  <a:pt x="291395" y="72690"/>
                  <a:pt x="287867" y="71985"/>
                </a:cubicBezTo>
                <a:cubicBezTo>
                  <a:pt x="285750" y="70574"/>
                  <a:pt x="283855" y="68753"/>
                  <a:pt x="281517" y="67751"/>
                </a:cubicBezTo>
                <a:cubicBezTo>
                  <a:pt x="278843" y="66605"/>
                  <a:pt x="275652" y="66936"/>
                  <a:pt x="273050" y="65635"/>
                </a:cubicBezTo>
                <a:cubicBezTo>
                  <a:pt x="271265" y="64742"/>
                  <a:pt x="270528" y="62428"/>
                  <a:pt x="268817" y="61401"/>
                </a:cubicBezTo>
                <a:cubicBezTo>
                  <a:pt x="266904" y="60253"/>
                  <a:pt x="264584" y="59990"/>
                  <a:pt x="262467" y="59285"/>
                </a:cubicBezTo>
                <a:cubicBezTo>
                  <a:pt x="258763" y="56815"/>
                  <a:pt x="252766" y="53993"/>
                  <a:pt x="251884" y="48701"/>
                </a:cubicBezTo>
                <a:cubicBezTo>
                  <a:pt x="250140" y="38238"/>
                  <a:pt x="250939" y="27493"/>
                  <a:pt x="249767" y="16951"/>
                </a:cubicBezTo>
                <a:cubicBezTo>
                  <a:pt x="249521" y="14733"/>
                  <a:pt x="249466" y="11898"/>
                  <a:pt x="247650" y="10601"/>
                </a:cubicBezTo>
                <a:cubicBezTo>
                  <a:pt x="244019" y="8007"/>
                  <a:pt x="239183" y="7779"/>
                  <a:pt x="234950" y="6368"/>
                </a:cubicBezTo>
                <a:lnTo>
                  <a:pt x="228600" y="4251"/>
                </a:lnTo>
                <a:cubicBezTo>
                  <a:pt x="219428" y="4957"/>
                  <a:pt x="210212" y="5227"/>
                  <a:pt x="201084" y="6368"/>
                </a:cubicBezTo>
                <a:cubicBezTo>
                  <a:pt x="198870" y="6645"/>
                  <a:pt x="196647" y="7337"/>
                  <a:pt x="194734" y="8485"/>
                </a:cubicBezTo>
                <a:cubicBezTo>
                  <a:pt x="193023" y="9512"/>
                  <a:pt x="192285" y="11826"/>
                  <a:pt x="190500" y="12718"/>
                </a:cubicBezTo>
                <a:cubicBezTo>
                  <a:pt x="186509" y="14713"/>
                  <a:pt x="182033" y="15540"/>
                  <a:pt x="177800" y="16951"/>
                </a:cubicBezTo>
                <a:lnTo>
                  <a:pt x="171450" y="19068"/>
                </a:lnTo>
                <a:cubicBezTo>
                  <a:pt x="165100" y="18362"/>
                  <a:pt x="158461" y="18971"/>
                  <a:pt x="152400" y="16951"/>
                </a:cubicBezTo>
                <a:cubicBezTo>
                  <a:pt x="147573" y="15342"/>
                  <a:pt x="139700" y="8485"/>
                  <a:pt x="139700" y="8485"/>
                </a:cubicBezTo>
                <a:cubicBezTo>
                  <a:pt x="138289" y="6368"/>
                  <a:pt x="137453" y="3724"/>
                  <a:pt x="135467" y="2135"/>
                </a:cubicBezTo>
                <a:cubicBezTo>
                  <a:pt x="130406" y="-1914"/>
                  <a:pt x="126003" y="797"/>
                  <a:pt x="120650" y="2135"/>
                </a:cubicBezTo>
                <a:cubicBezTo>
                  <a:pt x="120044" y="6377"/>
                  <a:pt x="117023" y="31162"/>
                  <a:pt x="114300" y="33885"/>
                </a:cubicBezTo>
                <a:cubicBezTo>
                  <a:pt x="109618" y="38567"/>
                  <a:pt x="106664" y="40690"/>
                  <a:pt x="103717" y="46585"/>
                </a:cubicBezTo>
                <a:cubicBezTo>
                  <a:pt x="102719" y="48581"/>
                  <a:pt x="102598" y="50939"/>
                  <a:pt x="101600" y="52935"/>
                </a:cubicBezTo>
                <a:cubicBezTo>
                  <a:pt x="100462" y="55210"/>
                  <a:pt x="98505" y="57010"/>
                  <a:pt x="97367" y="59285"/>
                </a:cubicBezTo>
                <a:cubicBezTo>
                  <a:pt x="96369" y="61281"/>
                  <a:pt x="96129" y="63584"/>
                  <a:pt x="95250" y="65635"/>
                </a:cubicBezTo>
                <a:cubicBezTo>
                  <a:pt x="94007" y="68535"/>
                  <a:pt x="92189" y="71172"/>
                  <a:pt x="91017" y="74101"/>
                </a:cubicBezTo>
                <a:cubicBezTo>
                  <a:pt x="89360" y="78244"/>
                  <a:pt x="86784" y="86801"/>
                  <a:pt x="86784" y="86801"/>
                </a:cubicBezTo>
                <a:cubicBezTo>
                  <a:pt x="86078" y="101618"/>
                  <a:pt x="86305" y="116508"/>
                  <a:pt x="84667" y="131251"/>
                </a:cubicBezTo>
                <a:cubicBezTo>
                  <a:pt x="84174" y="135686"/>
                  <a:pt x="83589" y="140796"/>
                  <a:pt x="80434" y="143951"/>
                </a:cubicBezTo>
                <a:lnTo>
                  <a:pt x="76200" y="148185"/>
                </a:lnTo>
                <a:cubicBezTo>
                  <a:pt x="75495" y="150302"/>
                  <a:pt x="74697" y="152390"/>
                  <a:pt x="74084" y="154535"/>
                </a:cubicBezTo>
                <a:cubicBezTo>
                  <a:pt x="72108" y="161452"/>
                  <a:pt x="72285" y="165400"/>
                  <a:pt x="67734" y="171468"/>
                </a:cubicBezTo>
                <a:cubicBezTo>
                  <a:pt x="65339" y="174661"/>
                  <a:pt x="59267" y="179935"/>
                  <a:pt x="59267" y="179935"/>
                </a:cubicBezTo>
                <a:cubicBezTo>
                  <a:pt x="55541" y="191111"/>
                  <a:pt x="58387" y="184431"/>
                  <a:pt x="48684" y="198985"/>
                </a:cubicBezTo>
                <a:cubicBezTo>
                  <a:pt x="45562" y="203669"/>
                  <a:pt x="42987" y="208427"/>
                  <a:pt x="38100" y="211685"/>
                </a:cubicBezTo>
                <a:cubicBezTo>
                  <a:pt x="36244" y="212923"/>
                  <a:pt x="33867" y="213096"/>
                  <a:pt x="31750" y="213801"/>
                </a:cubicBezTo>
                <a:cubicBezTo>
                  <a:pt x="30339" y="215212"/>
                  <a:pt x="29114" y="216838"/>
                  <a:pt x="27517" y="218035"/>
                </a:cubicBezTo>
                <a:cubicBezTo>
                  <a:pt x="23447" y="221088"/>
                  <a:pt x="18414" y="222903"/>
                  <a:pt x="14817" y="226501"/>
                </a:cubicBezTo>
                <a:lnTo>
                  <a:pt x="10584" y="230735"/>
                </a:lnTo>
                <a:cubicBezTo>
                  <a:pt x="9878" y="232852"/>
                  <a:pt x="9465" y="235089"/>
                  <a:pt x="8467" y="237085"/>
                </a:cubicBezTo>
                <a:cubicBezTo>
                  <a:pt x="5796" y="242427"/>
                  <a:pt x="3939" y="243730"/>
                  <a:pt x="0" y="247668"/>
                </a:cubicBezTo>
                <a:cubicBezTo>
                  <a:pt x="706" y="249785"/>
                  <a:pt x="539" y="252440"/>
                  <a:pt x="2117" y="254018"/>
                </a:cubicBezTo>
                <a:cubicBezTo>
                  <a:pt x="3695" y="255596"/>
                  <a:pt x="6378" y="255352"/>
                  <a:pt x="8467" y="256135"/>
                </a:cubicBezTo>
                <a:cubicBezTo>
                  <a:pt x="28533" y="263660"/>
                  <a:pt x="10209" y="256908"/>
                  <a:pt x="27517" y="264601"/>
                </a:cubicBezTo>
                <a:cubicBezTo>
                  <a:pt x="30989" y="266144"/>
                  <a:pt x="34572" y="267424"/>
                  <a:pt x="38100" y="268835"/>
                </a:cubicBezTo>
                <a:cubicBezTo>
                  <a:pt x="48332" y="279065"/>
                  <a:pt x="35321" y="266610"/>
                  <a:pt x="48684" y="277301"/>
                </a:cubicBezTo>
                <a:cubicBezTo>
                  <a:pt x="54184" y="281701"/>
                  <a:pt x="51934" y="282509"/>
                  <a:pt x="59267" y="285768"/>
                </a:cubicBezTo>
                <a:cubicBezTo>
                  <a:pt x="63345" y="287580"/>
                  <a:pt x="67734" y="288590"/>
                  <a:pt x="71967" y="290001"/>
                </a:cubicBezTo>
                <a:lnTo>
                  <a:pt x="78317" y="292118"/>
                </a:lnTo>
                <a:cubicBezTo>
                  <a:pt x="80434" y="294235"/>
                  <a:pt x="82304" y="296630"/>
                  <a:pt x="84667" y="298468"/>
                </a:cubicBezTo>
                <a:cubicBezTo>
                  <a:pt x="93864" y="305622"/>
                  <a:pt x="96617" y="306560"/>
                  <a:pt x="105834" y="311168"/>
                </a:cubicBezTo>
                <a:cubicBezTo>
                  <a:pt x="107951" y="313990"/>
                  <a:pt x="109547" y="317291"/>
                  <a:pt x="112184" y="319635"/>
                </a:cubicBezTo>
                <a:cubicBezTo>
                  <a:pt x="115987" y="323015"/>
                  <a:pt x="120651" y="325279"/>
                  <a:pt x="124884" y="328101"/>
                </a:cubicBezTo>
                <a:cubicBezTo>
                  <a:pt x="127001" y="329512"/>
                  <a:pt x="128820" y="331531"/>
                  <a:pt x="131234" y="332335"/>
                </a:cubicBezTo>
                <a:cubicBezTo>
                  <a:pt x="133351" y="333040"/>
                  <a:pt x="135439" y="333838"/>
                  <a:pt x="137584" y="334451"/>
                </a:cubicBezTo>
                <a:cubicBezTo>
                  <a:pt x="144566" y="336446"/>
                  <a:pt x="149350" y="337228"/>
                  <a:pt x="156634" y="338685"/>
                </a:cubicBezTo>
                <a:cubicBezTo>
                  <a:pt x="179917" y="337979"/>
                  <a:pt x="203224" y="337826"/>
                  <a:pt x="226484" y="336568"/>
                </a:cubicBezTo>
                <a:cubicBezTo>
                  <a:pt x="229389" y="336411"/>
                  <a:pt x="232164" y="335287"/>
                  <a:pt x="234950" y="334451"/>
                </a:cubicBezTo>
                <a:cubicBezTo>
                  <a:pt x="239224" y="333169"/>
                  <a:pt x="247650" y="330218"/>
                  <a:pt x="247650" y="330218"/>
                </a:cubicBezTo>
                <a:cubicBezTo>
                  <a:pt x="257528" y="330924"/>
                  <a:pt x="267490" y="330866"/>
                  <a:pt x="277284" y="332335"/>
                </a:cubicBezTo>
                <a:cubicBezTo>
                  <a:pt x="281697" y="332997"/>
                  <a:pt x="289984" y="336568"/>
                  <a:pt x="289984" y="336568"/>
                </a:cubicBezTo>
                <a:cubicBezTo>
                  <a:pt x="295628" y="335862"/>
                  <a:pt x="301571" y="336395"/>
                  <a:pt x="306917" y="334451"/>
                </a:cubicBezTo>
                <a:cubicBezTo>
                  <a:pt x="314272" y="331776"/>
                  <a:pt x="312747" y="327025"/>
                  <a:pt x="315384" y="321751"/>
                </a:cubicBezTo>
                <a:cubicBezTo>
                  <a:pt x="316522" y="319476"/>
                  <a:pt x="318479" y="317676"/>
                  <a:pt x="319617" y="315401"/>
                </a:cubicBezTo>
                <a:cubicBezTo>
                  <a:pt x="320615" y="313405"/>
                  <a:pt x="320736" y="311047"/>
                  <a:pt x="321734" y="309051"/>
                </a:cubicBezTo>
                <a:cubicBezTo>
                  <a:pt x="322872" y="306776"/>
                  <a:pt x="324934" y="305026"/>
                  <a:pt x="325967" y="302701"/>
                </a:cubicBezTo>
                <a:cubicBezTo>
                  <a:pt x="327779" y="298623"/>
                  <a:pt x="328204" y="293992"/>
                  <a:pt x="330200" y="290001"/>
                </a:cubicBezTo>
                <a:cubicBezTo>
                  <a:pt x="331611" y="287179"/>
                  <a:pt x="333191" y="284435"/>
                  <a:pt x="334434" y="281535"/>
                </a:cubicBezTo>
                <a:cubicBezTo>
                  <a:pt x="335313" y="279484"/>
                  <a:pt x="335402" y="277098"/>
                  <a:pt x="336550" y="275185"/>
                </a:cubicBezTo>
                <a:cubicBezTo>
                  <a:pt x="337577" y="273473"/>
                  <a:pt x="339373" y="272362"/>
                  <a:pt x="340784" y="270951"/>
                </a:cubicBezTo>
                <a:cubicBezTo>
                  <a:pt x="348257" y="248524"/>
                  <a:pt x="348700" y="249672"/>
                  <a:pt x="340784" y="207451"/>
                </a:cubicBezTo>
                <a:cubicBezTo>
                  <a:pt x="339865" y="202547"/>
                  <a:pt x="330200" y="196868"/>
                  <a:pt x="330200" y="196868"/>
                </a:cubicBezTo>
                <a:cubicBezTo>
                  <a:pt x="328478" y="191702"/>
                  <a:pt x="327955" y="188273"/>
                  <a:pt x="323850" y="184168"/>
                </a:cubicBezTo>
                <a:cubicBezTo>
                  <a:pt x="322051" y="182369"/>
                  <a:pt x="319617" y="181346"/>
                  <a:pt x="317500" y="179935"/>
                </a:cubicBezTo>
                <a:cubicBezTo>
                  <a:pt x="316795" y="177818"/>
                  <a:pt x="315997" y="175730"/>
                  <a:pt x="315384" y="173585"/>
                </a:cubicBezTo>
                <a:cubicBezTo>
                  <a:pt x="314585" y="170788"/>
                  <a:pt x="314413" y="167792"/>
                  <a:pt x="313267" y="165118"/>
                </a:cubicBezTo>
                <a:cubicBezTo>
                  <a:pt x="312265" y="162780"/>
                  <a:pt x="310172" y="161043"/>
                  <a:pt x="309034" y="158768"/>
                </a:cubicBezTo>
                <a:cubicBezTo>
                  <a:pt x="307949" y="156598"/>
                  <a:pt x="304913" y="145534"/>
                  <a:pt x="304800" y="143951"/>
                </a:cubicBezTo>
                <a:cubicBezTo>
                  <a:pt x="304297" y="136914"/>
                  <a:pt x="308328" y="138659"/>
                  <a:pt x="309034" y="137601"/>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Freeform: Shape 56">
            <a:extLst>
              <a:ext uri="{FF2B5EF4-FFF2-40B4-BE49-F238E27FC236}">
                <a16:creationId xmlns:a16="http://schemas.microsoft.com/office/drawing/2014/main" id="{6897786D-DD07-42E3-AC71-586567D883DA}"/>
              </a:ext>
            </a:extLst>
          </p:cNvPr>
          <p:cNvSpPr/>
          <p:nvPr/>
        </p:nvSpPr>
        <p:spPr>
          <a:xfrm rot="3028085">
            <a:off x="8568849" y="2479790"/>
            <a:ext cx="527245" cy="820995"/>
          </a:xfrm>
          <a:custGeom>
            <a:avLst/>
            <a:gdLst>
              <a:gd name="connsiteX0" fmla="*/ 442384 w 444500"/>
              <a:gd name="connsiteY0" fmla="*/ 524934 h 692150"/>
              <a:gd name="connsiteX1" fmla="*/ 442384 w 444500"/>
              <a:gd name="connsiteY1" fmla="*/ 524934 h 692150"/>
              <a:gd name="connsiteX2" fmla="*/ 440267 w 444500"/>
              <a:gd name="connsiteY2" fmla="*/ 444500 h 692150"/>
              <a:gd name="connsiteX3" fmla="*/ 438150 w 444500"/>
              <a:gd name="connsiteY3" fmla="*/ 438150 h 692150"/>
              <a:gd name="connsiteX4" fmla="*/ 444500 w 444500"/>
              <a:gd name="connsiteY4" fmla="*/ 370417 h 692150"/>
              <a:gd name="connsiteX5" fmla="*/ 440267 w 444500"/>
              <a:gd name="connsiteY5" fmla="*/ 300567 h 692150"/>
              <a:gd name="connsiteX6" fmla="*/ 438150 w 444500"/>
              <a:gd name="connsiteY6" fmla="*/ 294217 h 692150"/>
              <a:gd name="connsiteX7" fmla="*/ 431800 w 444500"/>
              <a:gd name="connsiteY7" fmla="*/ 287867 h 692150"/>
              <a:gd name="connsiteX8" fmla="*/ 427567 w 444500"/>
              <a:gd name="connsiteY8" fmla="*/ 281517 h 692150"/>
              <a:gd name="connsiteX9" fmla="*/ 416984 w 444500"/>
              <a:gd name="connsiteY9" fmla="*/ 273050 h 692150"/>
              <a:gd name="connsiteX10" fmla="*/ 406400 w 444500"/>
              <a:gd name="connsiteY10" fmla="*/ 262467 h 692150"/>
              <a:gd name="connsiteX11" fmla="*/ 402167 w 444500"/>
              <a:gd name="connsiteY11" fmla="*/ 256117 h 692150"/>
              <a:gd name="connsiteX12" fmla="*/ 395817 w 444500"/>
              <a:gd name="connsiteY12" fmla="*/ 254000 h 692150"/>
              <a:gd name="connsiteX13" fmla="*/ 389467 w 444500"/>
              <a:gd name="connsiteY13" fmla="*/ 249767 h 692150"/>
              <a:gd name="connsiteX14" fmla="*/ 383117 w 444500"/>
              <a:gd name="connsiteY14" fmla="*/ 247650 h 692150"/>
              <a:gd name="connsiteX15" fmla="*/ 370417 w 444500"/>
              <a:gd name="connsiteY15" fmla="*/ 237067 h 692150"/>
              <a:gd name="connsiteX16" fmla="*/ 364067 w 444500"/>
              <a:gd name="connsiteY16" fmla="*/ 234950 h 692150"/>
              <a:gd name="connsiteX17" fmla="*/ 355600 w 444500"/>
              <a:gd name="connsiteY17" fmla="*/ 230717 h 692150"/>
              <a:gd name="connsiteX18" fmla="*/ 349250 w 444500"/>
              <a:gd name="connsiteY18" fmla="*/ 226484 h 692150"/>
              <a:gd name="connsiteX19" fmla="*/ 340784 w 444500"/>
              <a:gd name="connsiteY19" fmla="*/ 224367 h 692150"/>
              <a:gd name="connsiteX20" fmla="*/ 325967 w 444500"/>
              <a:gd name="connsiteY20" fmla="*/ 211667 h 692150"/>
              <a:gd name="connsiteX21" fmla="*/ 313267 w 444500"/>
              <a:gd name="connsiteY21" fmla="*/ 194734 h 692150"/>
              <a:gd name="connsiteX22" fmla="*/ 304800 w 444500"/>
              <a:gd name="connsiteY22" fmla="*/ 177800 h 692150"/>
              <a:gd name="connsiteX23" fmla="*/ 300567 w 444500"/>
              <a:gd name="connsiteY23" fmla="*/ 162984 h 692150"/>
              <a:gd name="connsiteX24" fmla="*/ 296334 w 444500"/>
              <a:gd name="connsiteY24" fmla="*/ 154517 h 692150"/>
              <a:gd name="connsiteX25" fmla="*/ 294217 w 444500"/>
              <a:gd name="connsiteY25" fmla="*/ 148167 h 692150"/>
              <a:gd name="connsiteX26" fmla="*/ 285750 w 444500"/>
              <a:gd name="connsiteY26" fmla="*/ 137584 h 692150"/>
              <a:gd name="connsiteX27" fmla="*/ 277284 w 444500"/>
              <a:gd name="connsiteY27" fmla="*/ 124884 h 692150"/>
              <a:gd name="connsiteX28" fmla="*/ 275167 w 444500"/>
              <a:gd name="connsiteY28" fmla="*/ 118534 h 692150"/>
              <a:gd name="connsiteX29" fmla="*/ 273050 w 444500"/>
              <a:gd name="connsiteY29" fmla="*/ 110067 h 692150"/>
              <a:gd name="connsiteX30" fmla="*/ 266700 w 444500"/>
              <a:gd name="connsiteY30" fmla="*/ 103717 h 692150"/>
              <a:gd name="connsiteX31" fmla="*/ 262467 w 444500"/>
              <a:gd name="connsiteY31" fmla="*/ 97367 h 692150"/>
              <a:gd name="connsiteX32" fmla="*/ 260350 w 444500"/>
              <a:gd name="connsiteY32" fmla="*/ 91017 h 692150"/>
              <a:gd name="connsiteX33" fmla="*/ 241300 w 444500"/>
              <a:gd name="connsiteY33" fmla="*/ 76200 h 692150"/>
              <a:gd name="connsiteX34" fmla="*/ 222250 w 444500"/>
              <a:gd name="connsiteY34" fmla="*/ 65617 h 692150"/>
              <a:gd name="connsiteX35" fmla="*/ 209550 w 444500"/>
              <a:gd name="connsiteY35" fmla="*/ 48684 h 692150"/>
              <a:gd name="connsiteX36" fmla="*/ 207434 w 444500"/>
              <a:gd name="connsiteY36" fmla="*/ 42334 h 692150"/>
              <a:gd name="connsiteX37" fmla="*/ 203200 w 444500"/>
              <a:gd name="connsiteY37" fmla="*/ 38100 h 692150"/>
              <a:gd name="connsiteX38" fmla="*/ 198967 w 444500"/>
              <a:gd name="connsiteY38" fmla="*/ 8467 h 692150"/>
              <a:gd name="connsiteX39" fmla="*/ 186267 w 444500"/>
              <a:gd name="connsiteY39" fmla="*/ 0 h 692150"/>
              <a:gd name="connsiteX40" fmla="*/ 162984 w 444500"/>
              <a:gd name="connsiteY40" fmla="*/ 4234 h 692150"/>
              <a:gd name="connsiteX41" fmla="*/ 158750 w 444500"/>
              <a:gd name="connsiteY41" fmla="*/ 8467 h 692150"/>
              <a:gd name="connsiteX42" fmla="*/ 154517 w 444500"/>
              <a:gd name="connsiteY42" fmla="*/ 21167 h 692150"/>
              <a:gd name="connsiteX43" fmla="*/ 148167 w 444500"/>
              <a:gd name="connsiteY43" fmla="*/ 50800 h 692150"/>
              <a:gd name="connsiteX44" fmla="*/ 146050 w 444500"/>
              <a:gd name="connsiteY44" fmla="*/ 67734 h 692150"/>
              <a:gd name="connsiteX45" fmla="*/ 143934 w 444500"/>
              <a:gd name="connsiteY45" fmla="*/ 86784 h 692150"/>
              <a:gd name="connsiteX46" fmla="*/ 139700 w 444500"/>
              <a:gd name="connsiteY46" fmla="*/ 107950 h 692150"/>
              <a:gd name="connsiteX47" fmla="*/ 135467 w 444500"/>
              <a:gd name="connsiteY47" fmla="*/ 114300 h 692150"/>
              <a:gd name="connsiteX48" fmla="*/ 131234 w 444500"/>
              <a:gd name="connsiteY48" fmla="*/ 122767 h 692150"/>
              <a:gd name="connsiteX49" fmla="*/ 127000 w 444500"/>
              <a:gd name="connsiteY49" fmla="*/ 135467 h 692150"/>
              <a:gd name="connsiteX50" fmla="*/ 124884 w 444500"/>
              <a:gd name="connsiteY50" fmla="*/ 141817 h 692150"/>
              <a:gd name="connsiteX51" fmla="*/ 118534 w 444500"/>
              <a:gd name="connsiteY51" fmla="*/ 146050 h 692150"/>
              <a:gd name="connsiteX52" fmla="*/ 114300 w 444500"/>
              <a:gd name="connsiteY52" fmla="*/ 152400 h 692150"/>
              <a:gd name="connsiteX53" fmla="*/ 110067 w 444500"/>
              <a:gd name="connsiteY53" fmla="*/ 156634 h 692150"/>
              <a:gd name="connsiteX54" fmla="*/ 107950 w 444500"/>
              <a:gd name="connsiteY54" fmla="*/ 162984 h 692150"/>
              <a:gd name="connsiteX55" fmla="*/ 99484 w 444500"/>
              <a:gd name="connsiteY55" fmla="*/ 167217 h 692150"/>
              <a:gd name="connsiteX56" fmla="*/ 84667 w 444500"/>
              <a:gd name="connsiteY56" fmla="*/ 182034 h 692150"/>
              <a:gd name="connsiteX57" fmla="*/ 71967 w 444500"/>
              <a:gd name="connsiteY57" fmla="*/ 186267 h 692150"/>
              <a:gd name="connsiteX58" fmla="*/ 65617 w 444500"/>
              <a:gd name="connsiteY58" fmla="*/ 188384 h 692150"/>
              <a:gd name="connsiteX59" fmla="*/ 57150 w 444500"/>
              <a:gd name="connsiteY59" fmla="*/ 207434 h 692150"/>
              <a:gd name="connsiteX60" fmla="*/ 52917 w 444500"/>
              <a:gd name="connsiteY60" fmla="*/ 215900 h 692150"/>
              <a:gd name="connsiteX61" fmla="*/ 50800 w 444500"/>
              <a:gd name="connsiteY61" fmla="*/ 222250 h 692150"/>
              <a:gd name="connsiteX62" fmla="*/ 44450 w 444500"/>
              <a:gd name="connsiteY62" fmla="*/ 234950 h 692150"/>
              <a:gd name="connsiteX63" fmla="*/ 46567 w 444500"/>
              <a:gd name="connsiteY63" fmla="*/ 256117 h 692150"/>
              <a:gd name="connsiteX64" fmla="*/ 52917 w 444500"/>
              <a:gd name="connsiteY64" fmla="*/ 262467 h 692150"/>
              <a:gd name="connsiteX65" fmla="*/ 55034 w 444500"/>
              <a:gd name="connsiteY65" fmla="*/ 268817 h 692150"/>
              <a:gd name="connsiteX66" fmla="*/ 52917 w 444500"/>
              <a:gd name="connsiteY66" fmla="*/ 302684 h 692150"/>
              <a:gd name="connsiteX67" fmla="*/ 46567 w 444500"/>
              <a:gd name="connsiteY67" fmla="*/ 309034 h 692150"/>
              <a:gd name="connsiteX68" fmla="*/ 33867 w 444500"/>
              <a:gd name="connsiteY68" fmla="*/ 319617 h 692150"/>
              <a:gd name="connsiteX69" fmla="*/ 31750 w 444500"/>
              <a:gd name="connsiteY69" fmla="*/ 325967 h 692150"/>
              <a:gd name="connsiteX70" fmla="*/ 21167 w 444500"/>
              <a:gd name="connsiteY70" fmla="*/ 334434 h 692150"/>
              <a:gd name="connsiteX71" fmla="*/ 10584 w 444500"/>
              <a:gd name="connsiteY71" fmla="*/ 347134 h 692150"/>
              <a:gd name="connsiteX72" fmla="*/ 6350 w 444500"/>
              <a:gd name="connsiteY72" fmla="*/ 359834 h 692150"/>
              <a:gd name="connsiteX73" fmla="*/ 8467 w 444500"/>
              <a:gd name="connsiteY73" fmla="*/ 370417 h 692150"/>
              <a:gd name="connsiteX74" fmla="*/ 12700 w 444500"/>
              <a:gd name="connsiteY74" fmla="*/ 378884 h 692150"/>
              <a:gd name="connsiteX75" fmla="*/ 14817 w 444500"/>
              <a:gd name="connsiteY75" fmla="*/ 387350 h 692150"/>
              <a:gd name="connsiteX76" fmla="*/ 12700 w 444500"/>
              <a:gd name="connsiteY76" fmla="*/ 427567 h 692150"/>
              <a:gd name="connsiteX77" fmla="*/ 4234 w 444500"/>
              <a:gd name="connsiteY77" fmla="*/ 452967 h 692150"/>
              <a:gd name="connsiteX78" fmla="*/ 2117 w 444500"/>
              <a:gd name="connsiteY78" fmla="*/ 461434 h 692150"/>
              <a:gd name="connsiteX79" fmla="*/ 0 w 444500"/>
              <a:gd name="connsiteY79" fmla="*/ 467784 h 692150"/>
              <a:gd name="connsiteX80" fmla="*/ 4234 w 444500"/>
              <a:gd name="connsiteY80" fmla="*/ 539750 h 692150"/>
              <a:gd name="connsiteX81" fmla="*/ 6350 w 444500"/>
              <a:gd name="connsiteY81" fmla="*/ 548217 h 692150"/>
              <a:gd name="connsiteX82" fmla="*/ 10584 w 444500"/>
              <a:gd name="connsiteY82" fmla="*/ 554567 h 692150"/>
              <a:gd name="connsiteX83" fmla="*/ 12700 w 444500"/>
              <a:gd name="connsiteY83" fmla="*/ 560917 h 692150"/>
              <a:gd name="connsiteX84" fmla="*/ 14817 w 444500"/>
              <a:gd name="connsiteY84" fmla="*/ 569384 h 692150"/>
              <a:gd name="connsiteX85" fmla="*/ 21167 w 444500"/>
              <a:gd name="connsiteY85" fmla="*/ 573617 h 692150"/>
              <a:gd name="connsiteX86" fmla="*/ 46567 w 444500"/>
              <a:gd name="connsiteY86" fmla="*/ 584200 h 692150"/>
              <a:gd name="connsiteX87" fmla="*/ 55034 w 444500"/>
              <a:gd name="connsiteY87" fmla="*/ 588434 h 692150"/>
              <a:gd name="connsiteX88" fmla="*/ 127000 w 444500"/>
              <a:gd name="connsiteY88" fmla="*/ 592667 h 692150"/>
              <a:gd name="connsiteX89" fmla="*/ 135467 w 444500"/>
              <a:gd name="connsiteY89" fmla="*/ 607484 h 692150"/>
              <a:gd name="connsiteX90" fmla="*/ 143934 w 444500"/>
              <a:gd name="connsiteY90" fmla="*/ 620184 h 692150"/>
              <a:gd name="connsiteX91" fmla="*/ 146050 w 444500"/>
              <a:gd name="connsiteY91" fmla="*/ 630767 h 692150"/>
              <a:gd name="connsiteX92" fmla="*/ 156634 w 444500"/>
              <a:gd name="connsiteY92" fmla="*/ 643467 h 692150"/>
              <a:gd name="connsiteX93" fmla="*/ 169334 w 444500"/>
              <a:gd name="connsiteY93" fmla="*/ 651934 h 692150"/>
              <a:gd name="connsiteX94" fmla="*/ 175684 w 444500"/>
              <a:gd name="connsiteY94" fmla="*/ 658284 h 692150"/>
              <a:gd name="connsiteX95" fmla="*/ 190500 w 444500"/>
              <a:gd name="connsiteY95" fmla="*/ 666750 h 692150"/>
              <a:gd name="connsiteX96" fmla="*/ 201084 w 444500"/>
              <a:gd name="connsiteY96" fmla="*/ 675217 h 692150"/>
              <a:gd name="connsiteX97" fmla="*/ 209550 w 444500"/>
              <a:gd name="connsiteY97" fmla="*/ 681567 h 692150"/>
              <a:gd name="connsiteX98" fmla="*/ 213784 w 444500"/>
              <a:gd name="connsiteY98" fmla="*/ 685800 h 692150"/>
              <a:gd name="connsiteX99" fmla="*/ 226484 w 444500"/>
              <a:gd name="connsiteY99" fmla="*/ 690034 h 692150"/>
              <a:gd name="connsiteX100" fmla="*/ 232834 w 444500"/>
              <a:gd name="connsiteY100" fmla="*/ 692150 h 692150"/>
              <a:gd name="connsiteX101" fmla="*/ 292100 w 444500"/>
              <a:gd name="connsiteY101" fmla="*/ 690034 h 692150"/>
              <a:gd name="connsiteX102" fmla="*/ 302684 w 444500"/>
              <a:gd name="connsiteY102" fmla="*/ 681567 h 692150"/>
              <a:gd name="connsiteX103" fmla="*/ 315384 w 444500"/>
              <a:gd name="connsiteY103" fmla="*/ 677334 h 692150"/>
              <a:gd name="connsiteX104" fmla="*/ 328084 w 444500"/>
              <a:gd name="connsiteY104" fmla="*/ 668867 h 692150"/>
              <a:gd name="connsiteX105" fmla="*/ 349250 w 444500"/>
              <a:gd name="connsiteY105" fmla="*/ 660400 h 692150"/>
              <a:gd name="connsiteX106" fmla="*/ 357717 w 444500"/>
              <a:gd name="connsiteY106" fmla="*/ 656167 h 692150"/>
              <a:gd name="connsiteX107" fmla="*/ 366184 w 444500"/>
              <a:gd name="connsiteY107" fmla="*/ 649817 h 692150"/>
              <a:gd name="connsiteX108" fmla="*/ 372534 w 444500"/>
              <a:gd name="connsiteY108" fmla="*/ 645584 h 692150"/>
              <a:gd name="connsiteX109" fmla="*/ 387350 w 444500"/>
              <a:gd name="connsiteY109" fmla="*/ 632884 h 692150"/>
              <a:gd name="connsiteX110" fmla="*/ 389467 w 444500"/>
              <a:gd name="connsiteY110" fmla="*/ 626534 h 692150"/>
              <a:gd name="connsiteX111" fmla="*/ 395817 w 444500"/>
              <a:gd name="connsiteY111" fmla="*/ 622300 h 692150"/>
              <a:gd name="connsiteX112" fmla="*/ 404284 w 444500"/>
              <a:gd name="connsiteY112" fmla="*/ 613834 h 692150"/>
              <a:gd name="connsiteX113" fmla="*/ 406400 w 444500"/>
              <a:gd name="connsiteY113" fmla="*/ 607484 h 692150"/>
              <a:gd name="connsiteX114" fmla="*/ 410634 w 444500"/>
              <a:gd name="connsiteY114" fmla="*/ 603250 h 692150"/>
              <a:gd name="connsiteX115" fmla="*/ 414867 w 444500"/>
              <a:gd name="connsiteY115" fmla="*/ 596900 h 692150"/>
              <a:gd name="connsiteX116" fmla="*/ 419100 w 444500"/>
              <a:gd name="connsiteY116" fmla="*/ 588434 h 692150"/>
              <a:gd name="connsiteX117" fmla="*/ 423334 w 444500"/>
              <a:gd name="connsiteY117" fmla="*/ 575734 h 692150"/>
              <a:gd name="connsiteX118" fmla="*/ 427567 w 444500"/>
              <a:gd name="connsiteY118" fmla="*/ 571500 h 692150"/>
              <a:gd name="connsiteX119" fmla="*/ 433917 w 444500"/>
              <a:gd name="connsiteY119" fmla="*/ 558800 h 692150"/>
              <a:gd name="connsiteX120" fmla="*/ 438150 w 444500"/>
              <a:gd name="connsiteY120" fmla="*/ 537634 h 692150"/>
              <a:gd name="connsiteX121" fmla="*/ 440267 w 444500"/>
              <a:gd name="connsiteY121" fmla="*/ 527050 h 692150"/>
              <a:gd name="connsiteX122" fmla="*/ 442384 w 444500"/>
              <a:gd name="connsiteY122" fmla="*/ 524934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444500" h="692150">
                <a:moveTo>
                  <a:pt x="442384" y="524934"/>
                </a:moveTo>
                <a:lnTo>
                  <a:pt x="442384" y="524934"/>
                </a:lnTo>
                <a:cubicBezTo>
                  <a:pt x="441678" y="498123"/>
                  <a:pt x="441574" y="471289"/>
                  <a:pt x="440267" y="444500"/>
                </a:cubicBezTo>
                <a:cubicBezTo>
                  <a:pt x="440158" y="442271"/>
                  <a:pt x="438078" y="440380"/>
                  <a:pt x="438150" y="438150"/>
                </a:cubicBezTo>
                <a:cubicBezTo>
                  <a:pt x="439795" y="387173"/>
                  <a:pt x="437993" y="396455"/>
                  <a:pt x="444500" y="370417"/>
                </a:cubicBezTo>
                <a:cubicBezTo>
                  <a:pt x="443089" y="347134"/>
                  <a:pt x="442204" y="323812"/>
                  <a:pt x="440267" y="300567"/>
                </a:cubicBezTo>
                <a:cubicBezTo>
                  <a:pt x="440082" y="298344"/>
                  <a:pt x="439388" y="296073"/>
                  <a:pt x="438150" y="294217"/>
                </a:cubicBezTo>
                <a:cubicBezTo>
                  <a:pt x="436490" y="291726"/>
                  <a:pt x="433716" y="290167"/>
                  <a:pt x="431800" y="287867"/>
                </a:cubicBezTo>
                <a:cubicBezTo>
                  <a:pt x="430171" y="285913"/>
                  <a:pt x="429366" y="283316"/>
                  <a:pt x="427567" y="281517"/>
                </a:cubicBezTo>
                <a:cubicBezTo>
                  <a:pt x="424373" y="278322"/>
                  <a:pt x="420179" y="276245"/>
                  <a:pt x="416984" y="273050"/>
                </a:cubicBezTo>
                <a:cubicBezTo>
                  <a:pt x="402876" y="258942"/>
                  <a:pt x="423329" y="273752"/>
                  <a:pt x="406400" y="262467"/>
                </a:cubicBezTo>
                <a:cubicBezTo>
                  <a:pt x="404989" y="260350"/>
                  <a:pt x="404153" y="257706"/>
                  <a:pt x="402167" y="256117"/>
                </a:cubicBezTo>
                <a:cubicBezTo>
                  <a:pt x="400425" y="254723"/>
                  <a:pt x="397813" y="254998"/>
                  <a:pt x="395817" y="254000"/>
                </a:cubicBezTo>
                <a:cubicBezTo>
                  <a:pt x="393542" y="252862"/>
                  <a:pt x="391742" y="250905"/>
                  <a:pt x="389467" y="249767"/>
                </a:cubicBezTo>
                <a:cubicBezTo>
                  <a:pt x="387471" y="248769"/>
                  <a:pt x="385113" y="248648"/>
                  <a:pt x="383117" y="247650"/>
                </a:cubicBezTo>
                <a:cubicBezTo>
                  <a:pt x="369266" y="240725"/>
                  <a:pt x="384461" y="246430"/>
                  <a:pt x="370417" y="237067"/>
                </a:cubicBezTo>
                <a:cubicBezTo>
                  <a:pt x="368561" y="235829"/>
                  <a:pt x="366118" y="235829"/>
                  <a:pt x="364067" y="234950"/>
                </a:cubicBezTo>
                <a:cubicBezTo>
                  <a:pt x="361167" y="233707"/>
                  <a:pt x="358340" y="232282"/>
                  <a:pt x="355600" y="230717"/>
                </a:cubicBezTo>
                <a:cubicBezTo>
                  <a:pt x="353391" y="229455"/>
                  <a:pt x="351588" y="227486"/>
                  <a:pt x="349250" y="226484"/>
                </a:cubicBezTo>
                <a:cubicBezTo>
                  <a:pt x="346576" y="225338"/>
                  <a:pt x="343606" y="225073"/>
                  <a:pt x="340784" y="224367"/>
                </a:cubicBezTo>
                <a:cubicBezTo>
                  <a:pt x="330518" y="214101"/>
                  <a:pt x="335638" y="218114"/>
                  <a:pt x="325967" y="211667"/>
                </a:cubicBezTo>
                <a:cubicBezTo>
                  <a:pt x="321734" y="206023"/>
                  <a:pt x="316422" y="201045"/>
                  <a:pt x="313267" y="194734"/>
                </a:cubicBezTo>
                <a:lnTo>
                  <a:pt x="304800" y="177800"/>
                </a:lnTo>
                <a:cubicBezTo>
                  <a:pt x="303725" y="173497"/>
                  <a:pt x="302391" y="167240"/>
                  <a:pt x="300567" y="162984"/>
                </a:cubicBezTo>
                <a:cubicBezTo>
                  <a:pt x="299324" y="160084"/>
                  <a:pt x="297577" y="157417"/>
                  <a:pt x="296334" y="154517"/>
                </a:cubicBezTo>
                <a:cubicBezTo>
                  <a:pt x="295455" y="152466"/>
                  <a:pt x="295215" y="150163"/>
                  <a:pt x="294217" y="148167"/>
                </a:cubicBezTo>
                <a:cubicBezTo>
                  <a:pt x="289034" y="137800"/>
                  <a:pt x="291660" y="145464"/>
                  <a:pt x="285750" y="137584"/>
                </a:cubicBezTo>
                <a:cubicBezTo>
                  <a:pt x="282697" y="133514"/>
                  <a:pt x="278893" y="129711"/>
                  <a:pt x="277284" y="124884"/>
                </a:cubicBezTo>
                <a:cubicBezTo>
                  <a:pt x="276578" y="122767"/>
                  <a:pt x="275780" y="120679"/>
                  <a:pt x="275167" y="118534"/>
                </a:cubicBezTo>
                <a:cubicBezTo>
                  <a:pt x="274368" y="115737"/>
                  <a:pt x="274493" y="112593"/>
                  <a:pt x="273050" y="110067"/>
                </a:cubicBezTo>
                <a:cubicBezTo>
                  <a:pt x="271565" y="107468"/>
                  <a:pt x="268616" y="106017"/>
                  <a:pt x="266700" y="103717"/>
                </a:cubicBezTo>
                <a:cubicBezTo>
                  <a:pt x="265071" y="101763"/>
                  <a:pt x="263605" y="99642"/>
                  <a:pt x="262467" y="97367"/>
                </a:cubicBezTo>
                <a:cubicBezTo>
                  <a:pt x="261469" y="95371"/>
                  <a:pt x="261720" y="92778"/>
                  <a:pt x="260350" y="91017"/>
                </a:cubicBezTo>
                <a:cubicBezTo>
                  <a:pt x="241838" y="67216"/>
                  <a:pt x="254908" y="83760"/>
                  <a:pt x="241300" y="76200"/>
                </a:cubicBezTo>
                <a:cubicBezTo>
                  <a:pt x="219465" y="64070"/>
                  <a:pt x="236618" y="70407"/>
                  <a:pt x="222250" y="65617"/>
                </a:cubicBezTo>
                <a:cubicBezTo>
                  <a:pt x="212677" y="51256"/>
                  <a:pt x="217382" y="56514"/>
                  <a:pt x="209550" y="48684"/>
                </a:cubicBezTo>
                <a:cubicBezTo>
                  <a:pt x="208845" y="46567"/>
                  <a:pt x="208582" y="44247"/>
                  <a:pt x="207434" y="42334"/>
                </a:cubicBezTo>
                <a:cubicBezTo>
                  <a:pt x="206407" y="40622"/>
                  <a:pt x="203986" y="39935"/>
                  <a:pt x="203200" y="38100"/>
                </a:cubicBezTo>
                <a:cubicBezTo>
                  <a:pt x="200574" y="31973"/>
                  <a:pt x="200162" y="12052"/>
                  <a:pt x="198967" y="8467"/>
                </a:cubicBezTo>
                <a:cubicBezTo>
                  <a:pt x="196985" y="2522"/>
                  <a:pt x="191025" y="1586"/>
                  <a:pt x="186267" y="0"/>
                </a:cubicBezTo>
                <a:cubicBezTo>
                  <a:pt x="183928" y="292"/>
                  <a:pt x="168137" y="1142"/>
                  <a:pt x="162984" y="4234"/>
                </a:cubicBezTo>
                <a:cubicBezTo>
                  <a:pt x="161273" y="5261"/>
                  <a:pt x="160161" y="7056"/>
                  <a:pt x="158750" y="8467"/>
                </a:cubicBezTo>
                <a:cubicBezTo>
                  <a:pt x="157339" y="12700"/>
                  <a:pt x="155010" y="16732"/>
                  <a:pt x="154517" y="21167"/>
                </a:cubicBezTo>
                <a:cubicBezTo>
                  <a:pt x="151980" y="43993"/>
                  <a:pt x="154773" y="34285"/>
                  <a:pt x="148167" y="50800"/>
                </a:cubicBezTo>
                <a:cubicBezTo>
                  <a:pt x="147461" y="56445"/>
                  <a:pt x="146715" y="62084"/>
                  <a:pt x="146050" y="67734"/>
                </a:cubicBezTo>
                <a:cubicBezTo>
                  <a:pt x="145304" y="74079"/>
                  <a:pt x="144778" y="80451"/>
                  <a:pt x="143934" y="86784"/>
                </a:cubicBezTo>
                <a:cubicBezTo>
                  <a:pt x="143595" y="89327"/>
                  <a:pt x="141329" y="104149"/>
                  <a:pt x="139700" y="107950"/>
                </a:cubicBezTo>
                <a:cubicBezTo>
                  <a:pt x="138698" y="110288"/>
                  <a:pt x="136729" y="112091"/>
                  <a:pt x="135467" y="114300"/>
                </a:cubicBezTo>
                <a:cubicBezTo>
                  <a:pt x="133902" y="117040"/>
                  <a:pt x="132406" y="119837"/>
                  <a:pt x="131234" y="122767"/>
                </a:cubicBezTo>
                <a:cubicBezTo>
                  <a:pt x="129577" y="126910"/>
                  <a:pt x="128411" y="131234"/>
                  <a:pt x="127000" y="135467"/>
                </a:cubicBezTo>
                <a:cubicBezTo>
                  <a:pt x="126294" y="137584"/>
                  <a:pt x="126740" y="140579"/>
                  <a:pt x="124884" y="141817"/>
                </a:cubicBezTo>
                <a:lnTo>
                  <a:pt x="118534" y="146050"/>
                </a:lnTo>
                <a:cubicBezTo>
                  <a:pt x="117123" y="148167"/>
                  <a:pt x="115889" y="150413"/>
                  <a:pt x="114300" y="152400"/>
                </a:cubicBezTo>
                <a:cubicBezTo>
                  <a:pt x="113053" y="153958"/>
                  <a:pt x="111094" y="154923"/>
                  <a:pt x="110067" y="156634"/>
                </a:cubicBezTo>
                <a:cubicBezTo>
                  <a:pt x="108919" y="158547"/>
                  <a:pt x="109528" y="161406"/>
                  <a:pt x="107950" y="162984"/>
                </a:cubicBezTo>
                <a:cubicBezTo>
                  <a:pt x="105719" y="165215"/>
                  <a:pt x="101926" y="165219"/>
                  <a:pt x="99484" y="167217"/>
                </a:cubicBezTo>
                <a:cubicBezTo>
                  <a:pt x="94078" y="171640"/>
                  <a:pt x="91293" y="179825"/>
                  <a:pt x="84667" y="182034"/>
                </a:cubicBezTo>
                <a:lnTo>
                  <a:pt x="71967" y="186267"/>
                </a:lnTo>
                <a:lnTo>
                  <a:pt x="65617" y="188384"/>
                </a:lnTo>
                <a:cubicBezTo>
                  <a:pt x="53166" y="207063"/>
                  <a:pt x="72263" y="177207"/>
                  <a:pt x="57150" y="207434"/>
                </a:cubicBezTo>
                <a:cubicBezTo>
                  <a:pt x="55739" y="210256"/>
                  <a:pt x="54160" y="213000"/>
                  <a:pt x="52917" y="215900"/>
                </a:cubicBezTo>
                <a:cubicBezTo>
                  <a:pt x="52038" y="217951"/>
                  <a:pt x="51798" y="220254"/>
                  <a:pt x="50800" y="222250"/>
                </a:cubicBezTo>
                <a:cubicBezTo>
                  <a:pt x="42593" y="238663"/>
                  <a:pt x="49771" y="218989"/>
                  <a:pt x="44450" y="234950"/>
                </a:cubicBezTo>
                <a:cubicBezTo>
                  <a:pt x="45156" y="242006"/>
                  <a:pt x="44482" y="249340"/>
                  <a:pt x="46567" y="256117"/>
                </a:cubicBezTo>
                <a:cubicBezTo>
                  <a:pt x="47447" y="258978"/>
                  <a:pt x="51257" y="259976"/>
                  <a:pt x="52917" y="262467"/>
                </a:cubicBezTo>
                <a:cubicBezTo>
                  <a:pt x="54155" y="264323"/>
                  <a:pt x="54328" y="266700"/>
                  <a:pt x="55034" y="268817"/>
                </a:cubicBezTo>
                <a:cubicBezTo>
                  <a:pt x="54328" y="280106"/>
                  <a:pt x="55247" y="291616"/>
                  <a:pt x="52917" y="302684"/>
                </a:cubicBezTo>
                <a:cubicBezTo>
                  <a:pt x="52300" y="305613"/>
                  <a:pt x="48867" y="307118"/>
                  <a:pt x="46567" y="309034"/>
                </a:cubicBezTo>
                <a:cubicBezTo>
                  <a:pt x="28886" y="323768"/>
                  <a:pt x="52419" y="301065"/>
                  <a:pt x="33867" y="319617"/>
                </a:cubicBezTo>
                <a:cubicBezTo>
                  <a:pt x="33161" y="321734"/>
                  <a:pt x="33144" y="324225"/>
                  <a:pt x="31750" y="325967"/>
                </a:cubicBezTo>
                <a:cubicBezTo>
                  <a:pt x="20425" y="340122"/>
                  <a:pt x="29799" y="321485"/>
                  <a:pt x="21167" y="334434"/>
                </a:cubicBezTo>
                <a:cubicBezTo>
                  <a:pt x="12575" y="347324"/>
                  <a:pt x="22157" y="339418"/>
                  <a:pt x="10584" y="347134"/>
                </a:cubicBezTo>
                <a:cubicBezTo>
                  <a:pt x="9173" y="351367"/>
                  <a:pt x="5475" y="355458"/>
                  <a:pt x="6350" y="359834"/>
                </a:cubicBezTo>
                <a:cubicBezTo>
                  <a:pt x="7056" y="363362"/>
                  <a:pt x="7329" y="367004"/>
                  <a:pt x="8467" y="370417"/>
                </a:cubicBezTo>
                <a:cubicBezTo>
                  <a:pt x="9465" y="373410"/>
                  <a:pt x="11592" y="375930"/>
                  <a:pt x="12700" y="378884"/>
                </a:cubicBezTo>
                <a:cubicBezTo>
                  <a:pt x="13721" y="381608"/>
                  <a:pt x="14111" y="384528"/>
                  <a:pt x="14817" y="387350"/>
                </a:cubicBezTo>
                <a:cubicBezTo>
                  <a:pt x="14111" y="400756"/>
                  <a:pt x="14182" y="414225"/>
                  <a:pt x="12700" y="427567"/>
                </a:cubicBezTo>
                <a:cubicBezTo>
                  <a:pt x="10321" y="448975"/>
                  <a:pt x="9648" y="438529"/>
                  <a:pt x="4234" y="452967"/>
                </a:cubicBezTo>
                <a:cubicBezTo>
                  <a:pt x="3213" y="455691"/>
                  <a:pt x="2916" y="458637"/>
                  <a:pt x="2117" y="461434"/>
                </a:cubicBezTo>
                <a:cubicBezTo>
                  <a:pt x="1504" y="463579"/>
                  <a:pt x="706" y="465667"/>
                  <a:pt x="0" y="467784"/>
                </a:cubicBezTo>
                <a:cubicBezTo>
                  <a:pt x="1197" y="501283"/>
                  <a:pt x="-900" y="514076"/>
                  <a:pt x="4234" y="539750"/>
                </a:cubicBezTo>
                <a:cubicBezTo>
                  <a:pt x="4804" y="542603"/>
                  <a:pt x="5204" y="545543"/>
                  <a:pt x="6350" y="548217"/>
                </a:cubicBezTo>
                <a:cubicBezTo>
                  <a:pt x="7352" y="550555"/>
                  <a:pt x="9173" y="552450"/>
                  <a:pt x="10584" y="554567"/>
                </a:cubicBezTo>
                <a:cubicBezTo>
                  <a:pt x="11289" y="556684"/>
                  <a:pt x="12087" y="558772"/>
                  <a:pt x="12700" y="560917"/>
                </a:cubicBezTo>
                <a:cubicBezTo>
                  <a:pt x="13499" y="563714"/>
                  <a:pt x="13203" y="566963"/>
                  <a:pt x="14817" y="569384"/>
                </a:cubicBezTo>
                <a:cubicBezTo>
                  <a:pt x="16228" y="571501"/>
                  <a:pt x="18934" y="572399"/>
                  <a:pt x="21167" y="573617"/>
                </a:cubicBezTo>
                <a:cubicBezTo>
                  <a:pt x="37699" y="582635"/>
                  <a:pt x="33362" y="580900"/>
                  <a:pt x="46567" y="584200"/>
                </a:cubicBezTo>
                <a:cubicBezTo>
                  <a:pt x="49389" y="585611"/>
                  <a:pt x="52134" y="587191"/>
                  <a:pt x="55034" y="588434"/>
                </a:cubicBezTo>
                <a:cubicBezTo>
                  <a:pt x="75623" y="597258"/>
                  <a:pt x="123123" y="592542"/>
                  <a:pt x="127000" y="592667"/>
                </a:cubicBezTo>
                <a:cubicBezTo>
                  <a:pt x="131854" y="607226"/>
                  <a:pt x="125215" y="589543"/>
                  <a:pt x="135467" y="607484"/>
                </a:cubicBezTo>
                <a:cubicBezTo>
                  <a:pt x="143635" y="621778"/>
                  <a:pt x="129158" y="605408"/>
                  <a:pt x="143934" y="620184"/>
                </a:cubicBezTo>
                <a:cubicBezTo>
                  <a:pt x="144639" y="623712"/>
                  <a:pt x="144787" y="627399"/>
                  <a:pt x="146050" y="630767"/>
                </a:cubicBezTo>
                <a:cubicBezTo>
                  <a:pt x="147488" y="634603"/>
                  <a:pt x="153728" y="641207"/>
                  <a:pt x="156634" y="643467"/>
                </a:cubicBezTo>
                <a:cubicBezTo>
                  <a:pt x="160650" y="646591"/>
                  <a:pt x="165736" y="648336"/>
                  <a:pt x="169334" y="651934"/>
                </a:cubicBezTo>
                <a:cubicBezTo>
                  <a:pt x="171451" y="654051"/>
                  <a:pt x="173384" y="656368"/>
                  <a:pt x="175684" y="658284"/>
                </a:cubicBezTo>
                <a:cubicBezTo>
                  <a:pt x="180171" y="662023"/>
                  <a:pt x="185326" y="664163"/>
                  <a:pt x="190500" y="666750"/>
                </a:cubicBezTo>
                <a:cubicBezTo>
                  <a:pt x="198535" y="678800"/>
                  <a:pt x="190073" y="668924"/>
                  <a:pt x="201084" y="675217"/>
                </a:cubicBezTo>
                <a:cubicBezTo>
                  <a:pt x="204147" y="676967"/>
                  <a:pt x="206840" y="679309"/>
                  <a:pt x="209550" y="681567"/>
                </a:cubicBezTo>
                <a:cubicBezTo>
                  <a:pt x="211083" y="682845"/>
                  <a:pt x="211999" y="684907"/>
                  <a:pt x="213784" y="685800"/>
                </a:cubicBezTo>
                <a:cubicBezTo>
                  <a:pt x="217775" y="687796"/>
                  <a:pt x="222251" y="688623"/>
                  <a:pt x="226484" y="690034"/>
                </a:cubicBezTo>
                <a:lnTo>
                  <a:pt x="232834" y="692150"/>
                </a:lnTo>
                <a:cubicBezTo>
                  <a:pt x="252589" y="691445"/>
                  <a:pt x="272424" y="691938"/>
                  <a:pt x="292100" y="690034"/>
                </a:cubicBezTo>
                <a:cubicBezTo>
                  <a:pt x="298320" y="689432"/>
                  <a:pt x="298055" y="683881"/>
                  <a:pt x="302684" y="681567"/>
                </a:cubicBezTo>
                <a:cubicBezTo>
                  <a:pt x="306675" y="679572"/>
                  <a:pt x="311393" y="679330"/>
                  <a:pt x="315384" y="677334"/>
                </a:cubicBezTo>
                <a:cubicBezTo>
                  <a:pt x="346088" y="661978"/>
                  <a:pt x="308682" y="681801"/>
                  <a:pt x="328084" y="668867"/>
                </a:cubicBezTo>
                <a:cubicBezTo>
                  <a:pt x="339176" y="661473"/>
                  <a:pt x="335488" y="667280"/>
                  <a:pt x="349250" y="660400"/>
                </a:cubicBezTo>
                <a:cubicBezTo>
                  <a:pt x="352072" y="658989"/>
                  <a:pt x="355041" y="657839"/>
                  <a:pt x="357717" y="656167"/>
                </a:cubicBezTo>
                <a:cubicBezTo>
                  <a:pt x="360709" y="654297"/>
                  <a:pt x="363313" y="651867"/>
                  <a:pt x="366184" y="649817"/>
                </a:cubicBezTo>
                <a:cubicBezTo>
                  <a:pt x="368254" y="648338"/>
                  <a:pt x="370417" y="646995"/>
                  <a:pt x="372534" y="645584"/>
                </a:cubicBezTo>
                <a:cubicBezTo>
                  <a:pt x="385361" y="626342"/>
                  <a:pt x="364377" y="655857"/>
                  <a:pt x="387350" y="632884"/>
                </a:cubicBezTo>
                <a:cubicBezTo>
                  <a:pt x="388928" y="631306"/>
                  <a:pt x="388073" y="628276"/>
                  <a:pt x="389467" y="626534"/>
                </a:cubicBezTo>
                <a:cubicBezTo>
                  <a:pt x="391056" y="624547"/>
                  <a:pt x="393885" y="623956"/>
                  <a:pt x="395817" y="622300"/>
                </a:cubicBezTo>
                <a:cubicBezTo>
                  <a:pt x="398847" y="619703"/>
                  <a:pt x="401462" y="616656"/>
                  <a:pt x="404284" y="613834"/>
                </a:cubicBezTo>
                <a:cubicBezTo>
                  <a:pt x="404989" y="611717"/>
                  <a:pt x="405252" y="609397"/>
                  <a:pt x="406400" y="607484"/>
                </a:cubicBezTo>
                <a:cubicBezTo>
                  <a:pt x="407427" y="605772"/>
                  <a:pt x="409387" y="604809"/>
                  <a:pt x="410634" y="603250"/>
                </a:cubicBezTo>
                <a:cubicBezTo>
                  <a:pt x="412223" y="601264"/>
                  <a:pt x="413605" y="599109"/>
                  <a:pt x="414867" y="596900"/>
                </a:cubicBezTo>
                <a:cubicBezTo>
                  <a:pt x="416432" y="594161"/>
                  <a:pt x="417928" y="591363"/>
                  <a:pt x="419100" y="588434"/>
                </a:cubicBezTo>
                <a:cubicBezTo>
                  <a:pt x="420757" y="584291"/>
                  <a:pt x="420179" y="578890"/>
                  <a:pt x="423334" y="575734"/>
                </a:cubicBezTo>
                <a:lnTo>
                  <a:pt x="427567" y="571500"/>
                </a:lnTo>
                <a:cubicBezTo>
                  <a:pt x="436488" y="544741"/>
                  <a:pt x="421606" y="587524"/>
                  <a:pt x="433917" y="558800"/>
                </a:cubicBezTo>
                <a:cubicBezTo>
                  <a:pt x="435692" y="554658"/>
                  <a:pt x="437596" y="540682"/>
                  <a:pt x="438150" y="537634"/>
                </a:cubicBezTo>
                <a:cubicBezTo>
                  <a:pt x="438794" y="534094"/>
                  <a:pt x="439791" y="530616"/>
                  <a:pt x="440267" y="527050"/>
                </a:cubicBezTo>
                <a:cubicBezTo>
                  <a:pt x="441204" y="520022"/>
                  <a:pt x="442031" y="525287"/>
                  <a:pt x="442384" y="524934"/>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9" name="Freeform: Shape 57">
            <a:extLst>
              <a:ext uri="{FF2B5EF4-FFF2-40B4-BE49-F238E27FC236}">
                <a16:creationId xmlns:a16="http://schemas.microsoft.com/office/drawing/2014/main" id="{0D483DDE-8771-4D75-A453-0F3E99D5B6C8}"/>
              </a:ext>
            </a:extLst>
          </p:cNvPr>
          <p:cNvSpPr/>
          <p:nvPr/>
        </p:nvSpPr>
        <p:spPr>
          <a:xfrm rot="3028085">
            <a:off x="7691607" y="2839296"/>
            <a:ext cx="670353" cy="574948"/>
          </a:xfrm>
          <a:custGeom>
            <a:avLst/>
            <a:gdLst>
              <a:gd name="connsiteX0" fmla="*/ 560917 w 565150"/>
              <a:gd name="connsiteY0" fmla="*/ 397933 h 484717"/>
              <a:gd name="connsiteX1" fmla="*/ 560917 w 565150"/>
              <a:gd name="connsiteY1" fmla="*/ 397933 h 484717"/>
              <a:gd name="connsiteX2" fmla="*/ 563034 w 565150"/>
              <a:gd name="connsiteY2" fmla="*/ 298450 h 484717"/>
              <a:gd name="connsiteX3" fmla="*/ 565150 w 565150"/>
              <a:gd name="connsiteY3" fmla="*/ 292100 h 484717"/>
              <a:gd name="connsiteX4" fmla="*/ 563034 w 565150"/>
              <a:gd name="connsiteY4" fmla="*/ 218017 h 484717"/>
              <a:gd name="connsiteX5" fmla="*/ 552450 w 565150"/>
              <a:gd name="connsiteY5" fmla="*/ 209550 h 484717"/>
              <a:gd name="connsiteX6" fmla="*/ 529167 w 565150"/>
              <a:gd name="connsiteY6" fmla="*/ 194733 h 484717"/>
              <a:gd name="connsiteX7" fmla="*/ 516467 w 565150"/>
              <a:gd name="connsiteY7" fmla="*/ 186267 h 484717"/>
              <a:gd name="connsiteX8" fmla="*/ 495300 w 565150"/>
              <a:gd name="connsiteY8" fmla="*/ 177800 h 484717"/>
              <a:gd name="connsiteX9" fmla="*/ 488950 w 565150"/>
              <a:gd name="connsiteY9" fmla="*/ 171450 h 484717"/>
              <a:gd name="connsiteX10" fmla="*/ 476250 w 565150"/>
              <a:gd name="connsiteY10" fmla="*/ 167217 h 484717"/>
              <a:gd name="connsiteX11" fmla="*/ 465667 w 565150"/>
              <a:gd name="connsiteY11" fmla="*/ 158750 h 484717"/>
              <a:gd name="connsiteX12" fmla="*/ 457200 w 565150"/>
              <a:gd name="connsiteY12" fmla="*/ 156633 h 484717"/>
              <a:gd name="connsiteX13" fmla="*/ 444500 w 565150"/>
              <a:gd name="connsiteY13" fmla="*/ 148167 h 484717"/>
              <a:gd name="connsiteX14" fmla="*/ 431800 w 565150"/>
              <a:gd name="connsiteY14" fmla="*/ 143933 h 484717"/>
              <a:gd name="connsiteX15" fmla="*/ 423334 w 565150"/>
              <a:gd name="connsiteY15" fmla="*/ 141817 h 484717"/>
              <a:gd name="connsiteX16" fmla="*/ 400050 w 565150"/>
              <a:gd name="connsiteY16" fmla="*/ 133350 h 484717"/>
              <a:gd name="connsiteX17" fmla="*/ 370417 w 565150"/>
              <a:gd name="connsiteY17" fmla="*/ 124883 h 484717"/>
              <a:gd name="connsiteX18" fmla="*/ 357717 w 565150"/>
              <a:gd name="connsiteY18" fmla="*/ 120650 h 484717"/>
              <a:gd name="connsiteX19" fmla="*/ 340784 w 565150"/>
              <a:gd name="connsiteY19" fmla="*/ 105833 h 484717"/>
              <a:gd name="connsiteX20" fmla="*/ 330200 w 565150"/>
              <a:gd name="connsiteY20" fmla="*/ 95250 h 484717"/>
              <a:gd name="connsiteX21" fmla="*/ 321734 w 565150"/>
              <a:gd name="connsiteY21" fmla="*/ 82550 h 484717"/>
              <a:gd name="connsiteX22" fmla="*/ 313267 w 565150"/>
              <a:gd name="connsiteY22" fmla="*/ 67733 h 484717"/>
              <a:gd name="connsiteX23" fmla="*/ 306917 w 565150"/>
              <a:gd name="connsiteY23" fmla="*/ 63500 h 484717"/>
              <a:gd name="connsiteX24" fmla="*/ 302684 w 565150"/>
              <a:gd name="connsiteY24" fmla="*/ 57150 h 484717"/>
              <a:gd name="connsiteX25" fmla="*/ 289984 w 565150"/>
              <a:gd name="connsiteY25" fmla="*/ 52917 h 484717"/>
              <a:gd name="connsiteX26" fmla="*/ 277284 w 565150"/>
              <a:gd name="connsiteY26" fmla="*/ 42333 h 484717"/>
              <a:gd name="connsiteX27" fmla="*/ 273050 w 565150"/>
              <a:gd name="connsiteY27" fmla="*/ 38100 h 484717"/>
              <a:gd name="connsiteX28" fmla="*/ 266700 w 565150"/>
              <a:gd name="connsiteY28" fmla="*/ 35983 h 484717"/>
              <a:gd name="connsiteX29" fmla="*/ 260350 w 565150"/>
              <a:gd name="connsiteY29" fmla="*/ 31750 h 484717"/>
              <a:gd name="connsiteX30" fmla="*/ 254000 w 565150"/>
              <a:gd name="connsiteY30" fmla="*/ 29633 h 484717"/>
              <a:gd name="connsiteX31" fmla="*/ 247650 w 565150"/>
              <a:gd name="connsiteY31" fmla="*/ 25400 h 484717"/>
              <a:gd name="connsiteX32" fmla="*/ 241300 w 565150"/>
              <a:gd name="connsiteY32" fmla="*/ 19050 h 484717"/>
              <a:gd name="connsiteX33" fmla="*/ 232834 w 565150"/>
              <a:gd name="connsiteY33" fmla="*/ 16933 h 484717"/>
              <a:gd name="connsiteX34" fmla="*/ 220134 w 565150"/>
              <a:gd name="connsiteY34" fmla="*/ 12700 h 484717"/>
              <a:gd name="connsiteX35" fmla="*/ 207434 w 565150"/>
              <a:gd name="connsiteY35" fmla="*/ 4233 h 484717"/>
              <a:gd name="connsiteX36" fmla="*/ 194734 w 565150"/>
              <a:gd name="connsiteY36" fmla="*/ 0 h 484717"/>
              <a:gd name="connsiteX37" fmla="*/ 158750 w 565150"/>
              <a:gd name="connsiteY37" fmla="*/ 2117 h 484717"/>
              <a:gd name="connsiteX38" fmla="*/ 150284 w 565150"/>
              <a:gd name="connsiteY38" fmla="*/ 6350 h 484717"/>
              <a:gd name="connsiteX39" fmla="*/ 143934 w 565150"/>
              <a:gd name="connsiteY39" fmla="*/ 8467 h 484717"/>
              <a:gd name="connsiteX40" fmla="*/ 131234 w 565150"/>
              <a:gd name="connsiteY40" fmla="*/ 16933 h 484717"/>
              <a:gd name="connsiteX41" fmla="*/ 120650 w 565150"/>
              <a:gd name="connsiteY41" fmla="*/ 27517 h 484717"/>
              <a:gd name="connsiteX42" fmla="*/ 114300 w 565150"/>
              <a:gd name="connsiteY42" fmla="*/ 31750 h 484717"/>
              <a:gd name="connsiteX43" fmla="*/ 103717 w 565150"/>
              <a:gd name="connsiteY43" fmla="*/ 44450 h 484717"/>
              <a:gd name="connsiteX44" fmla="*/ 97367 w 565150"/>
              <a:gd name="connsiteY44" fmla="*/ 52917 h 484717"/>
              <a:gd name="connsiteX45" fmla="*/ 91017 w 565150"/>
              <a:gd name="connsiteY45" fmla="*/ 59267 h 484717"/>
              <a:gd name="connsiteX46" fmla="*/ 80434 w 565150"/>
              <a:gd name="connsiteY46" fmla="*/ 69850 h 484717"/>
              <a:gd name="connsiteX47" fmla="*/ 71967 w 565150"/>
              <a:gd name="connsiteY47" fmla="*/ 84667 h 484717"/>
              <a:gd name="connsiteX48" fmla="*/ 67734 w 565150"/>
              <a:gd name="connsiteY48" fmla="*/ 97367 h 484717"/>
              <a:gd name="connsiteX49" fmla="*/ 65617 w 565150"/>
              <a:gd name="connsiteY49" fmla="*/ 103717 h 484717"/>
              <a:gd name="connsiteX50" fmla="*/ 61384 w 565150"/>
              <a:gd name="connsiteY50" fmla="*/ 118533 h 484717"/>
              <a:gd name="connsiteX51" fmla="*/ 50800 w 565150"/>
              <a:gd name="connsiteY51" fmla="*/ 127000 h 484717"/>
              <a:gd name="connsiteX52" fmla="*/ 16934 w 565150"/>
              <a:gd name="connsiteY52" fmla="*/ 131233 h 484717"/>
              <a:gd name="connsiteX53" fmla="*/ 10584 w 565150"/>
              <a:gd name="connsiteY53" fmla="*/ 133350 h 484717"/>
              <a:gd name="connsiteX54" fmla="*/ 6350 w 565150"/>
              <a:gd name="connsiteY54" fmla="*/ 139700 h 484717"/>
              <a:gd name="connsiteX55" fmla="*/ 0 w 565150"/>
              <a:gd name="connsiteY55" fmla="*/ 165100 h 484717"/>
              <a:gd name="connsiteX56" fmla="*/ 2117 w 565150"/>
              <a:gd name="connsiteY56" fmla="*/ 211667 h 484717"/>
              <a:gd name="connsiteX57" fmla="*/ 12700 w 565150"/>
              <a:gd name="connsiteY57" fmla="*/ 230717 h 484717"/>
              <a:gd name="connsiteX58" fmla="*/ 16934 w 565150"/>
              <a:gd name="connsiteY58" fmla="*/ 239183 h 484717"/>
              <a:gd name="connsiteX59" fmla="*/ 21167 w 565150"/>
              <a:gd name="connsiteY59" fmla="*/ 243417 h 484717"/>
              <a:gd name="connsiteX60" fmla="*/ 25400 w 565150"/>
              <a:gd name="connsiteY60" fmla="*/ 249767 h 484717"/>
              <a:gd name="connsiteX61" fmla="*/ 46567 w 565150"/>
              <a:gd name="connsiteY61" fmla="*/ 268817 h 484717"/>
              <a:gd name="connsiteX62" fmla="*/ 59267 w 565150"/>
              <a:gd name="connsiteY62" fmla="*/ 279400 h 484717"/>
              <a:gd name="connsiteX63" fmla="*/ 65617 w 565150"/>
              <a:gd name="connsiteY63" fmla="*/ 281517 h 484717"/>
              <a:gd name="connsiteX64" fmla="*/ 80434 w 565150"/>
              <a:gd name="connsiteY64" fmla="*/ 292100 h 484717"/>
              <a:gd name="connsiteX65" fmla="*/ 86784 w 565150"/>
              <a:gd name="connsiteY65" fmla="*/ 296333 h 484717"/>
              <a:gd name="connsiteX66" fmla="*/ 112184 w 565150"/>
              <a:gd name="connsiteY66" fmla="*/ 300567 h 484717"/>
              <a:gd name="connsiteX67" fmla="*/ 139700 w 565150"/>
              <a:gd name="connsiteY67" fmla="*/ 304800 h 484717"/>
              <a:gd name="connsiteX68" fmla="*/ 152400 w 565150"/>
              <a:gd name="connsiteY68" fmla="*/ 309033 h 484717"/>
              <a:gd name="connsiteX69" fmla="*/ 158750 w 565150"/>
              <a:gd name="connsiteY69" fmla="*/ 311150 h 484717"/>
              <a:gd name="connsiteX70" fmla="*/ 165100 w 565150"/>
              <a:gd name="connsiteY70" fmla="*/ 313267 h 484717"/>
              <a:gd name="connsiteX71" fmla="*/ 171450 w 565150"/>
              <a:gd name="connsiteY71" fmla="*/ 317500 h 484717"/>
              <a:gd name="connsiteX72" fmla="*/ 179917 w 565150"/>
              <a:gd name="connsiteY72" fmla="*/ 319617 h 484717"/>
              <a:gd name="connsiteX73" fmla="*/ 186267 w 565150"/>
              <a:gd name="connsiteY73" fmla="*/ 321733 h 484717"/>
              <a:gd name="connsiteX74" fmla="*/ 194734 w 565150"/>
              <a:gd name="connsiteY74" fmla="*/ 325967 h 484717"/>
              <a:gd name="connsiteX75" fmla="*/ 201084 w 565150"/>
              <a:gd name="connsiteY75" fmla="*/ 328083 h 484717"/>
              <a:gd name="connsiteX76" fmla="*/ 228600 w 565150"/>
              <a:gd name="connsiteY76" fmla="*/ 342900 h 484717"/>
              <a:gd name="connsiteX77" fmla="*/ 234950 w 565150"/>
              <a:gd name="connsiteY77" fmla="*/ 347133 h 484717"/>
              <a:gd name="connsiteX78" fmla="*/ 243417 w 565150"/>
              <a:gd name="connsiteY78" fmla="*/ 349250 h 484717"/>
              <a:gd name="connsiteX79" fmla="*/ 268817 w 565150"/>
              <a:gd name="connsiteY79" fmla="*/ 359833 h 484717"/>
              <a:gd name="connsiteX80" fmla="*/ 285750 w 565150"/>
              <a:gd name="connsiteY80" fmla="*/ 368300 h 484717"/>
              <a:gd name="connsiteX81" fmla="*/ 302684 w 565150"/>
              <a:gd name="connsiteY81" fmla="*/ 374650 h 484717"/>
              <a:gd name="connsiteX82" fmla="*/ 313267 w 565150"/>
              <a:gd name="connsiteY82" fmla="*/ 383117 h 484717"/>
              <a:gd name="connsiteX83" fmla="*/ 325967 w 565150"/>
              <a:gd name="connsiteY83" fmla="*/ 393700 h 484717"/>
              <a:gd name="connsiteX84" fmla="*/ 336550 w 565150"/>
              <a:gd name="connsiteY84" fmla="*/ 412750 h 484717"/>
              <a:gd name="connsiteX85" fmla="*/ 340784 w 565150"/>
              <a:gd name="connsiteY85" fmla="*/ 419100 h 484717"/>
              <a:gd name="connsiteX86" fmla="*/ 347134 w 565150"/>
              <a:gd name="connsiteY86" fmla="*/ 431800 h 484717"/>
              <a:gd name="connsiteX87" fmla="*/ 349250 w 565150"/>
              <a:gd name="connsiteY87" fmla="*/ 438150 h 484717"/>
              <a:gd name="connsiteX88" fmla="*/ 359834 w 565150"/>
              <a:gd name="connsiteY88" fmla="*/ 450850 h 484717"/>
              <a:gd name="connsiteX89" fmla="*/ 366184 w 565150"/>
              <a:gd name="connsiteY89" fmla="*/ 452967 h 484717"/>
              <a:gd name="connsiteX90" fmla="*/ 374650 w 565150"/>
              <a:gd name="connsiteY90" fmla="*/ 457200 h 484717"/>
              <a:gd name="connsiteX91" fmla="*/ 378884 w 565150"/>
              <a:gd name="connsiteY91" fmla="*/ 461433 h 484717"/>
              <a:gd name="connsiteX92" fmla="*/ 385234 w 565150"/>
              <a:gd name="connsiteY92" fmla="*/ 463550 h 484717"/>
              <a:gd name="connsiteX93" fmla="*/ 404284 w 565150"/>
              <a:gd name="connsiteY93" fmla="*/ 472017 h 484717"/>
              <a:gd name="connsiteX94" fmla="*/ 416984 w 565150"/>
              <a:gd name="connsiteY94" fmla="*/ 476250 h 484717"/>
              <a:gd name="connsiteX95" fmla="*/ 423334 w 565150"/>
              <a:gd name="connsiteY95" fmla="*/ 480483 h 484717"/>
              <a:gd name="connsiteX96" fmla="*/ 433917 w 565150"/>
              <a:gd name="connsiteY96" fmla="*/ 482600 h 484717"/>
              <a:gd name="connsiteX97" fmla="*/ 440267 w 565150"/>
              <a:gd name="connsiteY97" fmla="*/ 484717 h 484717"/>
              <a:gd name="connsiteX98" fmla="*/ 486834 w 565150"/>
              <a:gd name="connsiteY98" fmla="*/ 482600 h 484717"/>
              <a:gd name="connsiteX99" fmla="*/ 495300 w 565150"/>
              <a:gd name="connsiteY99" fmla="*/ 480483 h 484717"/>
              <a:gd name="connsiteX100" fmla="*/ 508000 w 565150"/>
              <a:gd name="connsiteY100" fmla="*/ 476250 h 484717"/>
              <a:gd name="connsiteX101" fmla="*/ 548217 w 565150"/>
              <a:gd name="connsiteY101" fmla="*/ 474133 h 484717"/>
              <a:gd name="connsiteX102" fmla="*/ 552450 w 565150"/>
              <a:gd name="connsiteY102" fmla="*/ 467783 h 484717"/>
              <a:gd name="connsiteX103" fmla="*/ 556684 w 565150"/>
              <a:gd name="connsiteY103" fmla="*/ 455083 h 484717"/>
              <a:gd name="connsiteX104" fmla="*/ 560917 w 565150"/>
              <a:gd name="connsiteY104" fmla="*/ 440267 h 484717"/>
              <a:gd name="connsiteX105" fmla="*/ 563034 w 565150"/>
              <a:gd name="connsiteY105" fmla="*/ 429683 h 484717"/>
              <a:gd name="connsiteX106" fmla="*/ 560917 w 565150"/>
              <a:gd name="connsiteY106" fmla="*/ 397933 h 48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65150" h="484717">
                <a:moveTo>
                  <a:pt x="560917" y="397933"/>
                </a:moveTo>
                <a:lnTo>
                  <a:pt x="560917" y="397933"/>
                </a:lnTo>
                <a:cubicBezTo>
                  <a:pt x="561623" y="364772"/>
                  <a:pt x="561708" y="331592"/>
                  <a:pt x="563034" y="298450"/>
                </a:cubicBezTo>
                <a:cubicBezTo>
                  <a:pt x="563123" y="296221"/>
                  <a:pt x="565150" y="294331"/>
                  <a:pt x="565150" y="292100"/>
                </a:cubicBezTo>
                <a:cubicBezTo>
                  <a:pt x="565150" y="267396"/>
                  <a:pt x="564978" y="242645"/>
                  <a:pt x="563034" y="218017"/>
                </a:cubicBezTo>
                <a:cubicBezTo>
                  <a:pt x="562517" y="211462"/>
                  <a:pt x="556868" y="211023"/>
                  <a:pt x="552450" y="209550"/>
                </a:cubicBezTo>
                <a:cubicBezTo>
                  <a:pt x="536990" y="194090"/>
                  <a:pt x="558576" y="214338"/>
                  <a:pt x="529167" y="194733"/>
                </a:cubicBezTo>
                <a:cubicBezTo>
                  <a:pt x="524934" y="191911"/>
                  <a:pt x="521294" y="187876"/>
                  <a:pt x="516467" y="186267"/>
                </a:cubicBezTo>
                <a:cubicBezTo>
                  <a:pt x="500774" y="181035"/>
                  <a:pt x="507758" y="184028"/>
                  <a:pt x="495300" y="177800"/>
                </a:cubicBezTo>
                <a:cubicBezTo>
                  <a:pt x="493183" y="175683"/>
                  <a:pt x="491567" y="172904"/>
                  <a:pt x="488950" y="171450"/>
                </a:cubicBezTo>
                <a:cubicBezTo>
                  <a:pt x="485049" y="169283"/>
                  <a:pt x="476250" y="167217"/>
                  <a:pt x="476250" y="167217"/>
                </a:cubicBezTo>
                <a:cubicBezTo>
                  <a:pt x="472835" y="163802"/>
                  <a:pt x="470342" y="160753"/>
                  <a:pt x="465667" y="158750"/>
                </a:cubicBezTo>
                <a:cubicBezTo>
                  <a:pt x="462993" y="157604"/>
                  <a:pt x="460022" y="157339"/>
                  <a:pt x="457200" y="156633"/>
                </a:cubicBezTo>
                <a:cubicBezTo>
                  <a:pt x="452967" y="153811"/>
                  <a:pt x="449327" y="149776"/>
                  <a:pt x="444500" y="148167"/>
                </a:cubicBezTo>
                <a:cubicBezTo>
                  <a:pt x="440267" y="146756"/>
                  <a:pt x="436129" y="145015"/>
                  <a:pt x="431800" y="143933"/>
                </a:cubicBezTo>
                <a:cubicBezTo>
                  <a:pt x="428978" y="143228"/>
                  <a:pt x="426094" y="142737"/>
                  <a:pt x="423334" y="141817"/>
                </a:cubicBezTo>
                <a:cubicBezTo>
                  <a:pt x="410701" y="137606"/>
                  <a:pt x="413896" y="136811"/>
                  <a:pt x="400050" y="133350"/>
                </a:cubicBezTo>
                <a:cubicBezTo>
                  <a:pt x="378773" y="128031"/>
                  <a:pt x="388648" y="130960"/>
                  <a:pt x="370417" y="124883"/>
                </a:cubicBezTo>
                <a:cubicBezTo>
                  <a:pt x="370412" y="124881"/>
                  <a:pt x="357721" y="120653"/>
                  <a:pt x="357717" y="120650"/>
                </a:cubicBezTo>
                <a:cubicBezTo>
                  <a:pt x="347214" y="113648"/>
                  <a:pt x="353169" y="118218"/>
                  <a:pt x="340784" y="105833"/>
                </a:cubicBezTo>
                <a:lnTo>
                  <a:pt x="330200" y="95250"/>
                </a:lnTo>
                <a:cubicBezTo>
                  <a:pt x="327378" y="91017"/>
                  <a:pt x="323343" y="87377"/>
                  <a:pt x="321734" y="82550"/>
                </a:cubicBezTo>
                <a:cubicBezTo>
                  <a:pt x="319312" y="75285"/>
                  <a:pt x="319674" y="74140"/>
                  <a:pt x="313267" y="67733"/>
                </a:cubicBezTo>
                <a:cubicBezTo>
                  <a:pt x="311468" y="65934"/>
                  <a:pt x="309034" y="64911"/>
                  <a:pt x="306917" y="63500"/>
                </a:cubicBezTo>
                <a:cubicBezTo>
                  <a:pt x="305506" y="61383"/>
                  <a:pt x="304841" y="58498"/>
                  <a:pt x="302684" y="57150"/>
                </a:cubicBezTo>
                <a:cubicBezTo>
                  <a:pt x="298900" y="54785"/>
                  <a:pt x="289984" y="52917"/>
                  <a:pt x="289984" y="52917"/>
                </a:cubicBezTo>
                <a:cubicBezTo>
                  <a:pt x="280412" y="43345"/>
                  <a:pt x="292372" y="54906"/>
                  <a:pt x="277284" y="42333"/>
                </a:cubicBezTo>
                <a:cubicBezTo>
                  <a:pt x="275751" y="41055"/>
                  <a:pt x="274761" y="39127"/>
                  <a:pt x="273050" y="38100"/>
                </a:cubicBezTo>
                <a:cubicBezTo>
                  <a:pt x="271137" y="36952"/>
                  <a:pt x="268696" y="36981"/>
                  <a:pt x="266700" y="35983"/>
                </a:cubicBezTo>
                <a:cubicBezTo>
                  <a:pt x="264425" y="34845"/>
                  <a:pt x="262625" y="32888"/>
                  <a:pt x="260350" y="31750"/>
                </a:cubicBezTo>
                <a:cubicBezTo>
                  <a:pt x="258354" y="30752"/>
                  <a:pt x="255996" y="30631"/>
                  <a:pt x="254000" y="29633"/>
                </a:cubicBezTo>
                <a:cubicBezTo>
                  <a:pt x="251725" y="28495"/>
                  <a:pt x="249604" y="27029"/>
                  <a:pt x="247650" y="25400"/>
                </a:cubicBezTo>
                <a:cubicBezTo>
                  <a:pt x="245350" y="23484"/>
                  <a:pt x="243899" y="20535"/>
                  <a:pt x="241300" y="19050"/>
                </a:cubicBezTo>
                <a:cubicBezTo>
                  <a:pt x="238774" y="17607"/>
                  <a:pt x="235620" y="17769"/>
                  <a:pt x="232834" y="16933"/>
                </a:cubicBezTo>
                <a:cubicBezTo>
                  <a:pt x="228560" y="15651"/>
                  <a:pt x="223847" y="15175"/>
                  <a:pt x="220134" y="12700"/>
                </a:cubicBezTo>
                <a:cubicBezTo>
                  <a:pt x="215901" y="9878"/>
                  <a:pt x="212261" y="5842"/>
                  <a:pt x="207434" y="4233"/>
                </a:cubicBezTo>
                <a:lnTo>
                  <a:pt x="194734" y="0"/>
                </a:lnTo>
                <a:cubicBezTo>
                  <a:pt x="182739" y="706"/>
                  <a:pt x="170645" y="418"/>
                  <a:pt x="158750" y="2117"/>
                </a:cubicBezTo>
                <a:cubicBezTo>
                  <a:pt x="155627" y="2563"/>
                  <a:pt x="153184" y="5107"/>
                  <a:pt x="150284" y="6350"/>
                </a:cubicBezTo>
                <a:cubicBezTo>
                  <a:pt x="148233" y="7229"/>
                  <a:pt x="146051" y="7761"/>
                  <a:pt x="143934" y="8467"/>
                </a:cubicBezTo>
                <a:cubicBezTo>
                  <a:pt x="129354" y="23044"/>
                  <a:pt x="154314" y="-1019"/>
                  <a:pt x="131234" y="16933"/>
                </a:cubicBezTo>
                <a:cubicBezTo>
                  <a:pt x="127296" y="19996"/>
                  <a:pt x="124801" y="24750"/>
                  <a:pt x="120650" y="27517"/>
                </a:cubicBezTo>
                <a:lnTo>
                  <a:pt x="114300" y="31750"/>
                </a:lnTo>
                <a:cubicBezTo>
                  <a:pt x="104945" y="45784"/>
                  <a:pt x="115940" y="30190"/>
                  <a:pt x="103717" y="44450"/>
                </a:cubicBezTo>
                <a:cubicBezTo>
                  <a:pt x="101421" y="47129"/>
                  <a:pt x="99663" y="50238"/>
                  <a:pt x="97367" y="52917"/>
                </a:cubicBezTo>
                <a:cubicBezTo>
                  <a:pt x="95419" y="55190"/>
                  <a:pt x="92933" y="56967"/>
                  <a:pt x="91017" y="59267"/>
                </a:cubicBezTo>
                <a:cubicBezTo>
                  <a:pt x="82198" y="69850"/>
                  <a:pt x="92076" y="62089"/>
                  <a:pt x="80434" y="69850"/>
                </a:cubicBezTo>
                <a:cubicBezTo>
                  <a:pt x="73957" y="89277"/>
                  <a:pt x="84785" y="59030"/>
                  <a:pt x="71967" y="84667"/>
                </a:cubicBezTo>
                <a:cubicBezTo>
                  <a:pt x="69971" y="88658"/>
                  <a:pt x="69145" y="93134"/>
                  <a:pt x="67734" y="97367"/>
                </a:cubicBezTo>
                <a:cubicBezTo>
                  <a:pt x="67028" y="99484"/>
                  <a:pt x="66158" y="101552"/>
                  <a:pt x="65617" y="103717"/>
                </a:cubicBezTo>
                <a:cubicBezTo>
                  <a:pt x="65223" y="105293"/>
                  <a:pt x="62683" y="116368"/>
                  <a:pt x="61384" y="118533"/>
                </a:cubicBezTo>
                <a:cubicBezTo>
                  <a:pt x="59884" y="121033"/>
                  <a:pt x="53034" y="126162"/>
                  <a:pt x="50800" y="127000"/>
                </a:cubicBezTo>
                <a:cubicBezTo>
                  <a:pt x="43798" y="129626"/>
                  <a:pt x="19489" y="131001"/>
                  <a:pt x="16934" y="131233"/>
                </a:cubicBezTo>
                <a:cubicBezTo>
                  <a:pt x="14817" y="131939"/>
                  <a:pt x="12326" y="131956"/>
                  <a:pt x="10584" y="133350"/>
                </a:cubicBezTo>
                <a:cubicBezTo>
                  <a:pt x="8597" y="134939"/>
                  <a:pt x="7383" y="137375"/>
                  <a:pt x="6350" y="139700"/>
                </a:cubicBezTo>
                <a:cubicBezTo>
                  <a:pt x="1879" y="149760"/>
                  <a:pt x="1775" y="154453"/>
                  <a:pt x="0" y="165100"/>
                </a:cubicBezTo>
                <a:cubicBezTo>
                  <a:pt x="706" y="180622"/>
                  <a:pt x="878" y="196178"/>
                  <a:pt x="2117" y="211667"/>
                </a:cubicBezTo>
                <a:cubicBezTo>
                  <a:pt x="2641" y="218215"/>
                  <a:pt x="10298" y="226714"/>
                  <a:pt x="12700" y="230717"/>
                </a:cubicBezTo>
                <a:cubicBezTo>
                  <a:pt x="14323" y="233423"/>
                  <a:pt x="15184" y="236558"/>
                  <a:pt x="16934" y="239183"/>
                </a:cubicBezTo>
                <a:cubicBezTo>
                  <a:pt x="18041" y="240843"/>
                  <a:pt x="19920" y="241859"/>
                  <a:pt x="21167" y="243417"/>
                </a:cubicBezTo>
                <a:cubicBezTo>
                  <a:pt x="22756" y="245404"/>
                  <a:pt x="23710" y="247866"/>
                  <a:pt x="25400" y="249767"/>
                </a:cubicBezTo>
                <a:cubicBezTo>
                  <a:pt x="42502" y="269007"/>
                  <a:pt x="32187" y="256491"/>
                  <a:pt x="46567" y="268817"/>
                </a:cubicBezTo>
                <a:cubicBezTo>
                  <a:pt x="53122" y="274436"/>
                  <a:pt x="51780" y="275657"/>
                  <a:pt x="59267" y="279400"/>
                </a:cubicBezTo>
                <a:cubicBezTo>
                  <a:pt x="61263" y="280398"/>
                  <a:pt x="63621" y="280519"/>
                  <a:pt x="65617" y="281517"/>
                </a:cubicBezTo>
                <a:cubicBezTo>
                  <a:pt x="68944" y="283181"/>
                  <a:pt x="78195" y="290501"/>
                  <a:pt x="80434" y="292100"/>
                </a:cubicBezTo>
                <a:cubicBezTo>
                  <a:pt x="82504" y="293579"/>
                  <a:pt x="84446" y="295331"/>
                  <a:pt x="86784" y="296333"/>
                </a:cubicBezTo>
                <a:cubicBezTo>
                  <a:pt x="92598" y="298825"/>
                  <a:pt x="108342" y="300055"/>
                  <a:pt x="112184" y="300567"/>
                </a:cubicBezTo>
                <a:cubicBezTo>
                  <a:pt x="115072" y="300952"/>
                  <a:pt x="135995" y="303874"/>
                  <a:pt x="139700" y="304800"/>
                </a:cubicBezTo>
                <a:cubicBezTo>
                  <a:pt x="144029" y="305882"/>
                  <a:pt x="148167" y="307622"/>
                  <a:pt x="152400" y="309033"/>
                </a:cubicBezTo>
                <a:lnTo>
                  <a:pt x="158750" y="311150"/>
                </a:lnTo>
                <a:cubicBezTo>
                  <a:pt x="160867" y="311856"/>
                  <a:pt x="163243" y="312029"/>
                  <a:pt x="165100" y="313267"/>
                </a:cubicBezTo>
                <a:cubicBezTo>
                  <a:pt x="167217" y="314678"/>
                  <a:pt x="169112" y="316498"/>
                  <a:pt x="171450" y="317500"/>
                </a:cubicBezTo>
                <a:cubicBezTo>
                  <a:pt x="174124" y="318646"/>
                  <a:pt x="177120" y="318818"/>
                  <a:pt x="179917" y="319617"/>
                </a:cubicBezTo>
                <a:cubicBezTo>
                  <a:pt x="182062" y="320230"/>
                  <a:pt x="184216" y="320854"/>
                  <a:pt x="186267" y="321733"/>
                </a:cubicBezTo>
                <a:cubicBezTo>
                  <a:pt x="189167" y="322976"/>
                  <a:pt x="191834" y="324724"/>
                  <a:pt x="194734" y="325967"/>
                </a:cubicBezTo>
                <a:cubicBezTo>
                  <a:pt x="196785" y="326846"/>
                  <a:pt x="199053" y="327160"/>
                  <a:pt x="201084" y="328083"/>
                </a:cubicBezTo>
                <a:cubicBezTo>
                  <a:pt x="212601" y="333318"/>
                  <a:pt x="218535" y="336610"/>
                  <a:pt x="228600" y="342900"/>
                </a:cubicBezTo>
                <a:cubicBezTo>
                  <a:pt x="230757" y="344248"/>
                  <a:pt x="232612" y="346131"/>
                  <a:pt x="234950" y="347133"/>
                </a:cubicBezTo>
                <a:cubicBezTo>
                  <a:pt x="237624" y="348279"/>
                  <a:pt x="240732" y="348131"/>
                  <a:pt x="243417" y="349250"/>
                </a:cubicBezTo>
                <a:cubicBezTo>
                  <a:pt x="272713" y="361457"/>
                  <a:pt x="249728" y="355062"/>
                  <a:pt x="268817" y="359833"/>
                </a:cubicBezTo>
                <a:cubicBezTo>
                  <a:pt x="274461" y="362655"/>
                  <a:pt x="279628" y="366769"/>
                  <a:pt x="285750" y="368300"/>
                </a:cubicBezTo>
                <a:cubicBezTo>
                  <a:pt x="295010" y="370615"/>
                  <a:pt x="294075" y="369731"/>
                  <a:pt x="302684" y="374650"/>
                </a:cubicBezTo>
                <a:cubicBezTo>
                  <a:pt x="314088" y="381166"/>
                  <a:pt x="304573" y="376161"/>
                  <a:pt x="313267" y="383117"/>
                </a:cubicBezTo>
                <a:cubicBezTo>
                  <a:pt x="328008" y="394911"/>
                  <a:pt x="310875" y="378608"/>
                  <a:pt x="325967" y="393700"/>
                </a:cubicBezTo>
                <a:cubicBezTo>
                  <a:pt x="329693" y="404876"/>
                  <a:pt x="326847" y="398196"/>
                  <a:pt x="336550" y="412750"/>
                </a:cubicBezTo>
                <a:lnTo>
                  <a:pt x="340784" y="419100"/>
                </a:lnTo>
                <a:cubicBezTo>
                  <a:pt x="346003" y="439984"/>
                  <a:pt x="339046" y="418320"/>
                  <a:pt x="347134" y="431800"/>
                </a:cubicBezTo>
                <a:cubicBezTo>
                  <a:pt x="348282" y="433713"/>
                  <a:pt x="348252" y="436154"/>
                  <a:pt x="349250" y="438150"/>
                </a:cubicBezTo>
                <a:cubicBezTo>
                  <a:pt x="351202" y="442054"/>
                  <a:pt x="356324" y="448510"/>
                  <a:pt x="359834" y="450850"/>
                </a:cubicBezTo>
                <a:cubicBezTo>
                  <a:pt x="361690" y="452088"/>
                  <a:pt x="364133" y="452088"/>
                  <a:pt x="366184" y="452967"/>
                </a:cubicBezTo>
                <a:cubicBezTo>
                  <a:pt x="369084" y="454210"/>
                  <a:pt x="372025" y="455450"/>
                  <a:pt x="374650" y="457200"/>
                </a:cubicBezTo>
                <a:cubicBezTo>
                  <a:pt x="376311" y="458307"/>
                  <a:pt x="377173" y="460406"/>
                  <a:pt x="378884" y="461433"/>
                </a:cubicBezTo>
                <a:cubicBezTo>
                  <a:pt x="380797" y="462581"/>
                  <a:pt x="383238" y="462552"/>
                  <a:pt x="385234" y="463550"/>
                </a:cubicBezTo>
                <a:cubicBezTo>
                  <a:pt x="405354" y="473610"/>
                  <a:pt x="371529" y="461099"/>
                  <a:pt x="404284" y="472017"/>
                </a:cubicBezTo>
                <a:cubicBezTo>
                  <a:pt x="404289" y="472019"/>
                  <a:pt x="416980" y="476247"/>
                  <a:pt x="416984" y="476250"/>
                </a:cubicBezTo>
                <a:cubicBezTo>
                  <a:pt x="419101" y="477661"/>
                  <a:pt x="420952" y="479590"/>
                  <a:pt x="423334" y="480483"/>
                </a:cubicBezTo>
                <a:cubicBezTo>
                  <a:pt x="426702" y="481746"/>
                  <a:pt x="430427" y="481727"/>
                  <a:pt x="433917" y="482600"/>
                </a:cubicBezTo>
                <a:cubicBezTo>
                  <a:pt x="436082" y="483141"/>
                  <a:pt x="438150" y="484011"/>
                  <a:pt x="440267" y="484717"/>
                </a:cubicBezTo>
                <a:cubicBezTo>
                  <a:pt x="455789" y="484011"/>
                  <a:pt x="471341" y="483792"/>
                  <a:pt x="486834" y="482600"/>
                </a:cubicBezTo>
                <a:cubicBezTo>
                  <a:pt x="489734" y="482377"/>
                  <a:pt x="492514" y="481319"/>
                  <a:pt x="495300" y="480483"/>
                </a:cubicBezTo>
                <a:cubicBezTo>
                  <a:pt x="499574" y="479201"/>
                  <a:pt x="503544" y="476485"/>
                  <a:pt x="508000" y="476250"/>
                </a:cubicBezTo>
                <a:lnTo>
                  <a:pt x="548217" y="474133"/>
                </a:lnTo>
                <a:cubicBezTo>
                  <a:pt x="549628" y="472016"/>
                  <a:pt x="551417" y="470108"/>
                  <a:pt x="552450" y="467783"/>
                </a:cubicBezTo>
                <a:cubicBezTo>
                  <a:pt x="554262" y="463705"/>
                  <a:pt x="555273" y="459316"/>
                  <a:pt x="556684" y="455083"/>
                </a:cubicBezTo>
                <a:cubicBezTo>
                  <a:pt x="559037" y="448023"/>
                  <a:pt x="559148" y="448225"/>
                  <a:pt x="560917" y="440267"/>
                </a:cubicBezTo>
                <a:cubicBezTo>
                  <a:pt x="561698" y="436755"/>
                  <a:pt x="562834" y="433275"/>
                  <a:pt x="563034" y="429683"/>
                </a:cubicBezTo>
                <a:cubicBezTo>
                  <a:pt x="563543" y="420525"/>
                  <a:pt x="561270" y="403225"/>
                  <a:pt x="560917" y="397933"/>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2" name="Freeform: Shape 58">
            <a:extLst>
              <a:ext uri="{FF2B5EF4-FFF2-40B4-BE49-F238E27FC236}">
                <a16:creationId xmlns:a16="http://schemas.microsoft.com/office/drawing/2014/main" id="{5ACA23E0-A102-4ABD-9483-D0A13FB74F5F}"/>
              </a:ext>
            </a:extLst>
          </p:cNvPr>
          <p:cNvSpPr/>
          <p:nvPr/>
        </p:nvSpPr>
        <p:spPr>
          <a:xfrm rot="3028085">
            <a:off x="9355396" y="5652394"/>
            <a:ext cx="1082107" cy="861167"/>
          </a:xfrm>
          <a:custGeom>
            <a:avLst/>
            <a:gdLst>
              <a:gd name="connsiteX0" fmla="*/ 781050 w 912283"/>
              <a:gd name="connsiteY0" fmla="*/ 122767 h 726017"/>
              <a:gd name="connsiteX1" fmla="*/ 781050 w 912283"/>
              <a:gd name="connsiteY1" fmla="*/ 122767 h 726017"/>
              <a:gd name="connsiteX2" fmla="*/ 658283 w 912283"/>
              <a:gd name="connsiteY2" fmla="*/ 118533 h 726017"/>
              <a:gd name="connsiteX3" fmla="*/ 643466 w 912283"/>
              <a:gd name="connsiteY3" fmla="*/ 116417 h 726017"/>
              <a:gd name="connsiteX4" fmla="*/ 624416 w 912283"/>
              <a:gd name="connsiteY4" fmla="*/ 107950 h 726017"/>
              <a:gd name="connsiteX5" fmla="*/ 615950 w 912283"/>
              <a:gd name="connsiteY5" fmla="*/ 105833 h 726017"/>
              <a:gd name="connsiteX6" fmla="*/ 605366 w 912283"/>
              <a:gd name="connsiteY6" fmla="*/ 101600 h 726017"/>
              <a:gd name="connsiteX7" fmla="*/ 592666 w 912283"/>
              <a:gd name="connsiteY7" fmla="*/ 97367 h 726017"/>
              <a:gd name="connsiteX8" fmla="*/ 586316 w 912283"/>
              <a:gd name="connsiteY8" fmla="*/ 95250 h 726017"/>
              <a:gd name="connsiteX9" fmla="*/ 571500 w 912283"/>
              <a:gd name="connsiteY9" fmla="*/ 91017 h 726017"/>
              <a:gd name="connsiteX10" fmla="*/ 558800 w 912283"/>
              <a:gd name="connsiteY10" fmla="*/ 82550 h 726017"/>
              <a:gd name="connsiteX11" fmla="*/ 543983 w 912283"/>
              <a:gd name="connsiteY11" fmla="*/ 74083 h 726017"/>
              <a:gd name="connsiteX12" fmla="*/ 520700 w 912283"/>
              <a:gd name="connsiteY12" fmla="*/ 63500 h 726017"/>
              <a:gd name="connsiteX13" fmla="*/ 508000 w 912283"/>
              <a:gd name="connsiteY13" fmla="*/ 55033 h 726017"/>
              <a:gd name="connsiteX14" fmla="*/ 495300 w 912283"/>
              <a:gd name="connsiteY14" fmla="*/ 50800 h 726017"/>
              <a:gd name="connsiteX15" fmla="*/ 491066 w 912283"/>
              <a:gd name="connsiteY15" fmla="*/ 46567 h 726017"/>
              <a:gd name="connsiteX16" fmla="*/ 455083 w 912283"/>
              <a:gd name="connsiteY16" fmla="*/ 35983 h 726017"/>
              <a:gd name="connsiteX17" fmla="*/ 438150 w 912283"/>
              <a:gd name="connsiteY17" fmla="*/ 31750 h 726017"/>
              <a:gd name="connsiteX18" fmla="*/ 427566 w 912283"/>
              <a:gd name="connsiteY18" fmla="*/ 29633 h 726017"/>
              <a:gd name="connsiteX19" fmla="*/ 408516 w 912283"/>
              <a:gd name="connsiteY19" fmla="*/ 19050 h 726017"/>
              <a:gd name="connsiteX20" fmla="*/ 389466 w 912283"/>
              <a:gd name="connsiteY20" fmla="*/ 14817 h 726017"/>
              <a:gd name="connsiteX21" fmla="*/ 381000 w 912283"/>
              <a:gd name="connsiteY21" fmla="*/ 10583 h 726017"/>
              <a:gd name="connsiteX22" fmla="*/ 370416 w 912283"/>
              <a:gd name="connsiteY22" fmla="*/ 8467 h 726017"/>
              <a:gd name="connsiteX23" fmla="*/ 300566 w 912283"/>
              <a:gd name="connsiteY23" fmla="*/ 4233 h 726017"/>
              <a:gd name="connsiteX24" fmla="*/ 260350 w 912283"/>
              <a:gd name="connsiteY24" fmla="*/ 0 h 726017"/>
              <a:gd name="connsiteX25" fmla="*/ 239183 w 912283"/>
              <a:gd name="connsiteY25" fmla="*/ 2117 h 726017"/>
              <a:gd name="connsiteX26" fmla="*/ 234950 w 912283"/>
              <a:gd name="connsiteY26" fmla="*/ 120650 h 726017"/>
              <a:gd name="connsiteX27" fmla="*/ 228600 w 912283"/>
              <a:gd name="connsiteY27" fmla="*/ 148167 h 726017"/>
              <a:gd name="connsiteX28" fmla="*/ 224366 w 912283"/>
              <a:gd name="connsiteY28" fmla="*/ 162983 h 726017"/>
              <a:gd name="connsiteX29" fmla="*/ 220133 w 912283"/>
              <a:gd name="connsiteY29" fmla="*/ 171450 h 726017"/>
              <a:gd name="connsiteX30" fmla="*/ 211666 w 912283"/>
              <a:gd name="connsiteY30" fmla="*/ 184150 h 726017"/>
              <a:gd name="connsiteX31" fmla="*/ 207433 w 912283"/>
              <a:gd name="connsiteY31" fmla="*/ 196850 h 726017"/>
              <a:gd name="connsiteX32" fmla="*/ 205316 w 912283"/>
              <a:gd name="connsiteY32" fmla="*/ 203200 h 726017"/>
              <a:gd name="connsiteX33" fmla="*/ 201083 w 912283"/>
              <a:gd name="connsiteY33" fmla="*/ 211667 h 726017"/>
              <a:gd name="connsiteX34" fmla="*/ 196850 w 912283"/>
              <a:gd name="connsiteY34" fmla="*/ 226483 h 726017"/>
              <a:gd name="connsiteX35" fmla="*/ 188383 w 912283"/>
              <a:gd name="connsiteY35" fmla="*/ 241300 h 726017"/>
              <a:gd name="connsiteX36" fmla="*/ 179916 w 912283"/>
              <a:gd name="connsiteY36" fmla="*/ 264583 h 726017"/>
              <a:gd name="connsiteX37" fmla="*/ 177800 w 912283"/>
              <a:gd name="connsiteY37" fmla="*/ 270933 h 726017"/>
              <a:gd name="connsiteX38" fmla="*/ 173566 w 912283"/>
              <a:gd name="connsiteY38" fmla="*/ 279400 h 726017"/>
              <a:gd name="connsiteX39" fmla="*/ 165100 w 912283"/>
              <a:gd name="connsiteY39" fmla="*/ 292100 h 726017"/>
              <a:gd name="connsiteX40" fmla="*/ 160866 w 912283"/>
              <a:gd name="connsiteY40" fmla="*/ 304800 h 726017"/>
              <a:gd name="connsiteX41" fmla="*/ 150283 w 912283"/>
              <a:gd name="connsiteY41" fmla="*/ 319617 h 726017"/>
              <a:gd name="connsiteX42" fmla="*/ 148166 w 912283"/>
              <a:gd name="connsiteY42" fmla="*/ 325967 h 726017"/>
              <a:gd name="connsiteX43" fmla="*/ 127000 w 912283"/>
              <a:gd name="connsiteY43" fmla="*/ 340783 h 726017"/>
              <a:gd name="connsiteX44" fmla="*/ 114300 w 912283"/>
              <a:gd name="connsiteY44" fmla="*/ 351367 h 726017"/>
              <a:gd name="connsiteX45" fmla="*/ 110066 w 912283"/>
              <a:gd name="connsiteY45" fmla="*/ 355600 h 726017"/>
              <a:gd name="connsiteX46" fmla="*/ 103716 w 912283"/>
              <a:gd name="connsiteY46" fmla="*/ 357717 h 726017"/>
              <a:gd name="connsiteX47" fmla="*/ 101600 w 912283"/>
              <a:gd name="connsiteY47" fmla="*/ 364067 h 726017"/>
              <a:gd name="connsiteX48" fmla="*/ 91016 w 912283"/>
              <a:gd name="connsiteY48" fmla="*/ 372533 h 726017"/>
              <a:gd name="connsiteX49" fmla="*/ 86783 w 912283"/>
              <a:gd name="connsiteY49" fmla="*/ 376767 h 726017"/>
              <a:gd name="connsiteX50" fmla="*/ 78316 w 912283"/>
              <a:gd name="connsiteY50" fmla="*/ 391583 h 726017"/>
              <a:gd name="connsiteX51" fmla="*/ 69850 w 912283"/>
              <a:gd name="connsiteY51" fmla="*/ 408517 h 726017"/>
              <a:gd name="connsiteX52" fmla="*/ 65616 w 912283"/>
              <a:gd name="connsiteY52" fmla="*/ 416983 h 726017"/>
              <a:gd name="connsiteX53" fmla="*/ 61383 w 912283"/>
              <a:gd name="connsiteY53" fmla="*/ 423333 h 726017"/>
              <a:gd name="connsiteX54" fmla="*/ 59266 w 912283"/>
              <a:gd name="connsiteY54" fmla="*/ 429683 h 726017"/>
              <a:gd name="connsiteX55" fmla="*/ 44450 w 912283"/>
              <a:gd name="connsiteY55" fmla="*/ 446617 h 726017"/>
              <a:gd name="connsiteX56" fmla="*/ 40216 w 912283"/>
              <a:gd name="connsiteY56" fmla="*/ 455083 h 726017"/>
              <a:gd name="connsiteX57" fmla="*/ 38100 w 912283"/>
              <a:gd name="connsiteY57" fmla="*/ 461433 h 726017"/>
              <a:gd name="connsiteX58" fmla="*/ 33866 w 912283"/>
              <a:gd name="connsiteY58" fmla="*/ 465667 h 726017"/>
              <a:gd name="connsiteX59" fmla="*/ 29633 w 912283"/>
              <a:gd name="connsiteY59" fmla="*/ 472017 h 726017"/>
              <a:gd name="connsiteX60" fmla="*/ 27516 w 912283"/>
              <a:gd name="connsiteY60" fmla="*/ 478367 h 726017"/>
              <a:gd name="connsiteX61" fmla="*/ 19050 w 912283"/>
              <a:gd name="connsiteY61" fmla="*/ 491067 h 726017"/>
              <a:gd name="connsiteX62" fmla="*/ 14816 w 912283"/>
              <a:gd name="connsiteY62" fmla="*/ 503767 h 726017"/>
              <a:gd name="connsiteX63" fmla="*/ 10583 w 912283"/>
              <a:gd name="connsiteY63" fmla="*/ 510117 h 726017"/>
              <a:gd name="connsiteX64" fmla="*/ 6350 w 912283"/>
              <a:gd name="connsiteY64" fmla="*/ 522817 h 726017"/>
              <a:gd name="connsiteX65" fmla="*/ 4233 w 912283"/>
              <a:gd name="connsiteY65" fmla="*/ 529167 h 726017"/>
              <a:gd name="connsiteX66" fmla="*/ 2116 w 912283"/>
              <a:gd name="connsiteY66" fmla="*/ 535517 h 726017"/>
              <a:gd name="connsiteX67" fmla="*/ 0 w 912283"/>
              <a:gd name="connsiteY67" fmla="*/ 543983 h 726017"/>
              <a:gd name="connsiteX68" fmla="*/ 2116 w 912283"/>
              <a:gd name="connsiteY68" fmla="*/ 569383 h 726017"/>
              <a:gd name="connsiteX69" fmla="*/ 6350 w 912283"/>
              <a:gd name="connsiteY69" fmla="*/ 575733 h 726017"/>
              <a:gd name="connsiteX70" fmla="*/ 16933 w 912283"/>
              <a:gd name="connsiteY70" fmla="*/ 586317 h 726017"/>
              <a:gd name="connsiteX71" fmla="*/ 21166 w 912283"/>
              <a:gd name="connsiteY71" fmla="*/ 592667 h 726017"/>
              <a:gd name="connsiteX72" fmla="*/ 27516 w 912283"/>
              <a:gd name="connsiteY72" fmla="*/ 594783 h 726017"/>
              <a:gd name="connsiteX73" fmla="*/ 38100 w 912283"/>
              <a:gd name="connsiteY73" fmla="*/ 605367 h 726017"/>
              <a:gd name="connsiteX74" fmla="*/ 50800 w 912283"/>
              <a:gd name="connsiteY74" fmla="*/ 618067 h 726017"/>
              <a:gd name="connsiteX75" fmla="*/ 65616 w 912283"/>
              <a:gd name="connsiteY75" fmla="*/ 628650 h 726017"/>
              <a:gd name="connsiteX76" fmla="*/ 74083 w 912283"/>
              <a:gd name="connsiteY76" fmla="*/ 632883 h 726017"/>
              <a:gd name="connsiteX77" fmla="*/ 88900 w 912283"/>
              <a:gd name="connsiteY77" fmla="*/ 645583 h 726017"/>
              <a:gd name="connsiteX78" fmla="*/ 95250 w 912283"/>
              <a:gd name="connsiteY78" fmla="*/ 647700 h 726017"/>
              <a:gd name="connsiteX79" fmla="*/ 101600 w 912283"/>
              <a:gd name="connsiteY79" fmla="*/ 651933 h 726017"/>
              <a:gd name="connsiteX80" fmla="*/ 114300 w 912283"/>
              <a:gd name="connsiteY80" fmla="*/ 656167 h 726017"/>
              <a:gd name="connsiteX81" fmla="*/ 120650 w 912283"/>
              <a:gd name="connsiteY81" fmla="*/ 658283 h 726017"/>
              <a:gd name="connsiteX82" fmla="*/ 152400 w 912283"/>
              <a:gd name="connsiteY82" fmla="*/ 664633 h 726017"/>
              <a:gd name="connsiteX83" fmla="*/ 158750 w 912283"/>
              <a:gd name="connsiteY83" fmla="*/ 668867 h 726017"/>
              <a:gd name="connsiteX84" fmla="*/ 173566 w 912283"/>
              <a:gd name="connsiteY84" fmla="*/ 677333 h 726017"/>
              <a:gd name="connsiteX85" fmla="*/ 177800 w 912283"/>
              <a:gd name="connsiteY85" fmla="*/ 681567 h 726017"/>
              <a:gd name="connsiteX86" fmla="*/ 190500 w 912283"/>
              <a:gd name="connsiteY86" fmla="*/ 690033 h 726017"/>
              <a:gd name="connsiteX87" fmla="*/ 196850 w 912283"/>
              <a:gd name="connsiteY87" fmla="*/ 694267 h 726017"/>
              <a:gd name="connsiteX88" fmla="*/ 211666 w 912283"/>
              <a:gd name="connsiteY88" fmla="*/ 711200 h 726017"/>
              <a:gd name="connsiteX89" fmla="*/ 215900 w 912283"/>
              <a:gd name="connsiteY89" fmla="*/ 715433 h 726017"/>
              <a:gd name="connsiteX90" fmla="*/ 237066 w 912283"/>
              <a:gd name="connsiteY90" fmla="*/ 717550 h 726017"/>
              <a:gd name="connsiteX91" fmla="*/ 254000 w 912283"/>
              <a:gd name="connsiteY91" fmla="*/ 719667 h 726017"/>
              <a:gd name="connsiteX92" fmla="*/ 277283 w 912283"/>
              <a:gd name="connsiteY92" fmla="*/ 723900 h 726017"/>
              <a:gd name="connsiteX93" fmla="*/ 289983 w 912283"/>
              <a:gd name="connsiteY93" fmla="*/ 726017 h 726017"/>
              <a:gd name="connsiteX94" fmla="*/ 351366 w 912283"/>
              <a:gd name="connsiteY94" fmla="*/ 723900 h 726017"/>
              <a:gd name="connsiteX95" fmla="*/ 364066 w 912283"/>
              <a:gd name="connsiteY95" fmla="*/ 719667 h 726017"/>
              <a:gd name="connsiteX96" fmla="*/ 381000 w 912283"/>
              <a:gd name="connsiteY96" fmla="*/ 713317 h 726017"/>
              <a:gd name="connsiteX97" fmla="*/ 400050 w 912283"/>
              <a:gd name="connsiteY97" fmla="*/ 706967 h 726017"/>
              <a:gd name="connsiteX98" fmla="*/ 406400 w 912283"/>
              <a:gd name="connsiteY98" fmla="*/ 704850 h 726017"/>
              <a:gd name="connsiteX99" fmla="*/ 419100 w 912283"/>
              <a:gd name="connsiteY99" fmla="*/ 696383 h 726017"/>
              <a:gd name="connsiteX100" fmla="*/ 452966 w 912283"/>
              <a:gd name="connsiteY100" fmla="*/ 692150 h 726017"/>
              <a:gd name="connsiteX101" fmla="*/ 457200 w 912283"/>
              <a:gd name="connsiteY101" fmla="*/ 687917 h 726017"/>
              <a:gd name="connsiteX102" fmla="*/ 463550 w 912283"/>
              <a:gd name="connsiteY102" fmla="*/ 685800 h 726017"/>
              <a:gd name="connsiteX103" fmla="*/ 478366 w 912283"/>
              <a:gd name="connsiteY103" fmla="*/ 670983 h 726017"/>
              <a:gd name="connsiteX104" fmla="*/ 493183 w 912283"/>
              <a:gd name="connsiteY104" fmla="*/ 656167 h 726017"/>
              <a:gd name="connsiteX105" fmla="*/ 497416 w 912283"/>
              <a:gd name="connsiteY105" fmla="*/ 651933 h 726017"/>
              <a:gd name="connsiteX106" fmla="*/ 501650 w 912283"/>
              <a:gd name="connsiteY106" fmla="*/ 645583 h 726017"/>
              <a:gd name="connsiteX107" fmla="*/ 508000 w 912283"/>
              <a:gd name="connsiteY107" fmla="*/ 643467 h 726017"/>
              <a:gd name="connsiteX108" fmla="*/ 516466 w 912283"/>
              <a:gd name="connsiteY108" fmla="*/ 632883 h 726017"/>
              <a:gd name="connsiteX109" fmla="*/ 533400 w 912283"/>
              <a:gd name="connsiteY109" fmla="*/ 618067 h 726017"/>
              <a:gd name="connsiteX110" fmla="*/ 550333 w 912283"/>
              <a:gd name="connsiteY110" fmla="*/ 603250 h 726017"/>
              <a:gd name="connsiteX111" fmla="*/ 554566 w 912283"/>
              <a:gd name="connsiteY111" fmla="*/ 596900 h 726017"/>
              <a:gd name="connsiteX112" fmla="*/ 567266 w 912283"/>
              <a:gd name="connsiteY112" fmla="*/ 590550 h 726017"/>
              <a:gd name="connsiteX113" fmla="*/ 592666 w 912283"/>
              <a:gd name="connsiteY113" fmla="*/ 579967 h 726017"/>
              <a:gd name="connsiteX114" fmla="*/ 601133 w 912283"/>
              <a:gd name="connsiteY114" fmla="*/ 575733 h 726017"/>
              <a:gd name="connsiteX115" fmla="*/ 670983 w 912283"/>
              <a:gd name="connsiteY115" fmla="*/ 571500 h 726017"/>
              <a:gd name="connsiteX116" fmla="*/ 687916 w 912283"/>
              <a:gd name="connsiteY116" fmla="*/ 565150 h 726017"/>
              <a:gd name="connsiteX117" fmla="*/ 700616 w 912283"/>
              <a:gd name="connsiteY117" fmla="*/ 556683 h 726017"/>
              <a:gd name="connsiteX118" fmla="*/ 706966 w 912283"/>
              <a:gd name="connsiteY118" fmla="*/ 552450 h 726017"/>
              <a:gd name="connsiteX119" fmla="*/ 715433 w 912283"/>
              <a:gd name="connsiteY119" fmla="*/ 543983 h 726017"/>
              <a:gd name="connsiteX120" fmla="*/ 730250 w 912283"/>
              <a:gd name="connsiteY120" fmla="*/ 539750 h 726017"/>
              <a:gd name="connsiteX121" fmla="*/ 747183 w 912283"/>
              <a:gd name="connsiteY121" fmla="*/ 524933 h 726017"/>
              <a:gd name="connsiteX122" fmla="*/ 755650 w 912283"/>
              <a:gd name="connsiteY122" fmla="*/ 514350 h 726017"/>
              <a:gd name="connsiteX123" fmla="*/ 762000 w 912283"/>
              <a:gd name="connsiteY123" fmla="*/ 501650 h 726017"/>
              <a:gd name="connsiteX124" fmla="*/ 766233 w 912283"/>
              <a:gd name="connsiteY124" fmla="*/ 488950 h 726017"/>
              <a:gd name="connsiteX125" fmla="*/ 768350 w 912283"/>
              <a:gd name="connsiteY125" fmla="*/ 482600 h 726017"/>
              <a:gd name="connsiteX126" fmla="*/ 770466 w 912283"/>
              <a:gd name="connsiteY126" fmla="*/ 474133 h 726017"/>
              <a:gd name="connsiteX127" fmla="*/ 774700 w 912283"/>
              <a:gd name="connsiteY127" fmla="*/ 461433 h 726017"/>
              <a:gd name="connsiteX128" fmla="*/ 778933 w 912283"/>
              <a:gd name="connsiteY128" fmla="*/ 429683 h 726017"/>
              <a:gd name="connsiteX129" fmla="*/ 781050 w 912283"/>
              <a:gd name="connsiteY129" fmla="*/ 410633 h 726017"/>
              <a:gd name="connsiteX130" fmla="*/ 783166 w 912283"/>
              <a:gd name="connsiteY130" fmla="*/ 395817 h 726017"/>
              <a:gd name="connsiteX131" fmla="*/ 789516 w 912283"/>
              <a:gd name="connsiteY131" fmla="*/ 361950 h 726017"/>
              <a:gd name="connsiteX132" fmla="*/ 793750 w 912283"/>
              <a:gd name="connsiteY132" fmla="*/ 347133 h 726017"/>
              <a:gd name="connsiteX133" fmla="*/ 797983 w 912283"/>
              <a:gd name="connsiteY133" fmla="*/ 340783 h 726017"/>
              <a:gd name="connsiteX134" fmla="*/ 806450 w 912283"/>
              <a:gd name="connsiteY134" fmla="*/ 321733 h 726017"/>
              <a:gd name="connsiteX135" fmla="*/ 810683 w 912283"/>
              <a:gd name="connsiteY135" fmla="*/ 309033 h 726017"/>
              <a:gd name="connsiteX136" fmla="*/ 814916 w 912283"/>
              <a:gd name="connsiteY136" fmla="*/ 300567 h 726017"/>
              <a:gd name="connsiteX137" fmla="*/ 821266 w 912283"/>
              <a:gd name="connsiteY137" fmla="*/ 279400 h 726017"/>
              <a:gd name="connsiteX138" fmla="*/ 831850 w 912283"/>
              <a:gd name="connsiteY138" fmla="*/ 264583 h 726017"/>
              <a:gd name="connsiteX139" fmla="*/ 836083 w 912283"/>
              <a:gd name="connsiteY139" fmla="*/ 251883 h 726017"/>
              <a:gd name="connsiteX140" fmla="*/ 842433 w 912283"/>
              <a:gd name="connsiteY140" fmla="*/ 243417 h 726017"/>
              <a:gd name="connsiteX141" fmla="*/ 850900 w 912283"/>
              <a:gd name="connsiteY141" fmla="*/ 230717 h 726017"/>
              <a:gd name="connsiteX142" fmla="*/ 855133 w 912283"/>
              <a:gd name="connsiteY142" fmla="*/ 224367 h 726017"/>
              <a:gd name="connsiteX143" fmla="*/ 867833 w 912283"/>
              <a:gd name="connsiteY143" fmla="*/ 207433 h 726017"/>
              <a:gd name="connsiteX144" fmla="*/ 872066 w 912283"/>
              <a:gd name="connsiteY144" fmla="*/ 201083 h 726017"/>
              <a:gd name="connsiteX145" fmla="*/ 874183 w 912283"/>
              <a:gd name="connsiteY145" fmla="*/ 194733 h 726017"/>
              <a:gd name="connsiteX146" fmla="*/ 878416 w 912283"/>
              <a:gd name="connsiteY146" fmla="*/ 179917 h 726017"/>
              <a:gd name="connsiteX147" fmla="*/ 882650 w 912283"/>
              <a:gd name="connsiteY147" fmla="*/ 173567 h 726017"/>
              <a:gd name="connsiteX148" fmla="*/ 889000 w 912283"/>
              <a:gd name="connsiteY148" fmla="*/ 160867 h 726017"/>
              <a:gd name="connsiteX149" fmla="*/ 891116 w 912283"/>
              <a:gd name="connsiteY149" fmla="*/ 154517 h 726017"/>
              <a:gd name="connsiteX150" fmla="*/ 899583 w 912283"/>
              <a:gd name="connsiteY150" fmla="*/ 137583 h 726017"/>
              <a:gd name="connsiteX151" fmla="*/ 905933 w 912283"/>
              <a:gd name="connsiteY151" fmla="*/ 114300 h 726017"/>
              <a:gd name="connsiteX152" fmla="*/ 912283 w 912283"/>
              <a:gd name="connsiteY152" fmla="*/ 101600 h 726017"/>
              <a:gd name="connsiteX153" fmla="*/ 812800 w 912283"/>
              <a:gd name="connsiteY153" fmla="*/ 101600 h 726017"/>
              <a:gd name="connsiteX154" fmla="*/ 808566 w 912283"/>
              <a:gd name="connsiteY154" fmla="*/ 105833 h 726017"/>
              <a:gd name="connsiteX155" fmla="*/ 802216 w 912283"/>
              <a:gd name="connsiteY155" fmla="*/ 107950 h 726017"/>
              <a:gd name="connsiteX156" fmla="*/ 795866 w 912283"/>
              <a:gd name="connsiteY156" fmla="*/ 112183 h 726017"/>
              <a:gd name="connsiteX157" fmla="*/ 789516 w 912283"/>
              <a:gd name="connsiteY157" fmla="*/ 114300 h 726017"/>
              <a:gd name="connsiteX158" fmla="*/ 781050 w 912283"/>
              <a:gd name="connsiteY158" fmla="*/ 122767 h 726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912283" h="726017">
                <a:moveTo>
                  <a:pt x="781050" y="122767"/>
                </a:moveTo>
                <a:lnTo>
                  <a:pt x="781050" y="122767"/>
                </a:lnTo>
                <a:lnTo>
                  <a:pt x="658283" y="118533"/>
                </a:lnTo>
                <a:cubicBezTo>
                  <a:pt x="653299" y="118303"/>
                  <a:pt x="648306" y="117627"/>
                  <a:pt x="643466" y="116417"/>
                </a:cubicBezTo>
                <a:cubicBezTo>
                  <a:pt x="631897" y="113525"/>
                  <a:pt x="634668" y="111794"/>
                  <a:pt x="624416" y="107950"/>
                </a:cubicBezTo>
                <a:cubicBezTo>
                  <a:pt x="621692" y="106929"/>
                  <a:pt x="618710" y="106753"/>
                  <a:pt x="615950" y="105833"/>
                </a:cubicBezTo>
                <a:cubicBezTo>
                  <a:pt x="612345" y="104631"/>
                  <a:pt x="608937" y="102898"/>
                  <a:pt x="605366" y="101600"/>
                </a:cubicBezTo>
                <a:cubicBezTo>
                  <a:pt x="601172" y="100075"/>
                  <a:pt x="596899" y="98778"/>
                  <a:pt x="592666" y="97367"/>
                </a:cubicBezTo>
                <a:cubicBezTo>
                  <a:pt x="590549" y="96661"/>
                  <a:pt x="588481" y="95791"/>
                  <a:pt x="586316" y="95250"/>
                </a:cubicBezTo>
                <a:cubicBezTo>
                  <a:pt x="575686" y="92592"/>
                  <a:pt x="580610" y="94053"/>
                  <a:pt x="571500" y="91017"/>
                </a:cubicBezTo>
                <a:cubicBezTo>
                  <a:pt x="559464" y="78981"/>
                  <a:pt x="571052" y="88676"/>
                  <a:pt x="558800" y="82550"/>
                </a:cubicBezTo>
                <a:cubicBezTo>
                  <a:pt x="537558" y="71929"/>
                  <a:pt x="569941" y="85208"/>
                  <a:pt x="543983" y="74083"/>
                </a:cubicBezTo>
                <a:cubicBezTo>
                  <a:pt x="535442" y="70423"/>
                  <a:pt x="528892" y="71690"/>
                  <a:pt x="520700" y="63500"/>
                </a:cubicBezTo>
                <a:cubicBezTo>
                  <a:pt x="515317" y="58118"/>
                  <a:pt x="516540" y="58449"/>
                  <a:pt x="508000" y="55033"/>
                </a:cubicBezTo>
                <a:cubicBezTo>
                  <a:pt x="503857" y="53376"/>
                  <a:pt x="495300" y="50800"/>
                  <a:pt x="495300" y="50800"/>
                </a:cubicBezTo>
                <a:cubicBezTo>
                  <a:pt x="493889" y="49389"/>
                  <a:pt x="492726" y="47674"/>
                  <a:pt x="491066" y="46567"/>
                </a:cubicBezTo>
                <a:cubicBezTo>
                  <a:pt x="480005" y="39193"/>
                  <a:pt x="467749" y="39149"/>
                  <a:pt x="455083" y="35983"/>
                </a:cubicBezTo>
                <a:cubicBezTo>
                  <a:pt x="449439" y="34572"/>
                  <a:pt x="443855" y="32891"/>
                  <a:pt x="438150" y="31750"/>
                </a:cubicBezTo>
                <a:cubicBezTo>
                  <a:pt x="434622" y="31044"/>
                  <a:pt x="431012" y="30667"/>
                  <a:pt x="427566" y="29633"/>
                </a:cubicBezTo>
                <a:cubicBezTo>
                  <a:pt x="405151" y="22909"/>
                  <a:pt x="427968" y="28776"/>
                  <a:pt x="408516" y="19050"/>
                </a:cubicBezTo>
                <a:cubicBezTo>
                  <a:pt x="406519" y="18051"/>
                  <a:pt x="390585" y="15041"/>
                  <a:pt x="389466" y="14817"/>
                </a:cubicBezTo>
                <a:cubicBezTo>
                  <a:pt x="386644" y="13406"/>
                  <a:pt x="383993" y="11581"/>
                  <a:pt x="381000" y="10583"/>
                </a:cubicBezTo>
                <a:cubicBezTo>
                  <a:pt x="377587" y="9445"/>
                  <a:pt x="373965" y="9058"/>
                  <a:pt x="370416" y="8467"/>
                </a:cubicBezTo>
                <a:cubicBezTo>
                  <a:pt x="343543" y="3989"/>
                  <a:pt x="338076" y="5676"/>
                  <a:pt x="300566" y="4233"/>
                </a:cubicBezTo>
                <a:cubicBezTo>
                  <a:pt x="291274" y="3072"/>
                  <a:pt x="268235" y="0"/>
                  <a:pt x="260350" y="0"/>
                </a:cubicBezTo>
                <a:cubicBezTo>
                  <a:pt x="253259" y="0"/>
                  <a:pt x="246239" y="1411"/>
                  <a:pt x="239183" y="2117"/>
                </a:cubicBezTo>
                <a:cubicBezTo>
                  <a:pt x="237714" y="75569"/>
                  <a:pt x="242776" y="77605"/>
                  <a:pt x="234950" y="120650"/>
                </a:cubicBezTo>
                <a:cubicBezTo>
                  <a:pt x="232781" y="132578"/>
                  <a:pt x="231943" y="134794"/>
                  <a:pt x="228600" y="148167"/>
                </a:cubicBezTo>
                <a:cubicBezTo>
                  <a:pt x="227526" y="152464"/>
                  <a:pt x="226188" y="158732"/>
                  <a:pt x="224366" y="162983"/>
                </a:cubicBezTo>
                <a:cubicBezTo>
                  <a:pt x="223123" y="165883"/>
                  <a:pt x="221756" y="168744"/>
                  <a:pt x="220133" y="171450"/>
                </a:cubicBezTo>
                <a:cubicBezTo>
                  <a:pt x="217515" y="175813"/>
                  <a:pt x="211666" y="184150"/>
                  <a:pt x="211666" y="184150"/>
                </a:cubicBezTo>
                <a:lnTo>
                  <a:pt x="207433" y="196850"/>
                </a:lnTo>
                <a:cubicBezTo>
                  <a:pt x="206727" y="198967"/>
                  <a:pt x="206314" y="201204"/>
                  <a:pt x="205316" y="203200"/>
                </a:cubicBezTo>
                <a:cubicBezTo>
                  <a:pt x="203905" y="206022"/>
                  <a:pt x="202326" y="208767"/>
                  <a:pt x="201083" y="211667"/>
                </a:cubicBezTo>
                <a:cubicBezTo>
                  <a:pt x="195956" y="223630"/>
                  <a:pt x="202232" y="212132"/>
                  <a:pt x="196850" y="226483"/>
                </a:cubicBezTo>
                <a:cubicBezTo>
                  <a:pt x="191285" y="241323"/>
                  <a:pt x="194522" y="229021"/>
                  <a:pt x="188383" y="241300"/>
                </a:cubicBezTo>
                <a:cubicBezTo>
                  <a:pt x="185440" y="247186"/>
                  <a:pt x="181890" y="258662"/>
                  <a:pt x="179916" y="264583"/>
                </a:cubicBezTo>
                <a:cubicBezTo>
                  <a:pt x="179210" y="266700"/>
                  <a:pt x="178798" y="268937"/>
                  <a:pt x="177800" y="270933"/>
                </a:cubicBezTo>
                <a:cubicBezTo>
                  <a:pt x="176389" y="273755"/>
                  <a:pt x="175189" y="276694"/>
                  <a:pt x="173566" y="279400"/>
                </a:cubicBezTo>
                <a:cubicBezTo>
                  <a:pt x="170948" y="283763"/>
                  <a:pt x="166709" y="287273"/>
                  <a:pt x="165100" y="292100"/>
                </a:cubicBezTo>
                <a:cubicBezTo>
                  <a:pt x="163689" y="296333"/>
                  <a:pt x="163543" y="301230"/>
                  <a:pt x="160866" y="304800"/>
                </a:cubicBezTo>
                <a:cubicBezTo>
                  <a:pt x="159427" y="306719"/>
                  <a:pt x="151831" y="316521"/>
                  <a:pt x="150283" y="319617"/>
                </a:cubicBezTo>
                <a:cubicBezTo>
                  <a:pt x="149285" y="321613"/>
                  <a:pt x="149536" y="324206"/>
                  <a:pt x="148166" y="325967"/>
                </a:cubicBezTo>
                <a:cubicBezTo>
                  <a:pt x="137479" y="339706"/>
                  <a:pt x="139297" y="337710"/>
                  <a:pt x="127000" y="340783"/>
                </a:cubicBezTo>
                <a:cubicBezTo>
                  <a:pt x="117428" y="350355"/>
                  <a:pt x="129388" y="338794"/>
                  <a:pt x="114300" y="351367"/>
                </a:cubicBezTo>
                <a:cubicBezTo>
                  <a:pt x="112767" y="352645"/>
                  <a:pt x="111777" y="354573"/>
                  <a:pt x="110066" y="355600"/>
                </a:cubicBezTo>
                <a:cubicBezTo>
                  <a:pt x="108153" y="356748"/>
                  <a:pt x="105833" y="357011"/>
                  <a:pt x="103716" y="357717"/>
                </a:cubicBezTo>
                <a:cubicBezTo>
                  <a:pt x="103011" y="359834"/>
                  <a:pt x="102748" y="362154"/>
                  <a:pt x="101600" y="364067"/>
                </a:cubicBezTo>
                <a:cubicBezTo>
                  <a:pt x="99242" y="367997"/>
                  <a:pt x="94342" y="369872"/>
                  <a:pt x="91016" y="372533"/>
                </a:cubicBezTo>
                <a:cubicBezTo>
                  <a:pt x="89458" y="373780"/>
                  <a:pt x="88194" y="375356"/>
                  <a:pt x="86783" y="376767"/>
                </a:cubicBezTo>
                <a:cubicBezTo>
                  <a:pt x="82016" y="395829"/>
                  <a:pt x="88702" y="375261"/>
                  <a:pt x="78316" y="391583"/>
                </a:cubicBezTo>
                <a:cubicBezTo>
                  <a:pt x="74928" y="396907"/>
                  <a:pt x="72672" y="402872"/>
                  <a:pt x="69850" y="408517"/>
                </a:cubicBezTo>
                <a:cubicBezTo>
                  <a:pt x="68439" y="411339"/>
                  <a:pt x="67366" y="414358"/>
                  <a:pt x="65616" y="416983"/>
                </a:cubicBezTo>
                <a:cubicBezTo>
                  <a:pt x="64205" y="419100"/>
                  <a:pt x="62521" y="421058"/>
                  <a:pt x="61383" y="423333"/>
                </a:cubicBezTo>
                <a:cubicBezTo>
                  <a:pt x="60385" y="425329"/>
                  <a:pt x="60605" y="427898"/>
                  <a:pt x="59266" y="429683"/>
                </a:cubicBezTo>
                <a:cubicBezTo>
                  <a:pt x="45208" y="448427"/>
                  <a:pt x="52305" y="432872"/>
                  <a:pt x="44450" y="446617"/>
                </a:cubicBezTo>
                <a:cubicBezTo>
                  <a:pt x="42884" y="449356"/>
                  <a:pt x="41459" y="452183"/>
                  <a:pt x="40216" y="455083"/>
                </a:cubicBezTo>
                <a:cubicBezTo>
                  <a:pt x="39337" y="457134"/>
                  <a:pt x="39248" y="459520"/>
                  <a:pt x="38100" y="461433"/>
                </a:cubicBezTo>
                <a:cubicBezTo>
                  <a:pt x="37073" y="463145"/>
                  <a:pt x="35113" y="464108"/>
                  <a:pt x="33866" y="465667"/>
                </a:cubicBezTo>
                <a:cubicBezTo>
                  <a:pt x="32277" y="467653"/>
                  <a:pt x="30771" y="469742"/>
                  <a:pt x="29633" y="472017"/>
                </a:cubicBezTo>
                <a:cubicBezTo>
                  <a:pt x="28635" y="474013"/>
                  <a:pt x="28600" y="476417"/>
                  <a:pt x="27516" y="478367"/>
                </a:cubicBezTo>
                <a:cubicBezTo>
                  <a:pt x="25045" y="482814"/>
                  <a:pt x="20659" y="486240"/>
                  <a:pt x="19050" y="491067"/>
                </a:cubicBezTo>
                <a:cubicBezTo>
                  <a:pt x="17639" y="495300"/>
                  <a:pt x="17291" y="500054"/>
                  <a:pt x="14816" y="503767"/>
                </a:cubicBezTo>
                <a:cubicBezTo>
                  <a:pt x="13405" y="505884"/>
                  <a:pt x="11616" y="507792"/>
                  <a:pt x="10583" y="510117"/>
                </a:cubicBezTo>
                <a:cubicBezTo>
                  <a:pt x="8771" y="514195"/>
                  <a:pt x="7761" y="518584"/>
                  <a:pt x="6350" y="522817"/>
                </a:cubicBezTo>
                <a:lnTo>
                  <a:pt x="4233" y="529167"/>
                </a:lnTo>
                <a:cubicBezTo>
                  <a:pt x="3527" y="531284"/>
                  <a:pt x="2657" y="533352"/>
                  <a:pt x="2116" y="535517"/>
                </a:cubicBezTo>
                <a:lnTo>
                  <a:pt x="0" y="543983"/>
                </a:lnTo>
                <a:cubicBezTo>
                  <a:pt x="705" y="552450"/>
                  <a:pt x="450" y="561052"/>
                  <a:pt x="2116" y="569383"/>
                </a:cubicBezTo>
                <a:cubicBezTo>
                  <a:pt x="2615" y="571878"/>
                  <a:pt x="4675" y="573818"/>
                  <a:pt x="6350" y="575733"/>
                </a:cubicBezTo>
                <a:cubicBezTo>
                  <a:pt x="9635" y="579488"/>
                  <a:pt x="14166" y="582166"/>
                  <a:pt x="16933" y="586317"/>
                </a:cubicBezTo>
                <a:cubicBezTo>
                  <a:pt x="18344" y="588434"/>
                  <a:pt x="19180" y="591078"/>
                  <a:pt x="21166" y="592667"/>
                </a:cubicBezTo>
                <a:cubicBezTo>
                  <a:pt x="22908" y="594061"/>
                  <a:pt x="25399" y="594078"/>
                  <a:pt x="27516" y="594783"/>
                </a:cubicBezTo>
                <a:cubicBezTo>
                  <a:pt x="36241" y="607868"/>
                  <a:pt x="26554" y="595104"/>
                  <a:pt x="38100" y="605367"/>
                </a:cubicBezTo>
                <a:cubicBezTo>
                  <a:pt x="42575" y="609345"/>
                  <a:pt x="46011" y="614475"/>
                  <a:pt x="50800" y="618067"/>
                </a:cubicBezTo>
                <a:cubicBezTo>
                  <a:pt x="54438" y="620796"/>
                  <a:pt x="61280" y="626173"/>
                  <a:pt x="65616" y="628650"/>
                </a:cubicBezTo>
                <a:cubicBezTo>
                  <a:pt x="68356" y="630215"/>
                  <a:pt x="71261" y="631472"/>
                  <a:pt x="74083" y="632883"/>
                </a:cubicBezTo>
                <a:cubicBezTo>
                  <a:pt x="79292" y="638092"/>
                  <a:pt x="82452" y="642359"/>
                  <a:pt x="88900" y="645583"/>
                </a:cubicBezTo>
                <a:cubicBezTo>
                  <a:pt x="90896" y="646581"/>
                  <a:pt x="93254" y="646702"/>
                  <a:pt x="95250" y="647700"/>
                </a:cubicBezTo>
                <a:cubicBezTo>
                  <a:pt x="97525" y="648838"/>
                  <a:pt x="99275" y="650900"/>
                  <a:pt x="101600" y="651933"/>
                </a:cubicBezTo>
                <a:cubicBezTo>
                  <a:pt x="105678" y="653745"/>
                  <a:pt x="110067" y="654756"/>
                  <a:pt x="114300" y="656167"/>
                </a:cubicBezTo>
                <a:cubicBezTo>
                  <a:pt x="116417" y="656873"/>
                  <a:pt x="118449" y="657916"/>
                  <a:pt x="120650" y="658283"/>
                </a:cubicBezTo>
                <a:cubicBezTo>
                  <a:pt x="148251" y="662884"/>
                  <a:pt x="137907" y="659803"/>
                  <a:pt x="152400" y="664633"/>
                </a:cubicBezTo>
                <a:cubicBezTo>
                  <a:pt x="154517" y="666044"/>
                  <a:pt x="156541" y="667605"/>
                  <a:pt x="158750" y="668867"/>
                </a:cubicBezTo>
                <a:cubicBezTo>
                  <a:pt x="166354" y="673213"/>
                  <a:pt x="167120" y="672176"/>
                  <a:pt x="173566" y="677333"/>
                </a:cubicBezTo>
                <a:cubicBezTo>
                  <a:pt x="175125" y="678580"/>
                  <a:pt x="176203" y="680369"/>
                  <a:pt x="177800" y="681567"/>
                </a:cubicBezTo>
                <a:cubicBezTo>
                  <a:pt x="181870" y="684620"/>
                  <a:pt x="186267" y="687211"/>
                  <a:pt x="190500" y="690033"/>
                </a:cubicBezTo>
                <a:lnTo>
                  <a:pt x="196850" y="694267"/>
                </a:lnTo>
                <a:cubicBezTo>
                  <a:pt x="210756" y="715127"/>
                  <a:pt x="199068" y="701123"/>
                  <a:pt x="211666" y="711200"/>
                </a:cubicBezTo>
                <a:cubicBezTo>
                  <a:pt x="213224" y="712447"/>
                  <a:pt x="213964" y="714949"/>
                  <a:pt x="215900" y="715433"/>
                </a:cubicBezTo>
                <a:cubicBezTo>
                  <a:pt x="222779" y="717153"/>
                  <a:pt x="230019" y="716767"/>
                  <a:pt x="237066" y="717550"/>
                </a:cubicBezTo>
                <a:cubicBezTo>
                  <a:pt x="242720" y="718178"/>
                  <a:pt x="248369" y="718863"/>
                  <a:pt x="254000" y="719667"/>
                </a:cubicBezTo>
                <a:cubicBezTo>
                  <a:pt x="268574" y="721749"/>
                  <a:pt x="263895" y="721465"/>
                  <a:pt x="277283" y="723900"/>
                </a:cubicBezTo>
                <a:cubicBezTo>
                  <a:pt x="281505" y="724668"/>
                  <a:pt x="285750" y="725311"/>
                  <a:pt x="289983" y="726017"/>
                </a:cubicBezTo>
                <a:cubicBezTo>
                  <a:pt x="310444" y="725311"/>
                  <a:pt x="330968" y="725648"/>
                  <a:pt x="351366" y="723900"/>
                </a:cubicBezTo>
                <a:cubicBezTo>
                  <a:pt x="355812" y="723519"/>
                  <a:pt x="359737" y="720749"/>
                  <a:pt x="364066" y="719667"/>
                </a:cubicBezTo>
                <a:cubicBezTo>
                  <a:pt x="382394" y="715084"/>
                  <a:pt x="362555" y="720695"/>
                  <a:pt x="381000" y="713317"/>
                </a:cubicBezTo>
                <a:cubicBezTo>
                  <a:pt x="381042" y="713300"/>
                  <a:pt x="396853" y="708033"/>
                  <a:pt x="400050" y="706967"/>
                </a:cubicBezTo>
                <a:cubicBezTo>
                  <a:pt x="402167" y="706261"/>
                  <a:pt x="404544" y="706088"/>
                  <a:pt x="406400" y="704850"/>
                </a:cubicBezTo>
                <a:cubicBezTo>
                  <a:pt x="410633" y="702028"/>
                  <a:pt x="414273" y="697991"/>
                  <a:pt x="419100" y="696383"/>
                </a:cubicBezTo>
                <a:cubicBezTo>
                  <a:pt x="434177" y="691359"/>
                  <a:pt x="423225" y="694438"/>
                  <a:pt x="452966" y="692150"/>
                </a:cubicBezTo>
                <a:cubicBezTo>
                  <a:pt x="454377" y="690739"/>
                  <a:pt x="455489" y="688944"/>
                  <a:pt x="457200" y="687917"/>
                </a:cubicBezTo>
                <a:cubicBezTo>
                  <a:pt x="459113" y="686769"/>
                  <a:pt x="461808" y="687194"/>
                  <a:pt x="463550" y="685800"/>
                </a:cubicBezTo>
                <a:cubicBezTo>
                  <a:pt x="469004" y="681437"/>
                  <a:pt x="474492" y="676794"/>
                  <a:pt x="478366" y="670983"/>
                </a:cubicBezTo>
                <a:cubicBezTo>
                  <a:pt x="488071" y="656427"/>
                  <a:pt x="482006" y="659891"/>
                  <a:pt x="493183" y="656167"/>
                </a:cubicBezTo>
                <a:cubicBezTo>
                  <a:pt x="494594" y="654756"/>
                  <a:pt x="496169" y="653491"/>
                  <a:pt x="497416" y="651933"/>
                </a:cubicBezTo>
                <a:cubicBezTo>
                  <a:pt x="499005" y="649946"/>
                  <a:pt x="499663" y="647172"/>
                  <a:pt x="501650" y="645583"/>
                </a:cubicBezTo>
                <a:cubicBezTo>
                  <a:pt x="503392" y="644189"/>
                  <a:pt x="505883" y="644172"/>
                  <a:pt x="508000" y="643467"/>
                </a:cubicBezTo>
                <a:cubicBezTo>
                  <a:pt x="524531" y="626933"/>
                  <a:pt x="497743" y="654279"/>
                  <a:pt x="516466" y="632883"/>
                </a:cubicBezTo>
                <a:cubicBezTo>
                  <a:pt x="538271" y="607964"/>
                  <a:pt x="518094" y="631460"/>
                  <a:pt x="533400" y="618067"/>
                </a:cubicBezTo>
                <a:cubicBezTo>
                  <a:pt x="553211" y="600732"/>
                  <a:pt x="536044" y="612775"/>
                  <a:pt x="550333" y="603250"/>
                </a:cubicBezTo>
                <a:cubicBezTo>
                  <a:pt x="551744" y="601133"/>
                  <a:pt x="552767" y="598699"/>
                  <a:pt x="554566" y="596900"/>
                </a:cubicBezTo>
                <a:cubicBezTo>
                  <a:pt x="559976" y="591490"/>
                  <a:pt x="560955" y="593419"/>
                  <a:pt x="567266" y="590550"/>
                </a:cubicBezTo>
                <a:cubicBezTo>
                  <a:pt x="591140" y="579698"/>
                  <a:pt x="576078" y="584113"/>
                  <a:pt x="592666" y="579967"/>
                </a:cubicBezTo>
                <a:cubicBezTo>
                  <a:pt x="595488" y="578556"/>
                  <a:pt x="598233" y="576976"/>
                  <a:pt x="601133" y="575733"/>
                </a:cubicBezTo>
                <a:cubicBezTo>
                  <a:pt x="621197" y="567134"/>
                  <a:pt x="665798" y="571673"/>
                  <a:pt x="670983" y="571500"/>
                </a:cubicBezTo>
                <a:cubicBezTo>
                  <a:pt x="675839" y="569881"/>
                  <a:pt x="683942" y="567318"/>
                  <a:pt x="687916" y="565150"/>
                </a:cubicBezTo>
                <a:cubicBezTo>
                  <a:pt x="692383" y="562714"/>
                  <a:pt x="696383" y="559505"/>
                  <a:pt x="700616" y="556683"/>
                </a:cubicBezTo>
                <a:cubicBezTo>
                  <a:pt x="702733" y="555272"/>
                  <a:pt x="705167" y="554249"/>
                  <a:pt x="706966" y="552450"/>
                </a:cubicBezTo>
                <a:cubicBezTo>
                  <a:pt x="709788" y="549628"/>
                  <a:pt x="711561" y="544951"/>
                  <a:pt x="715433" y="543983"/>
                </a:cubicBezTo>
                <a:cubicBezTo>
                  <a:pt x="718151" y="543304"/>
                  <a:pt x="727209" y="541270"/>
                  <a:pt x="730250" y="539750"/>
                </a:cubicBezTo>
                <a:cubicBezTo>
                  <a:pt x="735845" y="536952"/>
                  <a:pt x="744423" y="529074"/>
                  <a:pt x="747183" y="524933"/>
                </a:cubicBezTo>
                <a:cubicBezTo>
                  <a:pt x="752523" y="516922"/>
                  <a:pt x="749617" y="520382"/>
                  <a:pt x="755650" y="514350"/>
                </a:cubicBezTo>
                <a:cubicBezTo>
                  <a:pt x="763363" y="491203"/>
                  <a:pt x="751063" y="526257"/>
                  <a:pt x="762000" y="501650"/>
                </a:cubicBezTo>
                <a:cubicBezTo>
                  <a:pt x="763812" y="497572"/>
                  <a:pt x="764822" y="493183"/>
                  <a:pt x="766233" y="488950"/>
                </a:cubicBezTo>
                <a:cubicBezTo>
                  <a:pt x="766939" y="486833"/>
                  <a:pt x="767809" y="484765"/>
                  <a:pt x="768350" y="482600"/>
                </a:cubicBezTo>
                <a:cubicBezTo>
                  <a:pt x="769055" y="479778"/>
                  <a:pt x="769630" y="476919"/>
                  <a:pt x="770466" y="474133"/>
                </a:cubicBezTo>
                <a:cubicBezTo>
                  <a:pt x="771748" y="469859"/>
                  <a:pt x="774700" y="461433"/>
                  <a:pt x="774700" y="461433"/>
                </a:cubicBezTo>
                <a:cubicBezTo>
                  <a:pt x="776819" y="446594"/>
                  <a:pt x="777111" y="445172"/>
                  <a:pt x="778933" y="429683"/>
                </a:cubicBezTo>
                <a:cubicBezTo>
                  <a:pt x="779680" y="423338"/>
                  <a:pt x="780258" y="416973"/>
                  <a:pt x="781050" y="410633"/>
                </a:cubicBezTo>
                <a:cubicBezTo>
                  <a:pt x="781669" y="405683"/>
                  <a:pt x="782507" y="400762"/>
                  <a:pt x="783166" y="395817"/>
                </a:cubicBezTo>
                <a:cubicBezTo>
                  <a:pt x="786409" y="371496"/>
                  <a:pt x="783490" y="386053"/>
                  <a:pt x="789516" y="361950"/>
                </a:cubicBezTo>
                <a:cubicBezTo>
                  <a:pt x="790195" y="359236"/>
                  <a:pt x="792231" y="350171"/>
                  <a:pt x="793750" y="347133"/>
                </a:cubicBezTo>
                <a:cubicBezTo>
                  <a:pt x="794888" y="344858"/>
                  <a:pt x="796950" y="343108"/>
                  <a:pt x="797983" y="340783"/>
                </a:cubicBezTo>
                <a:cubicBezTo>
                  <a:pt x="808055" y="318118"/>
                  <a:pt x="796870" y="336101"/>
                  <a:pt x="806450" y="321733"/>
                </a:cubicBezTo>
                <a:cubicBezTo>
                  <a:pt x="807861" y="317500"/>
                  <a:pt x="808687" y="313024"/>
                  <a:pt x="810683" y="309033"/>
                </a:cubicBezTo>
                <a:cubicBezTo>
                  <a:pt x="812094" y="306211"/>
                  <a:pt x="813808" y="303521"/>
                  <a:pt x="814916" y="300567"/>
                </a:cubicBezTo>
                <a:cubicBezTo>
                  <a:pt x="817114" y="294706"/>
                  <a:pt x="817649" y="284223"/>
                  <a:pt x="821266" y="279400"/>
                </a:cubicBezTo>
                <a:cubicBezTo>
                  <a:pt x="829142" y="268898"/>
                  <a:pt x="825659" y="273868"/>
                  <a:pt x="831850" y="264583"/>
                </a:cubicBezTo>
                <a:cubicBezTo>
                  <a:pt x="833261" y="260350"/>
                  <a:pt x="834087" y="255874"/>
                  <a:pt x="836083" y="251883"/>
                </a:cubicBezTo>
                <a:cubicBezTo>
                  <a:pt x="837661" y="248728"/>
                  <a:pt x="840410" y="246307"/>
                  <a:pt x="842433" y="243417"/>
                </a:cubicBezTo>
                <a:cubicBezTo>
                  <a:pt x="845351" y="239249"/>
                  <a:pt x="848078" y="234950"/>
                  <a:pt x="850900" y="230717"/>
                </a:cubicBezTo>
                <a:cubicBezTo>
                  <a:pt x="852311" y="228600"/>
                  <a:pt x="853334" y="226166"/>
                  <a:pt x="855133" y="224367"/>
                </a:cubicBezTo>
                <a:cubicBezTo>
                  <a:pt x="862963" y="216535"/>
                  <a:pt x="858260" y="221792"/>
                  <a:pt x="867833" y="207433"/>
                </a:cubicBezTo>
                <a:cubicBezTo>
                  <a:pt x="869244" y="205316"/>
                  <a:pt x="871261" y="203496"/>
                  <a:pt x="872066" y="201083"/>
                </a:cubicBezTo>
                <a:cubicBezTo>
                  <a:pt x="872772" y="198966"/>
                  <a:pt x="873570" y="196878"/>
                  <a:pt x="874183" y="194733"/>
                </a:cubicBezTo>
                <a:cubicBezTo>
                  <a:pt x="875085" y="191577"/>
                  <a:pt x="876727" y="183294"/>
                  <a:pt x="878416" y="179917"/>
                </a:cubicBezTo>
                <a:cubicBezTo>
                  <a:pt x="879554" y="177642"/>
                  <a:pt x="881239" y="175684"/>
                  <a:pt x="882650" y="173567"/>
                </a:cubicBezTo>
                <a:cubicBezTo>
                  <a:pt x="887968" y="157607"/>
                  <a:pt x="880794" y="177280"/>
                  <a:pt x="889000" y="160867"/>
                </a:cubicBezTo>
                <a:cubicBezTo>
                  <a:pt x="889998" y="158871"/>
                  <a:pt x="890193" y="156548"/>
                  <a:pt x="891116" y="154517"/>
                </a:cubicBezTo>
                <a:cubicBezTo>
                  <a:pt x="893727" y="148772"/>
                  <a:pt x="899583" y="137583"/>
                  <a:pt x="899583" y="137583"/>
                </a:cubicBezTo>
                <a:cubicBezTo>
                  <a:pt x="900719" y="131904"/>
                  <a:pt x="902865" y="118902"/>
                  <a:pt x="905933" y="114300"/>
                </a:cubicBezTo>
                <a:cubicBezTo>
                  <a:pt x="911404" y="106093"/>
                  <a:pt x="909361" y="110363"/>
                  <a:pt x="912283" y="101600"/>
                </a:cubicBezTo>
                <a:cubicBezTo>
                  <a:pt x="877205" y="89905"/>
                  <a:pt x="897999" y="96044"/>
                  <a:pt x="812800" y="101600"/>
                </a:cubicBezTo>
                <a:cubicBezTo>
                  <a:pt x="810809" y="101730"/>
                  <a:pt x="810277" y="104806"/>
                  <a:pt x="808566" y="105833"/>
                </a:cubicBezTo>
                <a:cubicBezTo>
                  <a:pt x="806653" y="106981"/>
                  <a:pt x="804212" y="106952"/>
                  <a:pt x="802216" y="107950"/>
                </a:cubicBezTo>
                <a:cubicBezTo>
                  <a:pt x="799941" y="109088"/>
                  <a:pt x="798141" y="111045"/>
                  <a:pt x="795866" y="112183"/>
                </a:cubicBezTo>
                <a:cubicBezTo>
                  <a:pt x="793870" y="113181"/>
                  <a:pt x="791512" y="113302"/>
                  <a:pt x="789516" y="114300"/>
                </a:cubicBezTo>
                <a:cubicBezTo>
                  <a:pt x="780268" y="118924"/>
                  <a:pt x="786351" y="118533"/>
                  <a:pt x="781050" y="122767"/>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3" name="Freeform: Shape 59">
            <a:extLst>
              <a:ext uri="{FF2B5EF4-FFF2-40B4-BE49-F238E27FC236}">
                <a16:creationId xmlns:a16="http://schemas.microsoft.com/office/drawing/2014/main" id="{0E80BCAD-77BD-4DE3-B6D8-F84E59550B25}"/>
              </a:ext>
            </a:extLst>
          </p:cNvPr>
          <p:cNvSpPr/>
          <p:nvPr/>
        </p:nvSpPr>
        <p:spPr>
          <a:xfrm rot="3028085">
            <a:off x="8979766" y="4914896"/>
            <a:ext cx="266033" cy="316383"/>
          </a:xfrm>
          <a:custGeom>
            <a:avLst/>
            <a:gdLst>
              <a:gd name="connsiteX0" fmla="*/ 165100 w 224282"/>
              <a:gd name="connsiteY0" fmla="*/ 266730 h 266730"/>
              <a:gd name="connsiteX1" fmla="*/ 165100 w 224282"/>
              <a:gd name="connsiteY1" fmla="*/ 266730 h 266730"/>
              <a:gd name="connsiteX2" fmla="*/ 167217 w 224282"/>
              <a:gd name="connsiteY2" fmla="*/ 205347 h 266730"/>
              <a:gd name="connsiteX3" fmla="*/ 169333 w 224282"/>
              <a:gd name="connsiteY3" fmla="*/ 182064 h 266730"/>
              <a:gd name="connsiteX4" fmla="*/ 177800 w 224282"/>
              <a:gd name="connsiteY4" fmla="*/ 152430 h 266730"/>
              <a:gd name="connsiteX5" fmla="*/ 179917 w 224282"/>
              <a:gd name="connsiteY5" fmla="*/ 146080 h 266730"/>
              <a:gd name="connsiteX6" fmla="*/ 188383 w 224282"/>
              <a:gd name="connsiteY6" fmla="*/ 133380 h 266730"/>
              <a:gd name="connsiteX7" fmla="*/ 220133 w 224282"/>
              <a:gd name="connsiteY7" fmla="*/ 129147 h 266730"/>
              <a:gd name="connsiteX8" fmla="*/ 220133 w 224282"/>
              <a:gd name="connsiteY8" fmla="*/ 86814 h 266730"/>
              <a:gd name="connsiteX9" fmla="*/ 207433 w 224282"/>
              <a:gd name="connsiteY9" fmla="*/ 80464 h 266730"/>
              <a:gd name="connsiteX10" fmla="*/ 198967 w 224282"/>
              <a:gd name="connsiteY10" fmla="*/ 67764 h 266730"/>
              <a:gd name="connsiteX11" fmla="*/ 194733 w 224282"/>
              <a:gd name="connsiteY11" fmla="*/ 63530 h 266730"/>
              <a:gd name="connsiteX12" fmla="*/ 190500 w 224282"/>
              <a:gd name="connsiteY12" fmla="*/ 57180 h 266730"/>
              <a:gd name="connsiteX13" fmla="*/ 184150 w 224282"/>
              <a:gd name="connsiteY13" fmla="*/ 52947 h 266730"/>
              <a:gd name="connsiteX14" fmla="*/ 182033 w 224282"/>
              <a:gd name="connsiteY14" fmla="*/ 46597 h 266730"/>
              <a:gd name="connsiteX15" fmla="*/ 179917 w 224282"/>
              <a:gd name="connsiteY15" fmla="*/ 23314 h 266730"/>
              <a:gd name="connsiteX16" fmla="*/ 175683 w 224282"/>
              <a:gd name="connsiteY16" fmla="*/ 16964 h 266730"/>
              <a:gd name="connsiteX17" fmla="*/ 167217 w 224282"/>
              <a:gd name="connsiteY17" fmla="*/ 14847 h 266730"/>
              <a:gd name="connsiteX18" fmla="*/ 152400 w 224282"/>
              <a:gd name="connsiteY18" fmla="*/ 4264 h 266730"/>
              <a:gd name="connsiteX19" fmla="*/ 135467 w 224282"/>
              <a:gd name="connsiteY19" fmla="*/ 2147 h 266730"/>
              <a:gd name="connsiteX20" fmla="*/ 129117 w 224282"/>
              <a:gd name="connsiteY20" fmla="*/ 30 h 266730"/>
              <a:gd name="connsiteX21" fmla="*/ 114300 w 224282"/>
              <a:gd name="connsiteY21" fmla="*/ 12730 h 266730"/>
              <a:gd name="connsiteX22" fmla="*/ 107950 w 224282"/>
              <a:gd name="connsiteY22" fmla="*/ 21197 h 266730"/>
              <a:gd name="connsiteX23" fmla="*/ 103717 w 224282"/>
              <a:gd name="connsiteY23" fmla="*/ 29664 h 266730"/>
              <a:gd name="connsiteX24" fmla="*/ 99483 w 224282"/>
              <a:gd name="connsiteY24" fmla="*/ 36014 h 266730"/>
              <a:gd name="connsiteX25" fmla="*/ 93133 w 224282"/>
              <a:gd name="connsiteY25" fmla="*/ 50830 h 266730"/>
              <a:gd name="connsiteX26" fmla="*/ 88900 w 224282"/>
              <a:gd name="connsiteY26" fmla="*/ 71997 h 266730"/>
              <a:gd name="connsiteX27" fmla="*/ 82550 w 224282"/>
              <a:gd name="connsiteY27" fmla="*/ 84697 h 266730"/>
              <a:gd name="connsiteX28" fmla="*/ 74083 w 224282"/>
              <a:gd name="connsiteY28" fmla="*/ 97397 h 266730"/>
              <a:gd name="connsiteX29" fmla="*/ 63500 w 224282"/>
              <a:gd name="connsiteY29" fmla="*/ 112214 h 266730"/>
              <a:gd name="connsiteX30" fmla="*/ 48683 w 224282"/>
              <a:gd name="connsiteY30" fmla="*/ 129147 h 266730"/>
              <a:gd name="connsiteX31" fmla="*/ 40217 w 224282"/>
              <a:gd name="connsiteY31" fmla="*/ 133380 h 266730"/>
              <a:gd name="connsiteX32" fmla="*/ 25400 w 224282"/>
              <a:gd name="connsiteY32" fmla="*/ 150314 h 266730"/>
              <a:gd name="connsiteX33" fmla="*/ 19050 w 224282"/>
              <a:gd name="connsiteY33" fmla="*/ 156664 h 266730"/>
              <a:gd name="connsiteX34" fmla="*/ 2117 w 224282"/>
              <a:gd name="connsiteY34" fmla="*/ 169364 h 266730"/>
              <a:gd name="connsiteX35" fmla="*/ 0 w 224282"/>
              <a:gd name="connsiteY35" fmla="*/ 175714 h 266730"/>
              <a:gd name="connsiteX36" fmla="*/ 6350 w 224282"/>
              <a:gd name="connsiteY36" fmla="*/ 190530 h 266730"/>
              <a:gd name="connsiteX37" fmla="*/ 12700 w 224282"/>
              <a:gd name="connsiteY37" fmla="*/ 194764 h 266730"/>
              <a:gd name="connsiteX38" fmla="*/ 25400 w 224282"/>
              <a:gd name="connsiteY38" fmla="*/ 207464 h 266730"/>
              <a:gd name="connsiteX39" fmla="*/ 31750 w 224282"/>
              <a:gd name="connsiteY39" fmla="*/ 213814 h 266730"/>
              <a:gd name="connsiteX40" fmla="*/ 38100 w 224282"/>
              <a:gd name="connsiteY40" fmla="*/ 215930 h 266730"/>
              <a:gd name="connsiteX41" fmla="*/ 46567 w 224282"/>
              <a:gd name="connsiteY41" fmla="*/ 224397 h 266730"/>
              <a:gd name="connsiteX42" fmla="*/ 57150 w 224282"/>
              <a:gd name="connsiteY42" fmla="*/ 237097 h 266730"/>
              <a:gd name="connsiteX43" fmla="*/ 63500 w 224282"/>
              <a:gd name="connsiteY43" fmla="*/ 249797 h 266730"/>
              <a:gd name="connsiteX44" fmla="*/ 69850 w 224282"/>
              <a:gd name="connsiteY44" fmla="*/ 251914 h 266730"/>
              <a:gd name="connsiteX45" fmla="*/ 88900 w 224282"/>
              <a:gd name="connsiteY45" fmla="*/ 262497 h 266730"/>
              <a:gd name="connsiteX46" fmla="*/ 165100 w 224282"/>
              <a:gd name="connsiteY46" fmla="*/ 266730 h 26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4282" h="266730">
                <a:moveTo>
                  <a:pt x="165100" y="266730"/>
                </a:moveTo>
                <a:lnTo>
                  <a:pt x="165100" y="266730"/>
                </a:lnTo>
                <a:cubicBezTo>
                  <a:pt x="165806" y="246269"/>
                  <a:pt x="166195" y="225795"/>
                  <a:pt x="167217" y="205347"/>
                </a:cubicBezTo>
                <a:cubicBezTo>
                  <a:pt x="167606" y="197564"/>
                  <a:pt x="168118" y="189762"/>
                  <a:pt x="169333" y="182064"/>
                </a:cubicBezTo>
                <a:cubicBezTo>
                  <a:pt x="170927" y="171971"/>
                  <a:pt x="174582" y="162083"/>
                  <a:pt x="177800" y="152430"/>
                </a:cubicBezTo>
                <a:cubicBezTo>
                  <a:pt x="178506" y="150313"/>
                  <a:pt x="178679" y="147937"/>
                  <a:pt x="179917" y="146080"/>
                </a:cubicBezTo>
                <a:cubicBezTo>
                  <a:pt x="182739" y="141847"/>
                  <a:pt x="183556" y="134988"/>
                  <a:pt x="188383" y="133380"/>
                </a:cubicBezTo>
                <a:cubicBezTo>
                  <a:pt x="202793" y="128578"/>
                  <a:pt x="192510" y="131449"/>
                  <a:pt x="220133" y="129147"/>
                </a:cubicBezTo>
                <a:cubicBezTo>
                  <a:pt x="225390" y="113378"/>
                  <a:pt x="225934" y="114367"/>
                  <a:pt x="220133" y="86814"/>
                </a:cubicBezTo>
                <a:cubicBezTo>
                  <a:pt x="219513" y="83870"/>
                  <a:pt x="209543" y="81167"/>
                  <a:pt x="207433" y="80464"/>
                </a:cubicBezTo>
                <a:cubicBezTo>
                  <a:pt x="204611" y="76231"/>
                  <a:pt x="202565" y="71362"/>
                  <a:pt x="198967" y="67764"/>
                </a:cubicBezTo>
                <a:cubicBezTo>
                  <a:pt x="197556" y="66353"/>
                  <a:pt x="195980" y="65089"/>
                  <a:pt x="194733" y="63530"/>
                </a:cubicBezTo>
                <a:cubicBezTo>
                  <a:pt x="193144" y="61544"/>
                  <a:pt x="192299" y="58979"/>
                  <a:pt x="190500" y="57180"/>
                </a:cubicBezTo>
                <a:cubicBezTo>
                  <a:pt x="188701" y="55381"/>
                  <a:pt x="186267" y="54358"/>
                  <a:pt x="184150" y="52947"/>
                </a:cubicBezTo>
                <a:cubicBezTo>
                  <a:pt x="183444" y="50830"/>
                  <a:pt x="182349" y="48806"/>
                  <a:pt x="182033" y="46597"/>
                </a:cubicBezTo>
                <a:cubicBezTo>
                  <a:pt x="180931" y="38882"/>
                  <a:pt x="181550" y="30934"/>
                  <a:pt x="179917" y="23314"/>
                </a:cubicBezTo>
                <a:cubicBezTo>
                  <a:pt x="179384" y="20826"/>
                  <a:pt x="177800" y="18375"/>
                  <a:pt x="175683" y="16964"/>
                </a:cubicBezTo>
                <a:cubicBezTo>
                  <a:pt x="173263" y="15350"/>
                  <a:pt x="170039" y="15553"/>
                  <a:pt x="167217" y="14847"/>
                </a:cubicBezTo>
                <a:cubicBezTo>
                  <a:pt x="160528" y="8158"/>
                  <a:pt x="160661" y="5766"/>
                  <a:pt x="152400" y="4264"/>
                </a:cubicBezTo>
                <a:cubicBezTo>
                  <a:pt x="146803" y="3247"/>
                  <a:pt x="141111" y="2853"/>
                  <a:pt x="135467" y="2147"/>
                </a:cubicBezTo>
                <a:cubicBezTo>
                  <a:pt x="133350" y="1441"/>
                  <a:pt x="131331" y="-247"/>
                  <a:pt x="129117" y="30"/>
                </a:cubicBezTo>
                <a:cubicBezTo>
                  <a:pt x="116186" y="1647"/>
                  <a:pt x="119749" y="4012"/>
                  <a:pt x="114300" y="12730"/>
                </a:cubicBezTo>
                <a:cubicBezTo>
                  <a:pt x="112430" y="15722"/>
                  <a:pt x="109820" y="18205"/>
                  <a:pt x="107950" y="21197"/>
                </a:cubicBezTo>
                <a:cubicBezTo>
                  <a:pt x="106278" y="23873"/>
                  <a:pt x="105283" y="26924"/>
                  <a:pt x="103717" y="29664"/>
                </a:cubicBezTo>
                <a:cubicBezTo>
                  <a:pt x="102455" y="31873"/>
                  <a:pt x="100745" y="33805"/>
                  <a:pt x="99483" y="36014"/>
                </a:cubicBezTo>
                <a:cubicBezTo>
                  <a:pt x="96260" y="41654"/>
                  <a:pt x="94828" y="44897"/>
                  <a:pt x="93133" y="50830"/>
                </a:cubicBezTo>
                <a:cubicBezTo>
                  <a:pt x="88919" y="65582"/>
                  <a:pt x="93056" y="53298"/>
                  <a:pt x="88900" y="71997"/>
                </a:cubicBezTo>
                <a:cubicBezTo>
                  <a:pt x="87136" y="79934"/>
                  <a:pt x="86701" y="77432"/>
                  <a:pt x="82550" y="84697"/>
                </a:cubicBezTo>
                <a:cubicBezTo>
                  <a:pt x="75717" y="96657"/>
                  <a:pt x="81629" y="89853"/>
                  <a:pt x="74083" y="97397"/>
                </a:cubicBezTo>
                <a:cubicBezTo>
                  <a:pt x="66250" y="113064"/>
                  <a:pt x="74226" y="99342"/>
                  <a:pt x="63500" y="112214"/>
                </a:cubicBezTo>
                <a:cubicBezTo>
                  <a:pt x="58008" y="118805"/>
                  <a:pt x="58108" y="124434"/>
                  <a:pt x="48683" y="129147"/>
                </a:cubicBezTo>
                <a:lnTo>
                  <a:pt x="40217" y="133380"/>
                </a:lnTo>
                <a:cubicBezTo>
                  <a:pt x="33216" y="143880"/>
                  <a:pt x="37781" y="137932"/>
                  <a:pt x="25400" y="150314"/>
                </a:cubicBezTo>
                <a:cubicBezTo>
                  <a:pt x="23283" y="152431"/>
                  <a:pt x="21541" y="155004"/>
                  <a:pt x="19050" y="156664"/>
                </a:cubicBezTo>
                <a:cubicBezTo>
                  <a:pt x="4689" y="166237"/>
                  <a:pt x="9947" y="161532"/>
                  <a:pt x="2117" y="169364"/>
                </a:cubicBezTo>
                <a:cubicBezTo>
                  <a:pt x="1411" y="171481"/>
                  <a:pt x="0" y="173483"/>
                  <a:pt x="0" y="175714"/>
                </a:cubicBezTo>
                <a:cubicBezTo>
                  <a:pt x="0" y="180571"/>
                  <a:pt x="2895" y="187074"/>
                  <a:pt x="6350" y="190530"/>
                </a:cubicBezTo>
                <a:cubicBezTo>
                  <a:pt x="8149" y="192329"/>
                  <a:pt x="10799" y="193074"/>
                  <a:pt x="12700" y="194764"/>
                </a:cubicBezTo>
                <a:cubicBezTo>
                  <a:pt x="17175" y="198742"/>
                  <a:pt x="21167" y="203231"/>
                  <a:pt x="25400" y="207464"/>
                </a:cubicBezTo>
                <a:cubicBezTo>
                  <a:pt x="27517" y="209581"/>
                  <a:pt x="28910" y="212868"/>
                  <a:pt x="31750" y="213814"/>
                </a:cubicBezTo>
                <a:lnTo>
                  <a:pt x="38100" y="215930"/>
                </a:lnTo>
                <a:lnTo>
                  <a:pt x="46567" y="224397"/>
                </a:lnTo>
                <a:cubicBezTo>
                  <a:pt x="51249" y="229079"/>
                  <a:pt x="54203" y="231202"/>
                  <a:pt x="57150" y="237097"/>
                </a:cubicBezTo>
                <a:cubicBezTo>
                  <a:pt x="59706" y="242209"/>
                  <a:pt x="58446" y="245754"/>
                  <a:pt x="63500" y="249797"/>
                </a:cubicBezTo>
                <a:cubicBezTo>
                  <a:pt x="65242" y="251191"/>
                  <a:pt x="67900" y="250830"/>
                  <a:pt x="69850" y="251914"/>
                </a:cubicBezTo>
                <a:cubicBezTo>
                  <a:pt x="91685" y="264044"/>
                  <a:pt x="74532" y="257707"/>
                  <a:pt x="88900" y="262497"/>
                </a:cubicBezTo>
                <a:cubicBezTo>
                  <a:pt x="148870" y="260276"/>
                  <a:pt x="152400" y="266025"/>
                  <a:pt x="165100" y="266730"/>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4" name="Freeform: Shape 60">
            <a:extLst>
              <a:ext uri="{FF2B5EF4-FFF2-40B4-BE49-F238E27FC236}">
                <a16:creationId xmlns:a16="http://schemas.microsoft.com/office/drawing/2014/main" id="{C1A6F7F5-598F-4BC6-B6EB-221130619600}"/>
              </a:ext>
            </a:extLst>
          </p:cNvPr>
          <p:cNvSpPr/>
          <p:nvPr/>
        </p:nvSpPr>
        <p:spPr>
          <a:xfrm rot="3028085">
            <a:off x="7216004" y="4175669"/>
            <a:ext cx="1132320" cy="1373605"/>
          </a:xfrm>
          <a:custGeom>
            <a:avLst/>
            <a:gdLst>
              <a:gd name="connsiteX0" fmla="*/ 922866 w 954616"/>
              <a:gd name="connsiteY0" fmla="*/ 385233 h 1158034"/>
              <a:gd name="connsiteX1" fmla="*/ 922866 w 954616"/>
              <a:gd name="connsiteY1" fmla="*/ 385233 h 1158034"/>
              <a:gd name="connsiteX2" fmla="*/ 924983 w 954616"/>
              <a:gd name="connsiteY2" fmla="*/ 355600 h 1158034"/>
              <a:gd name="connsiteX3" fmla="*/ 931333 w 954616"/>
              <a:gd name="connsiteY3" fmla="*/ 351367 h 1158034"/>
              <a:gd name="connsiteX4" fmla="*/ 933450 w 954616"/>
              <a:gd name="connsiteY4" fmla="*/ 345017 h 1158034"/>
              <a:gd name="connsiteX5" fmla="*/ 944033 w 954616"/>
              <a:gd name="connsiteY5" fmla="*/ 334433 h 1158034"/>
              <a:gd name="connsiteX6" fmla="*/ 946150 w 954616"/>
              <a:gd name="connsiteY6" fmla="*/ 328083 h 1158034"/>
              <a:gd name="connsiteX7" fmla="*/ 948266 w 954616"/>
              <a:gd name="connsiteY7" fmla="*/ 304800 h 1158034"/>
              <a:gd name="connsiteX8" fmla="*/ 924983 w 954616"/>
              <a:gd name="connsiteY8" fmla="*/ 298450 h 1158034"/>
              <a:gd name="connsiteX9" fmla="*/ 895350 w 954616"/>
              <a:gd name="connsiteY9" fmla="*/ 281517 h 1158034"/>
              <a:gd name="connsiteX10" fmla="*/ 878416 w 954616"/>
              <a:gd name="connsiteY10" fmla="*/ 277283 h 1158034"/>
              <a:gd name="connsiteX11" fmla="*/ 865716 w 954616"/>
              <a:gd name="connsiteY11" fmla="*/ 273050 h 1158034"/>
              <a:gd name="connsiteX12" fmla="*/ 846666 w 954616"/>
              <a:gd name="connsiteY12" fmla="*/ 270933 h 1158034"/>
              <a:gd name="connsiteX13" fmla="*/ 812800 w 954616"/>
              <a:gd name="connsiteY13" fmla="*/ 266700 h 1158034"/>
              <a:gd name="connsiteX14" fmla="*/ 793750 w 954616"/>
              <a:gd name="connsiteY14" fmla="*/ 264583 h 1158034"/>
              <a:gd name="connsiteX15" fmla="*/ 781050 w 954616"/>
              <a:gd name="connsiteY15" fmla="*/ 258233 h 1158034"/>
              <a:gd name="connsiteX16" fmla="*/ 764116 w 954616"/>
              <a:gd name="connsiteY16" fmla="*/ 239183 h 1158034"/>
              <a:gd name="connsiteX17" fmla="*/ 751416 w 954616"/>
              <a:gd name="connsiteY17" fmla="*/ 222250 h 1158034"/>
              <a:gd name="connsiteX18" fmla="*/ 745066 w 954616"/>
              <a:gd name="connsiteY18" fmla="*/ 218017 h 1158034"/>
              <a:gd name="connsiteX19" fmla="*/ 732366 w 954616"/>
              <a:gd name="connsiteY19" fmla="*/ 213783 h 1158034"/>
              <a:gd name="connsiteX20" fmla="*/ 726016 w 954616"/>
              <a:gd name="connsiteY20" fmla="*/ 211667 h 1158034"/>
              <a:gd name="connsiteX21" fmla="*/ 711200 w 954616"/>
              <a:gd name="connsiteY21" fmla="*/ 203200 h 1158034"/>
              <a:gd name="connsiteX22" fmla="*/ 704850 w 954616"/>
              <a:gd name="connsiteY22" fmla="*/ 198967 h 1158034"/>
              <a:gd name="connsiteX23" fmla="*/ 687916 w 954616"/>
              <a:gd name="connsiteY23" fmla="*/ 190500 h 1158034"/>
              <a:gd name="connsiteX24" fmla="*/ 664633 w 954616"/>
              <a:gd name="connsiteY24" fmla="*/ 177800 h 1158034"/>
              <a:gd name="connsiteX25" fmla="*/ 630766 w 954616"/>
              <a:gd name="connsiteY25" fmla="*/ 173567 h 1158034"/>
              <a:gd name="connsiteX26" fmla="*/ 613833 w 954616"/>
              <a:gd name="connsiteY26" fmla="*/ 165100 h 1158034"/>
              <a:gd name="connsiteX27" fmla="*/ 607483 w 954616"/>
              <a:gd name="connsiteY27" fmla="*/ 160867 h 1158034"/>
              <a:gd name="connsiteX28" fmla="*/ 599016 w 954616"/>
              <a:gd name="connsiteY28" fmla="*/ 156633 h 1158034"/>
              <a:gd name="connsiteX29" fmla="*/ 590550 w 954616"/>
              <a:gd name="connsiteY29" fmla="*/ 150283 h 1158034"/>
              <a:gd name="connsiteX30" fmla="*/ 584200 w 954616"/>
              <a:gd name="connsiteY30" fmla="*/ 146050 h 1158034"/>
              <a:gd name="connsiteX31" fmla="*/ 575733 w 954616"/>
              <a:gd name="connsiteY31" fmla="*/ 139700 h 1158034"/>
              <a:gd name="connsiteX32" fmla="*/ 567266 w 954616"/>
              <a:gd name="connsiteY32" fmla="*/ 135467 h 1158034"/>
              <a:gd name="connsiteX33" fmla="*/ 560916 w 954616"/>
              <a:gd name="connsiteY33" fmla="*/ 129117 h 1158034"/>
              <a:gd name="connsiteX34" fmla="*/ 541866 w 954616"/>
              <a:gd name="connsiteY34" fmla="*/ 116417 h 1158034"/>
              <a:gd name="connsiteX35" fmla="*/ 535516 w 954616"/>
              <a:gd name="connsiteY35" fmla="*/ 112183 h 1158034"/>
              <a:gd name="connsiteX36" fmla="*/ 520700 w 954616"/>
              <a:gd name="connsiteY36" fmla="*/ 110067 h 1158034"/>
              <a:gd name="connsiteX37" fmla="*/ 512233 w 954616"/>
              <a:gd name="connsiteY37" fmla="*/ 107950 h 1158034"/>
              <a:gd name="connsiteX38" fmla="*/ 499533 w 954616"/>
              <a:gd name="connsiteY38" fmla="*/ 103717 h 1158034"/>
              <a:gd name="connsiteX39" fmla="*/ 476250 w 954616"/>
              <a:gd name="connsiteY39" fmla="*/ 93133 h 1158034"/>
              <a:gd name="connsiteX40" fmla="*/ 459316 w 954616"/>
              <a:gd name="connsiteY40" fmla="*/ 80433 h 1158034"/>
              <a:gd name="connsiteX41" fmla="*/ 452966 w 954616"/>
              <a:gd name="connsiteY41" fmla="*/ 76200 h 1158034"/>
              <a:gd name="connsiteX42" fmla="*/ 444500 w 954616"/>
              <a:gd name="connsiteY42" fmla="*/ 74083 h 1158034"/>
              <a:gd name="connsiteX43" fmla="*/ 438150 w 954616"/>
              <a:gd name="connsiteY43" fmla="*/ 69850 h 1158034"/>
              <a:gd name="connsiteX44" fmla="*/ 431800 w 954616"/>
              <a:gd name="connsiteY44" fmla="*/ 67733 h 1158034"/>
              <a:gd name="connsiteX45" fmla="*/ 410633 w 954616"/>
              <a:gd name="connsiteY45" fmla="*/ 55033 h 1158034"/>
              <a:gd name="connsiteX46" fmla="*/ 400050 w 954616"/>
              <a:gd name="connsiteY46" fmla="*/ 52917 h 1158034"/>
              <a:gd name="connsiteX47" fmla="*/ 383116 w 954616"/>
              <a:gd name="connsiteY47" fmla="*/ 40217 h 1158034"/>
              <a:gd name="connsiteX48" fmla="*/ 368300 w 954616"/>
              <a:gd name="connsiteY48" fmla="*/ 31750 h 1158034"/>
              <a:gd name="connsiteX49" fmla="*/ 359833 w 954616"/>
              <a:gd name="connsiteY49" fmla="*/ 29633 h 1158034"/>
              <a:gd name="connsiteX50" fmla="*/ 347133 w 954616"/>
              <a:gd name="connsiteY50" fmla="*/ 19050 h 1158034"/>
              <a:gd name="connsiteX51" fmla="*/ 340783 w 954616"/>
              <a:gd name="connsiteY51" fmla="*/ 16933 h 1158034"/>
              <a:gd name="connsiteX52" fmla="*/ 334433 w 954616"/>
              <a:gd name="connsiteY52" fmla="*/ 12700 h 1158034"/>
              <a:gd name="connsiteX53" fmla="*/ 328083 w 954616"/>
              <a:gd name="connsiteY53" fmla="*/ 10583 h 1158034"/>
              <a:gd name="connsiteX54" fmla="*/ 321733 w 954616"/>
              <a:gd name="connsiteY54" fmla="*/ 6350 h 1158034"/>
              <a:gd name="connsiteX55" fmla="*/ 309033 w 954616"/>
              <a:gd name="connsiteY55" fmla="*/ 2117 h 1158034"/>
              <a:gd name="connsiteX56" fmla="*/ 302683 w 954616"/>
              <a:gd name="connsiteY56" fmla="*/ 0 h 1158034"/>
              <a:gd name="connsiteX57" fmla="*/ 292100 w 954616"/>
              <a:gd name="connsiteY57" fmla="*/ 2117 h 1158034"/>
              <a:gd name="connsiteX58" fmla="*/ 285750 w 954616"/>
              <a:gd name="connsiteY58" fmla="*/ 12700 h 1158034"/>
              <a:gd name="connsiteX59" fmla="*/ 281516 w 954616"/>
              <a:gd name="connsiteY59" fmla="*/ 19050 h 1158034"/>
              <a:gd name="connsiteX60" fmla="*/ 279400 w 954616"/>
              <a:gd name="connsiteY60" fmla="*/ 25400 h 1158034"/>
              <a:gd name="connsiteX61" fmla="*/ 264583 w 954616"/>
              <a:gd name="connsiteY61" fmla="*/ 44450 h 1158034"/>
              <a:gd name="connsiteX62" fmla="*/ 260350 w 954616"/>
              <a:gd name="connsiteY62" fmla="*/ 57150 h 1158034"/>
              <a:gd name="connsiteX63" fmla="*/ 258233 w 954616"/>
              <a:gd name="connsiteY63" fmla="*/ 63500 h 1158034"/>
              <a:gd name="connsiteX64" fmla="*/ 251883 w 954616"/>
              <a:gd name="connsiteY64" fmla="*/ 76200 h 1158034"/>
              <a:gd name="connsiteX65" fmla="*/ 245533 w 954616"/>
              <a:gd name="connsiteY65" fmla="*/ 88900 h 1158034"/>
              <a:gd name="connsiteX66" fmla="*/ 243416 w 954616"/>
              <a:gd name="connsiteY66" fmla="*/ 103717 h 1158034"/>
              <a:gd name="connsiteX67" fmla="*/ 237066 w 954616"/>
              <a:gd name="connsiteY67" fmla="*/ 156633 h 1158034"/>
              <a:gd name="connsiteX68" fmla="*/ 230716 w 954616"/>
              <a:gd name="connsiteY68" fmla="*/ 160867 h 1158034"/>
              <a:gd name="connsiteX69" fmla="*/ 226483 w 954616"/>
              <a:gd name="connsiteY69" fmla="*/ 167217 h 1158034"/>
              <a:gd name="connsiteX70" fmla="*/ 220133 w 954616"/>
              <a:gd name="connsiteY70" fmla="*/ 169333 h 1158034"/>
              <a:gd name="connsiteX71" fmla="*/ 205316 w 954616"/>
              <a:gd name="connsiteY71" fmla="*/ 179917 h 1158034"/>
              <a:gd name="connsiteX72" fmla="*/ 192616 w 954616"/>
              <a:gd name="connsiteY72" fmla="*/ 192617 h 1158034"/>
              <a:gd name="connsiteX73" fmla="*/ 182033 w 954616"/>
              <a:gd name="connsiteY73" fmla="*/ 205317 h 1158034"/>
              <a:gd name="connsiteX74" fmla="*/ 165100 w 954616"/>
              <a:gd name="connsiteY74" fmla="*/ 215900 h 1158034"/>
              <a:gd name="connsiteX75" fmla="*/ 156633 w 954616"/>
              <a:gd name="connsiteY75" fmla="*/ 226483 h 1158034"/>
              <a:gd name="connsiteX76" fmla="*/ 148166 w 954616"/>
              <a:gd name="connsiteY76" fmla="*/ 234950 h 1158034"/>
              <a:gd name="connsiteX77" fmla="*/ 135466 w 954616"/>
              <a:gd name="connsiteY77" fmla="*/ 251883 h 1158034"/>
              <a:gd name="connsiteX78" fmla="*/ 127000 w 954616"/>
              <a:gd name="connsiteY78" fmla="*/ 262467 h 1158034"/>
              <a:gd name="connsiteX79" fmla="*/ 116416 w 954616"/>
              <a:gd name="connsiteY79" fmla="*/ 275167 h 1158034"/>
              <a:gd name="connsiteX80" fmla="*/ 110066 w 954616"/>
              <a:gd name="connsiteY80" fmla="*/ 279400 h 1158034"/>
              <a:gd name="connsiteX81" fmla="*/ 97366 w 954616"/>
              <a:gd name="connsiteY81" fmla="*/ 294217 h 1158034"/>
              <a:gd name="connsiteX82" fmla="*/ 78316 w 954616"/>
              <a:gd name="connsiteY82" fmla="*/ 311150 h 1158034"/>
              <a:gd name="connsiteX83" fmla="*/ 69850 w 954616"/>
              <a:gd name="connsiteY83" fmla="*/ 319617 h 1158034"/>
              <a:gd name="connsiteX84" fmla="*/ 65616 w 954616"/>
              <a:gd name="connsiteY84" fmla="*/ 328083 h 1158034"/>
              <a:gd name="connsiteX85" fmla="*/ 52916 w 954616"/>
              <a:gd name="connsiteY85" fmla="*/ 336550 h 1158034"/>
              <a:gd name="connsiteX86" fmla="*/ 40216 w 954616"/>
              <a:gd name="connsiteY86" fmla="*/ 353483 h 1158034"/>
              <a:gd name="connsiteX87" fmla="*/ 35983 w 954616"/>
              <a:gd name="connsiteY87" fmla="*/ 357717 h 1158034"/>
              <a:gd name="connsiteX88" fmla="*/ 31750 w 954616"/>
              <a:gd name="connsiteY88" fmla="*/ 366183 h 1158034"/>
              <a:gd name="connsiteX89" fmla="*/ 27516 w 954616"/>
              <a:gd name="connsiteY89" fmla="*/ 372533 h 1158034"/>
              <a:gd name="connsiteX90" fmla="*/ 21166 w 954616"/>
              <a:gd name="connsiteY90" fmla="*/ 395817 h 1158034"/>
              <a:gd name="connsiteX91" fmla="*/ 16933 w 954616"/>
              <a:gd name="connsiteY91" fmla="*/ 427567 h 1158034"/>
              <a:gd name="connsiteX92" fmla="*/ 14816 w 954616"/>
              <a:gd name="connsiteY92" fmla="*/ 556683 h 1158034"/>
              <a:gd name="connsiteX93" fmla="*/ 10583 w 954616"/>
              <a:gd name="connsiteY93" fmla="*/ 567267 h 1158034"/>
              <a:gd name="connsiteX94" fmla="*/ 4233 w 954616"/>
              <a:gd name="connsiteY94" fmla="*/ 601133 h 1158034"/>
              <a:gd name="connsiteX95" fmla="*/ 2116 w 954616"/>
              <a:gd name="connsiteY95" fmla="*/ 615950 h 1158034"/>
              <a:gd name="connsiteX96" fmla="*/ 0 w 954616"/>
              <a:gd name="connsiteY96" fmla="*/ 624417 h 1158034"/>
              <a:gd name="connsiteX97" fmla="*/ 2116 w 954616"/>
              <a:gd name="connsiteY97" fmla="*/ 687917 h 1158034"/>
              <a:gd name="connsiteX98" fmla="*/ 6350 w 954616"/>
              <a:gd name="connsiteY98" fmla="*/ 694267 h 1158034"/>
              <a:gd name="connsiteX99" fmla="*/ 16933 w 954616"/>
              <a:gd name="connsiteY99" fmla="*/ 706967 h 1158034"/>
              <a:gd name="connsiteX100" fmla="*/ 23283 w 954616"/>
              <a:gd name="connsiteY100" fmla="*/ 715433 h 1158034"/>
              <a:gd name="connsiteX101" fmla="*/ 27516 w 954616"/>
              <a:gd name="connsiteY101" fmla="*/ 719667 h 1158034"/>
              <a:gd name="connsiteX102" fmla="*/ 40216 w 954616"/>
              <a:gd name="connsiteY102" fmla="*/ 736600 h 1158034"/>
              <a:gd name="connsiteX103" fmla="*/ 52916 w 954616"/>
              <a:gd name="connsiteY103" fmla="*/ 747183 h 1158034"/>
              <a:gd name="connsiteX104" fmla="*/ 57150 w 954616"/>
              <a:gd name="connsiteY104" fmla="*/ 751417 h 1158034"/>
              <a:gd name="connsiteX105" fmla="*/ 63500 w 954616"/>
              <a:gd name="connsiteY105" fmla="*/ 755650 h 1158034"/>
              <a:gd name="connsiteX106" fmla="*/ 74083 w 954616"/>
              <a:gd name="connsiteY106" fmla="*/ 764117 h 1158034"/>
              <a:gd name="connsiteX107" fmla="*/ 86783 w 954616"/>
              <a:gd name="connsiteY107" fmla="*/ 772583 h 1158034"/>
              <a:gd name="connsiteX108" fmla="*/ 105833 w 954616"/>
              <a:gd name="connsiteY108" fmla="*/ 787400 h 1158034"/>
              <a:gd name="connsiteX109" fmla="*/ 118533 w 954616"/>
              <a:gd name="connsiteY109" fmla="*/ 800100 h 1158034"/>
              <a:gd name="connsiteX110" fmla="*/ 124883 w 954616"/>
              <a:gd name="connsiteY110" fmla="*/ 808567 h 1158034"/>
              <a:gd name="connsiteX111" fmla="*/ 131233 w 954616"/>
              <a:gd name="connsiteY111" fmla="*/ 812800 h 1158034"/>
              <a:gd name="connsiteX112" fmla="*/ 137583 w 954616"/>
              <a:gd name="connsiteY112" fmla="*/ 819150 h 1158034"/>
              <a:gd name="connsiteX113" fmla="*/ 143933 w 954616"/>
              <a:gd name="connsiteY113" fmla="*/ 823383 h 1158034"/>
              <a:gd name="connsiteX114" fmla="*/ 160866 w 954616"/>
              <a:gd name="connsiteY114" fmla="*/ 838200 h 1158034"/>
              <a:gd name="connsiteX115" fmla="*/ 167216 w 954616"/>
              <a:gd name="connsiteY115" fmla="*/ 840317 h 1158034"/>
              <a:gd name="connsiteX116" fmla="*/ 171450 w 954616"/>
              <a:gd name="connsiteY116" fmla="*/ 846667 h 1158034"/>
              <a:gd name="connsiteX117" fmla="*/ 186266 w 954616"/>
              <a:gd name="connsiteY117" fmla="*/ 859367 h 1158034"/>
              <a:gd name="connsiteX118" fmla="*/ 196850 w 954616"/>
              <a:gd name="connsiteY118" fmla="*/ 869950 h 1158034"/>
              <a:gd name="connsiteX119" fmla="*/ 207433 w 954616"/>
              <a:gd name="connsiteY119" fmla="*/ 882650 h 1158034"/>
              <a:gd name="connsiteX120" fmla="*/ 213783 w 954616"/>
              <a:gd name="connsiteY120" fmla="*/ 886883 h 1158034"/>
              <a:gd name="connsiteX121" fmla="*/ 222250 w 954616"/>
              <a:gd name="connsiteY121" fmla="*/ 897467 h 1158034"/>
              <a:gd name="connsiteX122" fmla="*/ 232833 w 954616"/>
              <a:gd name="connsiteY122" fmla="*/ 905933 h 1158034"/>
              <a:gd name="connsiteX123" fmla="*/ 237066 w 954616"/>
              <a:gd name="connsiteY123" fmla="*/ 912283 h 1158034"/>
              <a:gd name="connsiteX124" fmla="*/ 249766 w 954616"/>
              <a:gd name="connsiteY124" fmla="*/ 918633 h 1158034"/>
              <a:gd name="connsiteX125" fmla="*/ 260350 w 954616"/>
              <a:gd name="connsiteY125" fmla="*/ 931333 h 1158034"/>
              <a:gd name="connsiteX126" fmla="*/ 273050 w 954616"/>
              <a:gd name="connsiteY126" fmla="*/ 939800 h 1158034"/>
              <a:gd name="connsiteX127" fmla="*/ 277283 w 954616"/>
              <a:gd name="connsiteY127" fmla="*/ 946150 h 1158034"/>
              <a:gd name="connsiteX128" fmla="*/ 287866 w 954616"/>
              <a:gd name="connsiteY128" fmla="*/ 948267 h 1158034"/>
              <a:gd name="connsiteX129" fmla="*/ 342900 w 954616"/>
              <a:gd name="connsiteY129" fmla="*/ 952500 h 1158034"/>
              <a:gd name="connsiteX130" fmla="*/ 349250 w 954616"/>
              <a:gd name="connsiteY130" fmla="*/ 954617 h 1158034"/>
              <a:gd name="connsiteX131" fmla="*/ 361950 w 954616"/>
              <a:gd name="connsiteY131" fmla="*/ 965200 h 1158034"/>
              <a:gd name="connsiteX132" fmla="*/ 368300 w 954616"/>
              <a:gd name="connsiteY132" fmla="*/ 969433 h 1158034"/>
              <a:gd name="connsiteX133" fmla="*/ 383116 w 954616"/>
              <a:gd name="connsiteY133" fmla="*/ 988483 h 1158034"/>
              <a:gd name="connsiteX134" fmla="*/ 391583 w 954616"/>
              <a:gd name="connsiteY134" fmla="*/ 996950 h 1158034"/>
              <a:gd name="connsiteX135" fmla="*/ 410633 w 954616"/>
              <a:gd name="connsiteY135" fmla="*/ 1011767 h 1158034"/>
              <a:gd name="connsiteX136" fmla="*/ 416983 w 954616"/>
              <a:gd name="connsiteY136" fmla="*/ 1018117 h 1158034"/>
              <a:gd name="connsiteX137" fmla="*/ 433916 w 954616"/>
              <a:gd name="connsiteY137" fmla="*/ 1030817 h 1158034"/>
              <a:gd name="connsiteX138" fmla="*/ 442383 w 954616"/>
              <a:gd name="connsiteY138" fmla="*/ 1043517 h 1158034"/>
              <a:gd name="connsiteX139" fmla="*/ 446616 w 954616"/>
              <a:gd name="connsiteY139" fmla="*/ 1049867 h 1158034"/>
              <a:gd name="connsiteX140" fmla="*/ 450850 w 954616"/>
              <a:gd name="connsiteY140" fmla="*/ 1064683 h 1158034"/>
              <a:gd name="connsiteX141" fmla="*/ 452966 w 954616"/>
              <a:gd name="connsiteY141" fmla="*/ 1077383 h 1158034"/>
              <a:gd name="connsiteX142" fmla="*/ 457200 w 954616"/>
              <a:gd name="connsiteY142" fmla="*/ 1081617 h 1158034"/>
              <a:gd name="connsiteX143" fmla="*/ 461433 w 954616"/>
              <a:gd name="connsiteY143" fmla="*/ 1087967 h 1158034"/>
              <a:gd name="connsiteX144" fmla="*/ 474133 w 954616"/>
              <a:gd name="connsiteY144" fmla="*/ 1096433 h 1158034"/>
              <a:gd name="connsiteX145" fmla="*/ 478366 w 954616"/>
              <a:gd name="connsiteY145" fmla="*/ 1102783 h 1158034"/>
              <a:gd name="connsiteX146" fmla="*/ 482600 w 954616"/>
              <a:gd name="connsiteY146" fmla="*/ 1107017 h 1158034"/>
              <a:gd name="connsiteX147" fmla="*/ 497416 w 954616"/>
              <a:gd name="connsiteY147" fmla="*/ 1123950 h 1158034"/>
              <a:gd name="connsiteX148" fmla="*/ 501650 w 954616"/>
              <a:gd name="connsiteY148" fmla="*/ 1132417 h 1158034"/>
              <a:gd name="connsiteX149" fmla="*/ 520700 w 954616"/>
              <a:gd name="connsiteY149" fmla="*/ 1149350 h 1158034"/>
              <a:gd name="connsiteX150" fmla="*/ 524933 w 954616"/>
              <a:gd name="connsiteY150" fmla="*/ 1155700 h 1158034"/>
              <a:gd name="connsiteX151" fmla="*/ 554566 w 954616"/>
              <a:gd name="connsiteY151" fmla="*/ 1155700 h 1158034"/>
              <a:gd name="connsiteX152" fmla="*/ 563033 w 954616"/>
              <a:gd name="connsiteY152" fmla="*/ 1147233 h 1158034"/>
              <a:gd name="connsiteX153" fmla="*/ 571500 w 954616"/>
              <a:gd name="connsiteY153" fmla="*/ 1136650 h 1158034"/>
              <a:gd name="connsiteX154" fmla="*/ 573616 w 954616"/>
              <a:gd name="connsiteY154" fmla="*/ 1130300 h 1158034"/>
              <a:gd name="connsiteX155" fmla="*/ 577850 w 954616"/>
              <a:gd name="connsiteY155" fmla="*/ 1126067 h 1158034"/>
              <a:gd name="connsiteX156" fmla="*/ 579966 w 954616"/>
              <a:gd name="connsiteY156" fmla="*/ 1115483 h 1158034"/>
              <a:gd name="connsiteX157" fmla="*/ 596900 w 954616"/>
              <a:gd name="connsiteY157" fmla="*/ 1100667 h 1158034"/>
              <a:gd name="connsiteX158" fmla="*/ 603250 w 954616"/>
              <a:gd name="connsiteY158" fmla="*/ 1098550 h 1158034"/>
              <a:gd name="connsiteX159" fmla="*/ 607483 w 954616"/>
              <a:gd name="connsiteY159" fmla="*/ 1092200 h 1158034"/>
              <a:gd name="connsiteX160" fmla="*/ 615950 w 954616"/>
              <a:gd name="connsiteY160" fmla="*/ 1085850 h 1158034"/>
              <a:gd name="connsiteX161" fmla="*/ 618066 w 954616"/>
              <a:gd name="connsiteY161" fmla="*/ 1079500 h 1158034"/>
              <a:gd name="connsiteX162" fmla="*/ 622300 w 954616"/>
              <a:gd name="connsiteY162" fmla="*/ 1075267 h 1158034"/>
              <a:gd name="connsiteX163" fmla="*/ 630766 w 954616"/>
              <a:gd name="connsiteY163" fmla="*/ 1062567 h 1158034"/>
              <a:gd name="connsiteX164" fmla="*/ 641350 w 954616"/>
              <a:gd name="connsiteY164" fmla="*/ 1049867 h 1158034"/>
              <a:gd name="connsiteX165" fmla="*/ 645583 w 954616"/>
              <a:gd name="connsiteY165" fmla="*/ 1037167 h 1158034"/>
              <a:gd name="connsiteX166" fmla="*/ 649816 w 954616"/>
              <a:gd name="connsiteY166" fmla="*/ 1028700 h 1158034"/>
              <a:gd name="connsiteX167" fmla="*/ 654050 w 954616"/>
              <a:gd name="connsiteY167" fmla="*/ 1016000 h 1158034"/>
              <a:gd name="connsiteX168" fmla="*/ 662516 w 954616"/>
              <a:gd name="connsiteY168" fmla="*/ 1003300 h 1158034"/>
              <a:gd name="connsiteX169" fmla="*/ 666750 w 954616"/>
              <a:gd name="connsiteY169" fmla="*/ 988483 h 1158034"/>
              <a:gd name="connsiteX170" fmla="*/ 670983 w 954616"/>
              <a:gd name="connsiteY170" fmla="*/ 975783 h 1158034"/>
              <a:gd name="connsiteX171" fmla="*/ 677333 w 954616"/>
              <a:gd name="connsiteY171" fmla="*/ 967317 h 1158034"/>
              <a:gd name="connsiteX172" fmla="*/ 681566 w 954616"/>
              <a:gd name="connsiteY172" fmla="*/ 958850 h 1158034"/>
              <a:gd name="connsiteX173" fmla="*/ 687916 w 954616"/>
              <a:gd name="connsiteY173" fmla="*/ 952500 h 1158034"/>
              <a:gd name="connsiteX174" fmla="*/ 692150 w 954616"/>
              <a:gd name="connsiteY174" fmla="*/ 946150 h 1158034"/>
              <a:gd name="connsiteX175" fmla="*/ 704850 w 954616"/>
              <a:gd name="connsiteY175" fmla="*/ 933450 h 1158034"/>
              <a:gd name="connsiteX176" fmla="*/ 715433 w 954616"/>
              <a:gd name="connsiteY176" fmla="*/ 920750 h 1158034"/>
              <a:gd name="connsiteX177" fmla="*/ 726016 w 954616"/>
              <a:gd name="connsiteY177" fmla="*/ 899583 h 1158034"/>
              <a:gd name="connsiteX178" fmla="*/ 740833 w 954616"/>
              <a:gd name="connsiteY178" fmla="*/ 878417 h 1158034"/>
              <a:gd name="connsiteX179" fmla="*/ 745066 w 954616"/>
              <a:gd name="connsiteY179" fmla="*/ 863600 h 1158034"/>
              <a:gd name="connsiteX180" fmla="*/ 749300 w 954616"/>
              <a:gd name="connsiteY180" fmla="*/ 857250 h 1158034"/>
              <a:gd name="connsiteX181" fmla="*/ 762000 w 954616"/>
              <a:gd name="connsiteY181" fmla="*/ 838200 h 1158034"/>
              <a:gd name="connsiteX182" fmla="*/ 766233 w 954616"/>
              <a:gd name="connsiteY182" fmla="*/ 829733 h 1158034"/>
              <a:gd name="connsiteX183" fmla="*/ 770466 w 954616"/>
              <a:gd name="connsiteY183" fmla="*/ 819150 h 1158034"/>
              <a:gd name="connsiteX184" fmla="*/ 776816 w 954616"/>
              <a:gd name="connsiteY184" fmla="*/ 812800 h 1158034"/>
              <a:gd name="connsiteX185" fmla="*/ 778933 w 954616"/>
              <a:gd name="connsiteY185" fmla="*/ 806450 h 1158034"/>
              <a:gd name="connsiteX186" fmla="*/ 783166 w 954616"/>
              <a:gd name="connsiteY186" fmla="*/ 800100 h 1158034"/>
              <a:gd name="connsiteX187" fmla="*/ 785283 w 954616"/>
              <a:gd name="connsiteY187" fmla="*/ 791633 h 1158034"/>
              <a:gd name="connsiteX188" fmla="*/ 789516 w 954616"/>
              <a:gd name="connsiteY188" fmla="*/ 766233 h 1158034"/>
              <a:gd name="connsiteX189" fmla="*/ 793750 w 954616"/>
              <a:gd name="connsiteY189" fmla="*/ 759883 h 1158034"/>
              <a:gd name="connsiteX190" fmla="*/ 804333 w 954616"/>
              <a:gd name="connsiteY190" fmla="*/ 734483 h 1158034"/>
              <a:gd name="connsiteX191" fmla="*/ 806450 w 954616"/>
              <a:gd name="connsiteY191" fmla="*/ 728133 h 1158034"/>
              <a:gd name="connsiteX192" fmla="*/ 812800 w 954616"/>
              <a:gd name="connsiteY192" fmla="*/ 711200 h 1158034"/>
              <a:gd name="connsiteX193" fmla="*/ 814916 w 954616"/>
              <a:gd name="connsiteY193" fmla="*/ 702733 h 1158034"/>
              <a:gd name="connsiteX194" fmla="*/ 821266 w 954616"/>
              <a:gd name="connsiteY194" fmla="*/ 685800 h 1158034"/>
              <a:gd name="connsiteX195" fmla="*/ 825500 w 954616"/>
              <a:gd name="connsiteY195" fmla="*/ 664633 h 1158034"/>
              <a:gd name="connsiteX196" fmla="*/ 833966 w 954616"/>
              <a:gd name="connsiteY196" fmla="*/ 649817 h 1158034"/>
              <a:gd name="connsiteX197" fmla="*/ 838200 w 954616"/>
              <a:gd name="connsiteY197" fmla="*/ 641350 h 1158034"/>
              <a:gd name="connsiteX198" fmla="*/ 846666 w 954616"/>
              <a:gd name="connsiteY198" fmla="*/ 635000 h 1158034"/>
              <a:gd name="connsiteX199" fmla="*/ 857250 w 954616"/>
              <a:gd name="connsiteY199" fmla="*/ 624417 h 1158034"/>
              <a:gd name="connsiteX200" fmla="*/ 861483 w 954616"/>
              <a:gd name="connsiteY200" fmla="*/ 618067 h 1158034"/>
              <a:gd name="connsiteX201" fmla="*/ 876300 w 954616"/>
              <a:gd name="connsiteY201" fmla="*/ 590550 h 1158034"/>
              <a:gd name="connsiteX202" fmla="*/ 882650 w 954616"/>
              <a:gd name="connsiteY202" fmla="*/ 584200 h 1158034"/>
              <a:gd name="connsiteX203" fmla="*/ 886883 w 954616"/>
              <a:gd name="connsiteY203" fmla="*/ 571500 h 1158034"/>
              <a:gd name="connsiteX204" fmla="*/ 897466 w 954616"/>
              <a:gd name="connsiteY204" fmla="*/ 554567 h 1158034"/>
              <a:gd name="connsiteX205" fmla="*/ 899583 w 954616"/>
              <a:gd name="connsiteY205" fmla="*/ 548217 h 1158034"/>
              <a:gd name="connsiteX206" fmla="*/ 903816 w 954616"/>
              <a:gd name="connsiteY206" fmla="*/ 541867 h 1158034"/>
              <a:gd name="connsiteX207" fmla="*/ 905933 w 954616"/>
              <a:gd name="connsiteY207" fmla="*/ 535517 h 1158034"/>
              <a:gd name="connsiteX208" fmla="*/ 914400 w 954616"/>
              <a:gd name="connsiteY208" fmla="*/ 524933 h 1158034"/>
              <a:gd name="connsiteX209" fmla="*/ 916516 w 954616"/>
              <a:gd name="connsiteY209" fmla="*/ 518583 h 1158034"/>
              <a:gd name="connsiteX210" fmla="*/ 922866 w 954616"/>
              <a:gd name="connsiteY210" fmla="*/ 508000 h 1158034"/>
              <a:gd name="connsiteX211" fmla="*/ 927100 w 954616"/>
              <a:gd name="connsiteY211" fmla="*/ 499533 h 1158034"/>
              <a:gd name="connsiteX212" fmla="*/ 933450 w 954616"/>
              <a:gd name="connsiteY212" fmla="*/ 482600 h 1158034"/>
              <a:gd name="connsiteX213" fmla="*/ 935566 w 954616"/>
              <a:gd name="connsiteY213" fmla="*/ 474133 h 1158034"/>
              <a:gd name="connsiteX214" fmla="*/ 939800 w 954616"/>
              <a:gd name="connsiteY214" fmla="*/ 463550 h 1158034"/>
              <a:gd name="connsiteX215" fmla="*/ 941916 w 954616"/>
              <a:gd name="connsiteY215" fmla="*/ 452967 h 1158034"/>
              <a:gd name="connsiteX216" fmla="*/ 946150 w 954616"/>
              <a:gd name="connsiteY216" fmla="*/ 440267 h 1158034"/>
              <a:gd name="connsiteX217" fmla="*/ 948266 w 954616"/>
              <a:gd name="connsiteY217" fmla="*/ 427567 h 1158034"/>
              <a:gd name="connsiteX218" fmla="*/ 950383 w 954616"/>
              <a:gd name="connsiteY218" fmla="*/ 419100 h 1158034"/>
              <a:gd name="connsiteX219" fmla="*/ 954616 w 954616"/>
              <a:gd name="connsiteY219" fmla="*/ 402167 h 1158034"/>
              <a:gd name="connsiteX220" fmla="*/ 922866 w 954616"/>
              <a:gd name="connsiteY220" fmla="*/ 385233 h 11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954616" h="1158034">
                <a:moveTo>
                  <a:pt x="922866" y="385233"/>
                </a:moveTo>
                <a:lnTo>
                  <a:pt x="922866" y="385233"/>
                </a:lnTo>
                <a:cubicBezTo>
                  <a:pt x="923572" y="375355"/>
                  <a:pt x="922581" y="365207"/>
                  <a:pt x="924983" y="355600"/>
                </a:cubicBezTo>
                <a:cubicBezTo>
                  <a:pt x="925600" y="353132"/>
                  <a:pt x="929744" y="353353"/>
                  <a:pt x="931333" y="351367"/>
                </a:cubicBezTo>
                <a:cubicBezTo>
                  <a:pt x="932727" y="349625"/>
                  <a:pt x="932111" y="346802"/>
                  <a:pt x="933450" y="345017"/>
                </a:cubicBezTo>
                <a:cubicBezTo>
                  <a:pt x="936443" y="341026"/>
                  <a:pt x="944033" y="334433"/>
                  <a:pt x="944033" y="334433"/>
                </a:cubicBezTo>
                <a:cubicBezTo>
                  <a:pt x="944739" y="332316"/>
                  <a:pt x="945152" y="330079"/>
                  <a:pt x="946150" y="328083"/>
                </a:cubicBezTo>
                <a:cubicBezTo>
                  <a:pt x="949943" y="320498"/>
                  <a:pt x="958738" y="316436"/>
                  <a:pt x="948266" y="304800"/>
                </a:cubicBezTo>
                <a:cubicBezTo>
                  <a:pt x="946392" y="302718"/>
                  <a:pt x="930247" y="301375"/>
                  <a:pt x="924983" y="298450"/>
                </a:cubicBezTo>
                <a:cubicBezTo>
                  <a:pt x="914674" y="292723"/>
                  <a:pt x="907356" y="284519"/>
                  <a:pt x="895350" y="281517"/>
                </a:cubicBezTo>
                <a:cubicBezTo>
                  <a:pt x="889705" y="280106"/>
                  <a:pt x="883936" y="279123"/>
                  <a:pt x="878416" y="277283"/>
                </a:cubicBezTo>
                <a:cubicBezTo>
                  <a:pt x="874183" y="275872"/>
                  <a:pt x="870151" y="273543"/>
                  <a:pt x="865716" y="273050"/>
                </a:cubicBezTo>
                <a:lnTo>
                  <a:pt x="846666" y="270933"/>
                </a:lnTo>
                <a:cubicBezTo>
                  <a:pt x="829212" y="266570"/>
                  <a:pt x="843277" y="269603"/>
                  <a:pt x="812800" y="266700"/>
                </a:cubicBezTo>
                <a:cubicBezTo>
                  <a:pt x="806440" y="266094"/>
                  <a:pt x="800100" y="265289"/>
                  <a:pt x="793750" y="264583"/>
                </a:cubicBezTo>
                <a:cubicBezTo>
                  <a:pt x="789218" y="263073"/>
                  <a:pt x="784431" y="262097"/>
                  <a:pt x="781050" y="258233"/>
                </a:cubicBezTo>
                <a:cubicBezTo>
                  <a:pt x="761153" y="235493"/>
                  <a:pt x="783222" y="253512"/>
                  <a:pt x="764116" y="239183"/>
                </a:cubicBezTo>
                <a:cubicBezTo>
                  <a:pt x="760242" y="233372"/>
                  <a:pt x="757012" y="226726"/>
                  <a:pt x="751416" y="222250"/>
                </a:cubicBezTo>
                <a:cubicBezTo>
                  <a:pt x="749429" y="220661"/>
                  <a:pt x="747391" y="219050"/>
                  <a:pt x="745066" y="218017"/>
                </a:cubicBezTo>
                <a:cubicBezTo>
                  <a:pt x="740988" y="216205"/>
                  <a:pt x="736599" y="215194"/>
                  <a:pt x="732366" y="213783"/>
                </a:cubicBezTo>
                <a:lnTo>
                  <a:pt x="726016" y="211667"/>
                </a:lnTo>
                <a:cubicBezTo>
                  <a:pt x="710555" y="201358"/>
                  <a:pt x="729985" y="213934"/>
                  <a:pt x="711200" y="203200"/>
                </a:cubicBezTo>
                <a:cubicBezTo>
                  <a:pt x="708991" y="201938"/>
                  <a:pt x="707083" y="200185"/>
                  <a:pt x="704850" y="198967"/>
                </a:cubicBezTo>
                <a:cubicBezTo>
                  <a:pt x="699310" y="195945"/>
                  <a:pt x="693167" y="194000"/>
                  <a:pt x="687916" y="190500"/>
                </a:cubicBezTo>
                <a:cubicBezTo>
                  <a:pt x="680962" y="185864"/>
                  <a:pt x="672314" y="179720"/>
                  <a:pt x="664633" y="177800"/>
                </a:cubicBezTo>
                <a:cubicBezTo>
                  <a:pt x="647924" y="173622"/>
                  <a:pt x="659065" y="175925"/>
                  <a:pt x="630766" y="173567"/>
                </a:cubicBezTo>
                <a:cubicBezTo>
                  <a:pt x="625122" y="170745"/>
                  <a:pt x="619084" y="168600"/>
                  <a:pt x="613833" y="165100"/>
                </a:cubicBezTo>
                <a:cubicBezTo>
                  <a:pt x="611716" y="163689"/>
                  <a:pt x="609692" y="162129"/>
                  <a:pt x="607483" y="160867"/>
                </a:cubicBezTo>
                <a:cubicBezTo>
                  <a:pt x="604743" y="159301"/>
                  <a:pt x="601692" y="158306"/>
                  <a:pt x="599016" y="156633"/>
                </a:cubicBezTo>
                <a:cubicBezTo>
                  <a:pt x="596025" y="154763"/>
                  <a:pt x="593421" y="152333"/>
                  <a:pt x="590550" y="150283"/>
                </a:cubicBezTo>
                <a:cubicBezTo>
                  <a:pt x="588480" y="148804"/>
                  <a:pt x="586270" y="147529"/>
                  <a:pt x="584200" y="146050"/>
                </a:cubicBezTo>
                <a:cubicBezTo>
                  <a:pt x="581329" y="144000"/>
                  <a:pt x="578725" y="141570"/>
                  <a:pt x="575733" y="139700"/>
                </a:cubicBezTo>
                <a:cubicBezTo>
                  <a:pt x="573057" y="138028"/>
                  <a:pt x="570088" y="136878"/>
                  <a:pt x="567266" y="135467"/>
                </a:cubicBezTo>
                <a:cubicBezTo>
                  <a:pt x="565149" y="133350"/>
                  <a:pt x="563279" y="130955"/>
                  <a:pt x="560916" y="129117"/>
                </a:cubicBezTo>
                <a:cubicBezTo>
                  <a:pt x="560901" y="129105"/>
                  <a:pt x="545049" y="118539"/>
                  <a:pt x="541866" y="116417"/>
                </a:cubicBezTo>
                <a:cubicBezTo>
                  <a:pt x="539749" y="115006"/>
                  <a:pt x="538034" y="112543"/>
                  <a:pt x="535516" y="112183"/>
                </a:cubicBezTo>
                <a:cubicBezTo>
                  <a:pt x="530577" y="111478"/>
                  <a:pt x="525608" y="110959"/>
                  <a:pt x="520700" y="110067"/>
                </a:cubicBezTo>
                <a:cubicBezTo>
                  <a:pt x="517838" y="109547"/>
                  <a:pt x="515020" y="108786"/>
                  <a:pt x="512233" y="107950"/>
                </a:cubicBezTo>
                <a:cubicBezTo>
                  <a:pt x="507959" y="106668"/>
                  <a:pt x="499533" y="103717"/>
                  <a:pt x="499533" y="103717"/>
                </a:cubicBezTo>
                <a:cubicBezTo>
                  <a:pt x="483840" y="93254"/>
                  <a:pt x="491822" y="96248"/>
                  <a:pt x="476250" y="93133"/>
                </a:cubicBezTo>
                <a:cubicBezTo>
                  <a:pt x="468418" y="85303"/>
                  <a:pt x="473675" y="90006"/>
                  <a:pt x="459316" y="80433"/>
                </a:cubicBezTo>
                <a:cubicBezTo>
                  <a:pt x="457199" y="79022"/>
                  <a:pt x="455434" y="76817"/>
                  <a:pt x="452966" y="76200"/>
                </a:cubicBezTo>
                <a:lnTo>
                  <a:pt x="444500" y="74083"/>
                </a:lnTo>
                <a:cubicBezTo>
                  <a:pt x="442383" y="72672"/>
                  <a:pt x="440425" y="70988"/>
                  <a:pt x="438150" y="69850"/>
                </a:cubicBezTo>
                <a:cubicBezTo>
                  <a:pt x="436154" y="68852"/>
                  <a:pt x="433750" y="68817"/>
                  <a:pt x="431800" y="67733"/>
                </a:cubicBezTo>
                <a:cubicBezTo>
                  <a:pt x="424561" y="63712"/>
                  <a:pt x="418635" y="57700"/>
                  <a:pt x="410633" y="55033"/>
                </a:cubicBezTo>
                <a:cubicBezTo>
                  <a:pt x="407220" y="53895"/>
                  <a:pt x="403578" y="53622"/>
                  <a:pt x="400050" y="52917"/>
                </a:cubicBezTo>
                <a:cubicBezTo>
                  <a:pt x="392218" y="45085"/>
                  <a:pt x="397479" y="49792"/>
                  <a:pt x="383116" y="40217"/>
                </a:cubicBezTo>
                <a:cubicBezTo>
                  <a:pt x="377849" y="36706"/>
                  <a:pt x="374442" y="34053"/>
                  <a:pt x="368300" y="31750"/>
                </a:cubicBezTo>
                <a:cubicBezTo>
                  <a:pt x="365576" y="30728"/>
                  <a:pt x="362655" y="30339"/>
                  <a:pt x="359833" y="29633"/>
                </a:cubicBezTo>
                <a:cubicBezTo>
                  <a:pt x="355151" y="24951"/>
                  <a:pt x="353028" y="21997"/>
                  <a:pt x="347133" y="19050"/>
                </a:cubicBezTo>
                <a:cubicBezTo>
                  <a:pt x="345137" y="18052"/>
                  <a:pt x="342779" y="17931"/>
                  <a:pt x="340783" y="16933"/>
                </a:cubicBezTo>
                <a:cubicBezTo>
                  <a:pt x="338508" y="15795"/>
                  <a:pt x="336708" y="13838"/>
                  <a:pt x="334433" y="12700"/>
                </a:cubicBezTo>
                <a:cubicBezTo>
                  <a:pt x="332437" y="11702"/>
                  <a:pt x="330079" y="11581"/>
                  <a:pt x="328083" y="10583"/>
                </a:cubicBezTo>
                <a:cubicBezTo>
                  <a:pt x="325808" y="9445"/>
                  <a:pt x="324058" y="7383"/>
                  <a:pt x="321733" y="6350"/>
                </a:cubicBezTo>
                <a:cubicBezTo>
                  <a:pt x="317655" y="4538"/>
                  <a:pt x="313266" y="3528"/>
                  <a:pt x="309033" y="2117"/>
                </a:cubicBezTo>
                <a:lnTo>
                  <a:pt x="302683" y="0"/>
                </a:lnTo>
                <a:cubicBezTo>
                  <a:pt x="299155" y="706"/>
                  <a:pt x="295407" y="700"/>
                  <a:pt x="292100" y="2117"/>
                </a:cubicBezTo>
                <a:cubicBezTo>
                  <a:pt x="286836" y="4373"/>
                  <a:pt x="287885" y="8430"/>
                  <a:pt x="285750" y="12700"/>
                </a:cubicBezTo>
                <a:cubicBezTo>
                  <a:pt x="284612" y="14975"/>
                  <a:pt x="282927" y="16933"/>
                  <a:pt x="281516" y="19050"/>
                </a:cubicBezTo>
                <a:cubicBezTo>
                  <a:pt x="280811" y="21167"/>
                  <a:pt x="280483" y="23450"/>
                  <a:pt x="279400" y="25400"/>
                </a:cubicBezTo>
                <a:cubicBezTo>
                  <a:pt x="273072" y="36792"/>
                  <a:pt x="272296" y="36737"/>
                  <a:pt x="264583" y="44450"/>
                </a:cubicBezTo>
                <a:lnTo>
                  <a:pt x="260350" y="57150"/>
                </a:lnTo>
                <a:cubicBezTo>
                  <a:pt x="259644" y="59267"/>
                  <a:pt x="259471" y="61643"/>
                  <a:pt x="258233" y="63500"/>
                </a:cubicBezTo>
                <a:cubicBezTo>
                  <a:pt x="246102" y="81698"/>
                  <a:pt x="260646" y="58673"/>
                  <a:pt x="251883" y="76200"/>
                </a:cubicBezTo>
                <a:cubicBezTo>
                  <a:pt x="243676" y="92613"/>
                  <a:pt x="250854" y="72939"/>
                  <a:pt x="245533" y="88900"/>
                </a:cubicBezTo>
                <a:cubicBezTo>
                  <a:pt x="244827" y="93839"/>
                  <a:pt x="243771" y="98741"/>
                  <a:pt x="243416" y="103717"/>
                </a:cubicBezTo>
                <a:cubicBezTo>
                  <a:pt x="243102" y="108119"/>
                  <a:pt x="247520" y="144089"/>
                  <a:pt x="237066" y="156633"/>
                </a:cubicBezTo>
                <a:cubicBezTo>
                  <a:pt x="235437" y="158587"/>
                  <a:pt x="232833" y="159456"/>
                  <a:pt x="230716" y="160867"/>
                </a:cubicBezTo>
                <a:cubicBezTo>
                  <a:pt x="229305" y="162984"/>
                  <a:pt x="228469" y="165628"/>
                  <a:pt x="226483" y="167217"/>
                </a:cubicBezTo>
                <a:cubicBezTo>
                  <a:pt x="224741" y="168611"/>
                  <a:pt x="222129" y="168335"/>
                  <a:pt x="220133" y="169333"/>
                </a:cubicBezTo>
                <a:cubicBezTo>
                  <a:pt x="217560" y="170620"/>
                  <a:pt x="206511" y="178842"/>
                  <a:pt x="205316" y="179917"/>
                </a:cubicBezTo>
                <a:cubicBezTo>
                  <a:pt x="200866" y="183922"/>
                  <a:pt x="195937" y="187636"/>
                  <a:pt x="192616" y="192617"/>
                </a:cubicBezTo>
                <a:cubicBezTo>
                  <a:pt x="188261" y="199149"/>
                  <a:pt x="188371" y="199884"/>
                  <a:pt x="182033" y="205317"/>
                </a:cubicBezTo>
                <a:cubicBezTo>
                  <a:pt x="174340" y="211911"/>
                  <a:pt x="173772" y="211564"/>
                  <a:pt x="165100" y="215900"/>
                </a:cubicBezTo>
                <a:cubicBezTo>
                  <a:pt x="161538" y="226583"/>
                  <a:pt x="165569" y="218824"/>
                  <a:pt x="156633" y="226483"/>
                </a:cubicBezTo>
                <a:cubicBezTo>
                  <a:pt x="153602" y="229081"/>
                  <a:pt x="148166" y="234950"/>
                  <a:pt x="148166" y="234950"/>
                </a:cubicBezTo>
                <a:cubicBezTo>
                  <a:pt x="142935" y="250643"/>
                  <a:pt x="147924" y="245655"/>
                  <a:pt x="135466" y="251883"/>
                </a:cubicBezTo>
                <a:cubicBezTo>
                  <a:pt x="125007" y="267573"/>
                  <a:pt x="137048" y="250410"/>
                  <a:pt x="127000" y="262467"/>
                </a:cubicBezTo>
                <a:cubicBezTo>
                  <a:pt x="122885" y="267405"/>
                  <a:pt x="121202" y="271338"/>
                  <a:pt x="116416" y="275167"/>
                </a:cubicBezTo>
                <a:cubicBezTo>
                  <a:pt x="114430" y="276756"/>
                  <a:pt x="111997" y="277744"/>
                  <a:pt x="110066" y="279400"/>
                </a:cubicBezTo>
                <a:cubicBezTo>
                  <a:pt x="91121" y="295639"/>
                  <a:pt x="109347" y="280739"/>
                  <a:pt x="97366" y="294217"/>
                </a:cubicBezTo>
                <a:cubicBezTo>
                  <a:pt x="70654" y="324267"/>
                  <a:pt x="94837" y="296989"/>
                  <a:pt x="78316" y="311150"/>
                </a:cubicBezTo>
                <a:cubicBezTo>
                  <a:pt x="75286" y="313747"/>
                  <a:pt x="72245" y="316424"/>
                  <a:pt x="69850" y="319617"/>
                </a:cubicBezTo>
                <a:cubicBezTo>
                  <a:pt x="67957" y="322141"/>
                  <a:pt x="67847" y="325852"/>
                  <a:pt x="65616" y="328083"/>
                </a:cubicBezTo>
                <a:cubicBezTo>
                  <a:pt x="62018" y="331681"/>
                  <a:pt x="52916" y="336550"/>
                  <a:pt x="52916" y="336550"/>
                </a:cubicBezTo>
                <a:cubicBezTo>
                  <a:pt x="48683" y="342194"/>
                  <a:pt x="45204" y="348493"/>
                  <a:pt x="40216" y="353483"/>
                </a:cubicBezTo>
                <a:cubicBezTo>
                  <a:pt x="38805" y="354894"/>
                  <a:pt x="37090" y="356056"/>
                  <a:pt x="35983" y="357717"/>
                </a:cubicBezTo>
                <a:cubicBezTo>
                  <a:pt x="34233" y="360342"/>
                  <a:pt x="33315" y="363444"/>
                  <a:pt x="31750" y="366183"/>
                </a:cubicBezTo>
                <a:cubicBezTo>
                  <a:pt x="30488" y="368392"/>
                  <a:pt x="28927" y="370416"/>
                  <a:pt x="27516" y="372533"/>
                </a:cubicBezTo>
                <a:cubicBezTo>
                  <a:pt x="24782" y="380737"/>
                  <a:pt x="22755" y="386280"/>
                  <a:pt x="21166" y="395817"/>
                </a:cubicBezTo>
                <a:cubicBezTo>
                  <a:pt x="18000" y="414819"/>
                  <a:pt x="19524" y="404252"/>
                  <a:pt x="16933" y="427567"/>
                </a:cubicBezTo>
                <a:cubicBezTo>
                  <a:pt x="16227" y="470606"/>
                  <a:pt x="16771" y="513683"/>
                  <a:pt x="14816" y="556683"/>
                </a:cubicBezTo>
                <a:cubicBezTo>
                  <a:pt x="14643" y="560479"/>
                  <a:pt x="11283" y="563532"/>
                  <a:pt x="10583" y="567267"/>
                </a:cubicBezTo>
                <a:cubicBezTo>
                  <a:pt x="3201" y="606636"/>
                  <a:pt x="13759" y="577317"/>
                  <a:pt x="4233" y="601133"/>
                </a:cubicBezTo>
                <a:cubicBezTo>
                  <a:pt x="3527" y="606072"/>
                  <a:pt x="3008" y="611041"/>
                  <a:pt x="2116" y="615950"/>
                </a:cubicBezTo>
                <a:cubicBezTo>
                  <a:pt x="1596" y="618812"/>
                  <a:pt x="0" y="621508"/>
                  <a:pt x="0" y="624417"/>
                </a:cubicBezTo>
                <a:cubicBezTo>
                  <a:pt x="0" y="645595"/>
                  <a:pt x="199" y="666826"/>
                  <a:pt x="2116" y="687917"/>
                </a:cubicBezTo>
                <a:cubicBezTo>
                  <a:pt x="2346" y="690451"/>
                  <a:pt x="4871" y="692197"/>
                  <a:pt x="6350" y="694267"/>
                </a:cubicBezTo>
                <a:cubicBezTo>
                  <a:pt x="23271" y="717954"/>
                  <a:pt x="4903" y="692530"/>
                  <a:pt x="16933" y="706967"/>
                </a:cubicBezTo>
                <a:cubicBezTo>
                  <a:pt x="19191" y="709677"/>
                  <a:pt x="21025" y="712723"/>
                  <a:pt x="23283" y="715433"/>
                </a:cubicBezTo>
                <a:cubicBezTo>
                  <a:pt x="24561" y="716966"/>
                  <a:pt x="26269" y="718109"/>
                  <a:pt x="27516" y="719667"/>
                </a:cubicBezTo>
                <a:cubicBezTo>
                  <a:pt x="31923" y="725176"/>
                  <a:pt x="35226" y="731612"/>
                  <a:pt x="40216" y="736600"/>
                </a:cubicBezTo>
                <a:cubicBezTo>
                  <a:pt x="49796" y="746177"/>
                  <a:pt x="37814" y="734597"/>
                  <a:pt x="52916" y="747183"/>
                </a:cubicBezTo>
                <a:cubicBezTo>
                  <a:pt x="54449" y="748461"/>
                  <a:pt x="55591" y="750170"/>
                  <a:pt x="57150" y="751417"/>
                </a:cubicBezTo>
                <a:cubicBezTo>
                  <a:pt x="59136" y="753006"/>
                  <a:pt x="61465" y="754124"/>
                  <a:pt x="63500" y="755650"/>
                </a:cubicBezTo>
                <a:cubicBezTo>
                  <a:pt x="67114" y="758361"/>
                  <a:pt x="70429" y="761460"/>
                  <a:pt x="74083" y="764117"/>
                </a:cubicBezTo>
                <a:cubicBezTo>
                  <a:pt x="78198" y="767109"/>
                  <a:pt x="83186" y="768985"/>
                  <a:pt x="86783" y="772583"/>
                </a:cubicBezTo>
                <a:cubicBezTo>
                  <a:pt x="99597" y="785398"/>
                  <a:pt x="92903" y="780936"/>
                  <a:pt x="105833" y="787400"/>
                </a:cubicBezTo>
                <a:cubicBezTo>
                  <a:pt x="110066" y="791633"/>
                  <a:pt x="114941" y="795310"/>
                  <a:pt x="118533" y="800100"/>
                </a:cubicBezTo>
                <a:cubicBezTo>
                  <a:pt x="120650" y="802922"/>
                  <a:pt x="122388" y="806072"/>
                  <a:pt x="124883" y="808567"/>
                </a:cubicBezTo>
                <a:cubicBezTo>
                  <a:pt x="126682" y="810366"/>
                  <a:pt x="129279" y="811171"/>
                  <a:pt x="131233" y="812800"/>
                </a:cubicBezTo>
                <a:cubicBezTo>
                  <a:pt x="133533" y="814716"/>
                  <a:pt x="135283" y="817234"/>
                  <a:pt x="137583" y="819150"/>
                </a:cubicBezTo>
                <a:cubicBezTo>
                  <a:pt x="139537" y="820779"/>
                  <a:pt x="142002" y="821728"/>
                  <a:pt x="143933" y="823383"/>
                </a:cubicBezTo>
                <a:cubicBezTo>
                  <a:pt x="152130" y="830409"/>
                  <a:pt x="151650" y="832933"/>
                  <a:pt x="160866" y="838200"/>
                </a:cubicBezTo>
                <a:cubicBezTo>
                  <a:pt x="162803" y="839307"/>
                  <a:pt x="165099" y="839611"/>
                  <a:pt x="167216" y="840317"/>
                </a:cubicBezTo>
                <a:cubicBezTo>
                  <a:pt x="168627" y="842434"/>
                  <a:pt x="169794" y="844735"/>
                  <a:pt x="171450" y="846667"/>
                </a:cubicBezTo>
                <a:cubicBezTo>
                  <a:pt x="178293" y="854650"/>
                  <a:pt x="178777" y="854373"/>
                  <a:pt x="186266" y="859367"/>
                </a:cubicBezTo>
                <a:cubicBezTo>
                  <a:pt x="194029" y="871010"/>
                  <a:pt x="186265" y="861130"/>
                  <a:pt x="196850" y="869950"/>
                </a:cubicBezTo>
                <a:cubicBezTo>
                  <a:pt x="217656" y="887288"/>
                  <a:pt x="190783" y="866000"/>
                  <a:pt x="207433" y="882650"/>
                </a:cubicBezTo>
                <a:cubicBezTo>
                  <a:pt x="209232" y="884449"/>
                  <a:pt x="211666" y="885472"/>
                  <a:pt x="213783" y="886883"/>
                </a:cubicBezTo>
                <a:cubicBezTo>
                  <a:pt x="217904" y="899245"/>
                  <a:pt x="212676" y="887892"/>
                  <a:pt x="222250" y="897467"/>
                </a:cubicBezTo>
                <a:cubicBezTo>
                  <a:pt x="231822" y="907040"/>
                  <a:pt x="220472" y="901814"/>
                  <a:pt x="232833" y="905933"/>
                </a:cubicBezTo>
                <a:cubicBezTo>
                  <a:pt x="234244" y="908050"/>
                  <a:pt x="235267" y="910484"/>
                  <a:pt x="237066" y="912283"/>
                </a:cubicBezTo>
                <a:cubicBezTo>
                  <a:pt x="241171" y="916388"/>
                  <a:pt x="244600" y="916911"/>
                  <a:pt x="249766" y="918633"/>
                </a:cubicBezTo>
                <a:cubicBezTo>
                  <a:pt x="252858" y="927907"/>
                  <a:pt x="250321" y="924312"/>
                  <a:pt x="260350" y="931333"/>
                </a:cubicBezTo>
                <a:cubicBezTo>
                  <a:pt x="264518" y="934251"/>
                  <a:pt x="273050" y="939800"/>
                  <a:pt x="273050" y="939800"/>
                </a:cubicBezTo>
                <a:cubicBezTo>
                  <a:pt x="274461" y="941917"/>
                  <a:pt x="275074" y="944888"/>
                  <a:pt x="277283" y="946150"/>
                </a:cubicBezTo>
                <a:cubicBezTo>
                  <a:pt x="280406" y="947935"/>
                  <a:pt x="284310" y="947720"/>
                  <a:pt x="287866" y="948267"/>
                </a:cubicBezTo>
                <a:cubicBezTo>
                  <a:pt x="308736" y="951478"/>
                  <a:pt x="318540" y="951146"/>
                  <a:pt x="342900" y="952500"/>
                </a:cubicBezTo>
                <a:cubicBezTo>
                  <a:pt x="345017" y="953206"/>
                  <a:pt x="347254" y="953619"/>
                  <a:pt x="349250" y="954617"/>
                </a:cubicBezTo>
                <a:cubicBezTo>
                  <a:pt x="357135" y="958559"/>
                  <a:pt x="354926" y="959347"/>
                  <a:pt x="361950" y="965200"/>
                </a:cubicBezTo>
                <a:cubicBezTo>
                  <a:pt x="363904" y="966829"/>
                  <a:pt x="366183" y="968022"/>
                  <a:pt x="368300" y="969433"/>
                </a:cubicBezTo>
                <a:cubicBezTo>
                  <a:pt x="372309" y="981463"/>
                  <a:pt x="368838" y="974205"/>
                  <a:pt x="383116" y="988483"/>
                </a:cubicBezTo>
                <a:cubicBezTo>
                  <a:pt x="385938" y="991305"/>
                  <a:pt x="388432" y="994499"/>
                  <a:pt x="391583" y="996950"/>
                </a:cubicBezTo>
                <a:cubicBezTo>
                  <a:pt x="397933" y="1001889"/>
                  <a:pt x="404945" y="1006079"/>
                  <a:pt x="410633" y="1011767"/>
                </a:cubicBezTo>
                <a:cubicBezTo>
                  <a:pt x="412750" y="1013884"/>
                  <a:pt x="414666" y="1016221"/>
                  <a:pt x="416983" y="1018117"/>
                </a:cubicBezTo>
                <a:cubicBezTo>
                  <a:pt x="422444" y="1022585"/>
                  <a:pt x="430002" y="1024947"/>
                  <a:pt x="433916" y="1030817"/>
                </a:cubicBezTo>
                <a:lnTo>
                  <a:pt x="442383" y="1043517"/>
                </a:lnTo>
                <a:cubicBezTo>
                  <a:pt x="443794" y="1045634"/>
                  <a:pt x="445811" y="1047454"/>
                  <a:pt x="446616" y="1049867"/>
                </a:cubicBezTo>
                <a:cubicBezTo>
                  <a:pt x="448633" y="1055916"/>
                  <a:pt x="449522" y="1058043"/>
                  <a:pt x="450850" y="1064683"/>
                </a:cubicBezTo>
                <a:cubicBezTo>
                  <a:pt x="451692" y="1068891"/>
                  <a:pt x="451459" y="1073365"/>
                  <a:pt x="452966" y="1077383"/>
                </a:cubicBezTo>
                <a:cubicBezTo>
                  <a:pt x="453667" y="1079252"/>
                  <a:pt x="455953" y="1080058"/>
                  <a:pt x="457200" y="1081617"/>
                </a:cubicBezTo>
                <a:cubicBezTo>
                  <a:pt x="458789" y="1083603"/>
                  <a:pt x="459519" y="1086292"/>
                  <a:pt x="461433" y="1087967"/>
                </a:cubicBezTo>
                <a:cubicBezTo>
                  <a:pt x="465262" y="1091317"/>
                  <a:pt x="474133" y="1096433"/>
                  <a:pt x="474133" y="1096433"/>
                </a:cubicBezTo>
                <a:cubicBezTo>
                  <a:pt x="475544" y="1098550"/>
                  <a:pt x="476777" y="1100797"/>
                  <a:pt x="478366" y="1102783"/>
                </a:cubicBezTo>
                <a:cubicBezTo>
                  <a:pt x="479613" y="1104342"/>
                  <a:pt x="481402" y="1105420"/>
                  <a:pt x="482600" y="1107017"/>
                </a:cubicBezTo>
                <a:cubicBezTo>
                  <a:pt x="494947" y="1123480"/>
                  <a:pt x="485598" y="1116072"/>
                  <a:pt x="497416" y="1123950"/>
                </a:cubicBezTo>
                <a:cubicBezTo>
                  <a:pt x="498827" y="1126772"/>
                  <a:pt x="499679" y="1129953"/>
                  <a:pt x="501650" y="1132417"/>
                </a:cubicBezTo>
                <a:cubicBezTo>
                  <a:pt x="509936" y="1142774"/>
                  <a:pt x="512008" y="1143556"/>
                  <a:pt x="520700" y="1149350"/>
                </a:cubicBezTo>
                <a:cubicBezTo>
                  <a:pt x="522111" y="1151467"/>
                  <a:pt x="522947" y="1154111"/>
                  <a:pt x="524933" y="1155700"/>
                </a:cubicBezTo>
                <a:cubicBezTo>
                  <a:pt x="531478" y="1160936"/>
                  <a:pt x="554202" y="1155733"/>
                  <a:pt x="554566" y="1155700"/>
                </a:cubicBezTo>
                <a:cubicBezTo>
                  <a:pt x="557388" y="1152878"/>
                  <a:pt x="560819" y="1150554"/>
                  <a:pt x="563033" y="1147233"/>
                </a:cubicBezTo>
                <a:cubicBezTo>
                  <a:pt x="568373" y="1139222"/>
                  <a:pt x="565467" y="1142682"/>
                  <a:pt x="571500" y="1136650"/>
                </a:cubicBezTo>
                <a:cubicBezTo>
                  <a:pt x="572205" y="1134533"/>
                  <a:pt x="572468" y="1132213"/>
                  <a:pt x="573616" y="1130300"/>
                </a:cubicBezTo>
                <a:cubicBezTo>
                  <a:pt x="574643" y="1128589"/>
                  <a:pt x="577064" y="1127901"/>
                  <a:pt x="577850" y="1126067"/>
                </a:cubicBezTo>
                <a:cubicBezTo>
                  <a:pt x="579267" y="1122760"/>
                  <a:pt x="578115" y="1118568"/>
                  <a:pt x="579966" y="1115483"/>
                </a:cubicBezTo>
                <a:cubicBezTo>
                  <a:pt x="582331" y="1111542"/>
                  <a:pt x="591507" y="1103364"/>
                  <a:pt x="596900" y="1100667"/>
                </a:cubicBezTo>
                <a:cubicBezTo>
                  <a:pt x="598896" y="1099669"/>
                  <a:pt x="601133" y="1099256"/>
                  <a:pt x="603250" y="1098550"/>
                </a:cubicBezTo>
                <a:cubicBezTo>
                  <a:pt x="604661" y="1096433"/>
                  <a:pt x="605684" y="1093999"/>
                  <a:pt x="607483" y="1092200"/>
                </a:cubicBezTo>
                <a:cubicBezTo>
                  <a:pt x="609978" y="1089705"/>
                  <a:pt x="613692" y="1088560"/>
                  <a:pt x="615950" y="1085850"/>
                </a:cubicBezTo>
                <a:cubicBezTo>
                  <a:pt x="617378" y="1084136"/>
                  <a:pt x="616918" y="1081413"/>
                  <a:pt x="618066" y="1079500"/>
                </a:cubicBezTo>
                <a:cubicBezTo>
                  <a:pt x="619093" y="1077789"/>
                  <a:pt x="621103" y="1076864"/>
                  <a:pt x="622300" y="1075267"/>
                </a:cubicBezTo>
                <a:cubicBezTo>
                  <a:pt x="625353" y="1071197"/>
                  <a:pt x="627168" y="1066165"/>
                  <a:pt x="630766" y="1062567"/>
                </a:cubicBezTo>
                <a:cubicBezTo>
                  <a:pt x="638915" y="1054418"/>
                  <a:pt x="635455" y="1058708"/>
                  <a:pt x="641350" y="1049867"/>
                </a:cubicBezTo>
                <a:cubicBezTo>
                  <a:pt x="642761" y="1045634"/>
                  <a:pt x="643588" y="1041158"/>
                  <a:pt x="645583" y="1037167"/>
                </a:cubicBezTo>
                <a:cubicBezTo>
                  <a:pt x="646994" y="1034345"/>
                  <a:pt x="648644" y="1031630"/>
                  <a:pt x="649816" y="1028700"/>
                </a:cubicBezTo>
                <a:cubicBezTo>
                  <a:pt x="651473" y="1024557"/>
                  <a:pt x="651575" y="1019713"/>
                  <a:pt x="654050" y="1016000"/>
                </a:cubicBezTo>
                <a:cubicBezTo>
                  <a:pt x="656872" y="1011767"/>
                  <a:pt x="660907" y="1008127"/>
                  <a:pt x="662516" y="1003300"/>
                </a:cubicBezTo>
                <a:cubicBezTo>
                  <a:pt x="669621" y="981989"/>
                  <a:pt x="658788" y="1015024"/>
                  <a:pt x="666750" y="988483"/>
                </a:cubicBezTo>
                <a:cubicBezTo>
                  <a:pt x="668032" y="984209"/>
                  <a:pt x="668305" y="979353"/>
                  <a:pt x="670983" y="975783"/>
                </a:cubicBezTo>
                <a:cubicBezTo>
                  <a:pt x="673100" y="972961"/>
                  <a:pt x="675463" y="970308"/>
                  <a:pt x="677333" y="967317"/>
                </a:cubicBezTo>
                <a:cubicBezTo>
                  <a:pt x="679005" y="964641"/>
                  <a:pt x="679732" y="961418"/>
                  <a:pt x="681566" y="958850"/>
                </a:cubicBezTo>
                <a:cubicBezTo>
                  <a:pt x="683306" y="956414"/>
                  <a:pt x="686000" y="954800"/>
                  <a:pt x="687916" y="952500"/>
                </a:cubicBezTo>
                <a:cubicBezTo>
                  <a:pt x="689545" y="950546"/>
                  <a:pt x="690460" y="948051"/>
                  <a:pt x="692150" y="946150"/>
                </a:cubicBezTo>
                <a:cubicBezTo>
                  <a:pt x="696128" y="941675"/>
                  <a:pt x="701529" y="938431"/>
                  <a:pt x="704850" y="933450"/>
                </a:cubicBezTo>
                <a:cubicBezTo>
                  <a:pt x="710743" y="924609"/>
                  <a:pt x="707284" y="928899"/>
                  <a:pt x="715433" y="920750"/>
                </a:cubicBezTo>
                <a:cubicBezTo>
                  <a:pt x="718961" y="913694"/>
                  <a:pt x="721088" y="905743"/>
                  <a:pt x="726016" y="899583"/>
                </a:cubicBezTo>
                <a:cubicBezTo>
                  <a:pt x="737053" y="885788"/>
                  <a:pt x="732159" y="892874"/>
                  <a:pt x="740833" y="878417"/>
                </a:cubicBezTo>
                <a:cubicBezTo>
                  <a:pt x="741510" y="875711"/>
                  <a:pt x="743550" y="866632"/>
                  <a:pt x="745066" y="863600"/>
                </a:cubicBezTo>
                <a:cubicBezTo>
                  <a:pt x="746204" y="861325"/>
                  <a:pt x="747991" y="859432"/>
                  <a:pt x="749300" y="857250"/>
                </a:cubicBezTo>
                <a:cubicBezTo>
                  <a:pt x="759940" y="839517"/>
                  <a:pt x="753328" y="846870"/>
                  <a:pt x="762000" y="838200"/>
                </a:cubicBezTo>
                <a:cubicBezTo>
                  <a:pt x="763411" y="835378"/>
                  <a:pt x="764952" y="832616"/>
                  <a:pt x="766233" y="829733"/>
                </a:cubicBezTo>
                <a:cubicBezTo>
                  <a:pt x="767776" y="826261"/>
                  <a:pt x="768452" y="822372"/>
                  <a:pt x="770466" y="819150"/>
                </a:cubicBezTo>
                <a:cubicBezTo>
                  <a:pt x="772052" y="816612"/>
                  <a:pt x="774699" y="814917"/>
                  <a:pt x="776816" y="812800"/>
                </a:cubicBezTo>
                <a:cubicBezTo>
                  <a:pt x="777522" y="810683"/>
                  <a:pt x="777935" y="808446"/>
                  <a:pt x="778933" y="806450"/>
                </a:cubicBezTo>
                <a:cubicBezTo>
                  <a:pt x="780071" y="804175"/>
                  <a:pt x="782164" y="802438"/>
                  <a:pt x="783166" y="800100"/>
                </a:cubicBezTo>
                <a:cubicBezTo>
                  <a:pt x="784312" y="797426"/>
                  <a:pt x="784577" y="794455"/>
                  <a:pt x="785283" y="791633"/>
                </a:cubicBezTo>
                <a:cubicBezTo>
                  <a:pt x="785953" y="785608"/>
                  <a:pt x="785972" y="773322"/>
                  <a:pt x="789516" y="766233"/>
                </a:cubicBezTo>
                <a:cubicBezTo>
                  <a:pt x="790654" y="763958"/>
                  <a:pt x="792339" y="762000"/>
                  <a:pt x="793750" y="759883"/>
                </a:cubicBezTo>
                <a:cubicBezTo>
                  <a:pt x="798839" y="739527"/>
                  <a:pt x="794492" y="747604"/>
                  <a:pt x="804333" y="734483"/>
                </a:cubicBezTo>
                <a:cubicBezTo>
                  <a:pt x="805039" y="732366"/>
                  <a:pt x="805667" y="730222"/>
                  <a:pt x="806450" y="728133"/>
                </a:cubicBezTo>
                <a:cubicBezTo>
                  <a:pt x="809128" y="720992"/>
                  <a:pt x="810881" y="717916"/>
                  <a:pt x="812800" y="711200"/>
                </a:cubicBezTo>
                <a:cubicBezTo>
                  <a:pt x="813599" y="708403"/>
                  <a:pt x="813996" y="705493"/>
                  <a:pt x="814916" y="702733"/>
                </a:cubicBezTo>
                <a:cubicBezTo>
                  <a:pt x="816022" y="699415"/>
                  <a:pt x="820272" y="690272"/>
                  <a:pt x="821266" y="685800"/>
                </a:cubicBezTo>
                <a:cubicBezTo>
                  <a:pt x="822596" y="679814"/>
                  <a:pt x="823200" y="670767"/>
                  <a:pt x="825500" y="664633"/>
                </a:cubicBezTo>
                <a:cubicBezTo>
                  <a:pt x="828988" y="655333"/>
                  <a:pt x="829501" y="657630"/>
                  <a:pt x="833966" y="649817"/>
                </a:cubicBezTo>
                <a:cubicBezTo>
                  <a:pt x="835532" y="647077"/>
                  <a:pt x="836146" y="643746"/>
                  <a:pt x="838200" y="641350"/>
                </a:cubicBezTo>
                <a:cubicBezTo>
                  <a:pt x="840496" y="638672"/>
                  <a:pt x="844172" y="637494"/>
                  <a:pt x="846666" y="635000"/>
                </a:cubicBezTo>
                <a:cubicBezTo>
                  <a:pt x="860774" y="620892"/>
                  <a:pt x="840321" y="635702"/>
                  <a:pt x="857250" y="624417"/>
                </a:cubicBezTo>
                <a:cubicBezTo>
                  <a:pt x="858661" y="622300"/>
                  <a:pt x="860265" y="620300"/>
                  <a:pt x="861483" y="618067"/>
                </a:cubicBezTo>
                <a:cubicBezTo>
                  <a:pt x="865411" y="610865"/>
                  <a:pt x="870861" y="597802"/>
                  <a:pt x="876300" y="590550"/>
                </a:cubicBezTo>
                <a:cubicBezTo>
                  <a:pt x="878096" y="588155"/>
                  <a:pt x="880533" y="586317"/>
                  <a:pt x="882650" y="584200"/>
                </a:cubicBezTo>
                <a:cubicBezTo>
                  <a:pt x="884061" y="579967"/>
                  <a:pt x="884206" y="575070"/>
                  <a:pt x="886883" y="571500"/>
                </a:cubicBezTo>
                <a:cubicBezTo>
                  <a:pt x="892961" y="563396"/>
                  <a:pt x="893592" y="563606"/>
                  <a:pt x="897466" y="554567"/>
                </a:cubicBezTo>
                <a:cubicBezTo>
                  <a:pt x="898345" y="552516"/>
                  <a:pt x="898585" y="550213"/>
                  <a:pt x="899583" y="548217"/>
                </a:cubicBezTo>
                <a:cubicBezTo>
                  <a:pt x="900721" y="545942"/>
                  <a:pt x="902678" y="544142"/>
                  <a:pt x="903816" y="541867"/>
                </a:cubicBezTo>
                <a:cubicBezTo>
                  <a:pt x="904814" y="539871"/>
                  <a:pt x="904935" y="537513"/>
                  <a:pt x="905933" y="535517"/>
                </a:cubicBezTo>
                <a:cubicBezTo>
                  <a:pt x="908604" y="530176"/>
                  <a:pt x="910462" y="528871"/>
                  <a:pt x="914400" y="524933"/>
                </a:cubicBezTo>
                <a:cubicBezTo>
                  <a:pt x="915105" y="522816"/>
                  <a:pt x="915518" y="520579"/>
                  <a:pt x="916516" y="518583"/>
                </a:cubicBezTo>
                <a:cubicBezTo>
                  <a:pt x="918356" y="514903"/>
                  <a:pt x="920868" y="511596"/>
                  <a:pt x="922866" y="508000"/>
                </a:cubicBezTo>
                <a:cubicBezTo>
                  <a:pt x="924399" y="505242"/>
                  <a:pt x="925689" y="502355"/>
                  <a:pt x="927100" y="499533"/>
                </a:cubicBezTo>
                <a:cubicBezTo>
                  <a:pt x="932532" y="477800"/>
                  <a:pt x="925148" y="504740"/>
                  <a:pt x="933450" y="482600"/>
                </a:cubicBezTo>
                <a:cubicBezTo>
                  <a:pt x="934471" y="479876"/>
                  <a:pt x="934646" y="476893"/>
                  <a:pt x="935566" y="474133"/>
                </a:cubicBezTo>
                <a:cubicBezTo>
                  <a:pt x="936768" y="470528"/>
                  <a:pt x="938389" y="467078"/>
                  <a:pt x="939800" y="463550"/>
                </a:cubicBezTo>
                <a:cubicBezTo>
                  <a:pt x="940505" y="460022"/>
                  <a:pt x="940969" y="456438"/>
                  <a:pt x="941916" y="452967"/>
                </a:cubicBezTo>
                <a:cubicBezTo>
                  <a:pt x="943090" y="448662"/>
                  <a:pt x="945068" y="444596"/>
                  <a:pt x="946150" y="440267"/>
                </a:cubicBezTo>
                <a:cubicBezTo>
                  <a:pt x="947191" y="436103"/>
                  <a:pt x="947424" y="431775"/>
                  <a:pt x="948266" y="427567"/>
                </a:cubicBezTo>
                <a:cubicBezTo>
                  <a:pt x="948836" y="424714"/>
                  <a:pt x="949752" y="421940"/>
                  <a:pt x="950383" y="419100"/>
                </a:cubicBezTo>
                <a:cubicBezTo>
                  <a:pt x="953790" y="403772"/>
                  <a:pt x="950834" y="413516"/>
                  <a:pt x="954616" y="402167"/>
                </a:cubicBezTo>
                <a:lnTo>
                  <a:pt x="922866" y="385233"/>
                </a:ln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5" name="Freeform: Shape 61">
            <a:extLst>
              <a:ext uri="{FF2B5EF4-FFF2-40B4-BE49-F238E27FC236}">
                <a16:creationId xmlns:a16="http://schemas.microsoft.com/office/drawing/2014/main" id="{D3AEB817-1A59-41D4-B65E-443D5F48BE2D}"/>
              </a:ext>
            </a:extLst>
          </p:cNvPr>
          <p:cNvSpPr/>
          <p:nvPr/>
        </p:nvSpPr>
        <p:spPr>
          <a:xfrm rot="3028085">
            <a:off x="8953208" y="5752885"/>
            <a:ext cx="374092" cy="396690"/>
          </a:xfrm>
          <a:custGeom>
            <a:avLst/>
            <a:gdLst>
              <a:gd name="connsiteX0" fmla="*/ 184150 w 315383"/>
              <a:gd name="connsiteY0" fmla="*/ 334434 h 334434"/>
              <a:gd name="connsiteX1" fmla="*/ 184150 w 315383"/>
              <a:gd name="connsiteY1" fmla="*/ 334434 h 334434"/>
              <a:gd name="connsiteX2" fmla="*/ 186266 w 315383"/>
              <a:gd name="connsiteY2" fmla="*/ 313267 h 334434"/>
              <a:gd name="connsiteX3" fmla="*/ 205316 w 315383"/>
              <a:gd name="connsiteY3" fmla="*/ 302684 h 334434"/>
              <a:gd name="connsiteX4" fmla="*/ 215900 w 315383"/>
              <a:gd name="connsiteY4" fmla="*/ 294217 h 334434"/>
              <a:gd name="connsiteX5" fmla="*/ 232833 w 315383"/>
              <a:gd name="connsiteY5" fmla="*/ 289984 h 334434"/>
              <a:gd name="connsiteX6" fmla="*/ 241300 w 315383"/>
              <a:gd name="connsiteY6" fmla="*/ 285750 h 334434"/>
              <a:gd name="connsiteX7" fmla="*/ 247650 w 315383"/>
              <a:gd name="connsiteY7" fmla="*/ 283634 h 334434"/>
              <a:gd name="connsiteX8" fmla="*/ 262466 w 315383"/>
              <a:gd name="connsiteY8" fmla="*/ 266700 h 334434"/>
              <a:gd name="connsiteX9" fmla="*/ 273050 w 315383"/>
              <a:gd name="connsiteY9" fmla="*/ 256117 h 334434"/>
              <a:gd name="connsiteX10" fmla="*/ 283633 w 315383"/>
              <a:gd name="connsiteY10" fmla="*/ 241300 h 334434"/>
              <a:gd name="connsiteX11" fmla="*/ 287866 w 315383"/>
              <a:gd name="connsiteY11" fmla="*/ 234950 h 334434"/>
              <a:gd name="connsiteX12" fmla="*/ 289983 w 315383"/>
              <a:gd name="connsiteY12" fmla="*/ 228600 h 334434"/>
              <a:gd name="connsiteX13" fmla="*/ 298450 w 315383"/>
              <a:gd name="connsiteY13" fmla="*/ 215900 h 334434"/>
              <a:gd name="connsiteX14" fmla="*/ 304800 w 315383"/>
              <a:gd name="connsiteY14" fmla="*/ 194734 h 334434"/>
              <a:gd name="connsiteX15" fmla="*/ 306916 w 315383"/>
              <a:gd name="connsiteY15" fmla="*/ 188384 h 334434"/>
              <a:gd name="connsiteX16" fmla="*/ 311150 w 315383"/>
              <a:gd name="connsiteY16" fmla="*/ 171450 h 334434"/>
              <a:gd name="connsiteX17" fmla="*/ 315383 w 315383"/>
              <a:gd name="connsiteY17" fmla="*/ 158750 h 334434"/>
              <a:gd name="connsiteX18" fmla="*/ 313266 w 315383"/>
              <a:gd name="connsiteY18" fmla="*/ 99484 h 334434"/>
              <a:gd name="connsiteX19" fmla="*/ 304800 w 315383"/>
              <a:gd name="connsiteY19" fmla="*/ 74084 h 334434"/>
              <a:gd name="connsiteX20" fmla="*/ 296333 w 315383"/>
              <a:gd name="connsiteY20" fmla="*/ 44450 h 334434"/>
              <a:gd name="connsiteX21" fmla="*/ 287866 w 315383"/>
              <a:gd name="connsiteY21" fmla="*/ 33867 h 334434"/>
              <a:gd name="connsiteX22" fmla="*/ 279400 w 315383"/>
              <a:gd name="connsiteY22" fmla="*/ 21167 h 334434"/>
              <a:gd name="connsiteX23" fmla="*/ 275166 w 315383"/>
              <a:gd name="connsiteY23" fmla="*/ 14817 h 334434"/>
              <a:gd name="connsiteX24" fmla="*/ 268816 w 315383"/>
              <a:gd name="connsiteY24" fmla="*/ 8467 h 334434"/>
              <a:gd name="connsiteX25" fmla="*/ 258233 w 315383"/>
              <a:gd name="connsiteY25" fmla="*/ 0 h 334434"/>
              <a:gd name="connsiteX26" fmla="*/ 207433 w 315383"/>
              <a:gd name="connsiteY26" fmla="*/ 2117 h 334434"/>
              <a:gd name="connsiteX27" fmla="*/ 201083 w 315383"/>
              <a:gd name="connsiteY27" fmla="*/ 8467 h 334434"/>
              <a:gd name="connsiteX28" fmla="*/ 192616 w 315383"/>
              <a:gd name="connsiteY28" fmla="*/ 12700 h 334434"/>
              <a:gd name="connsiteX29" fmla="*/ 186266 w 315383"/>
              <a:gd name="connsiteY29" fmla="*/ 16934 h 334434"/>
              <a:gd name="connsiteX30" fmla="*/ 171450 w 315383"/>
              <a:gd name="connsiteY30" fmla="*/ 21167 h 334434"/>
              <a:gd name="connsiteX31" fmla="*/ 158750 w 315383"/>
              <a:gd name="connsiteY31" fmla="*/ 29634 h 334434"/>
              <a:gd name="connsiteX32" fmla="*/ 139700 w 315383"/>
              <a:gd name="connsiteY32" fmla="*/ 46567 h 334434"/>
              <a:gd name="connsiteX33" fmla="*/ 135466 w 315383"/>
              <a:gd name="connsiteY33" fmla="*/ 50800 h 334434"/>
              <a:gd name="connsiteX34" fmla="*/ 129116 w 315383"/>
              <a:gd name="connsiteY34" fmla="*/ 55034 h 334434"/>
              <a:gd name="connsiteX35" fmla="*/ 120650 w 315383"/>
              <a:gd name="connsiteY35" fmla="*/ 61384 h 334434"/>
              <a:gd name="connsiteX36" fmla="*/ 97366 w 315383"/>
              <a:gd name="connsiteY36" fmla="*/ 74084 h 334434"/>
              <a:gd name="connsiteX37" fmla="*/ 91016 w 315383"/>
              <a:gd name="connsiteY37" fmla="*/ 80434 h 334434"/>
              <a:gd name="connsiteX38" fmla="*/ 82550 w 315383"/>
              <a:gd name="connsiteY38" fmla="*/ 84667 h 334434"/>
              <a:gd name="connsiteX39" fmla="*/ 69850 w 315383"/>
              <a:gd name="connsiteY39" fmla="*/ 93134 h 334434"/>
              <a:gd name="connsiteX40" fmla="*/ 55033 w 315383"/>
              <a:gd name="connsiteY40" fmla="*/ 103717 h 334434"/>
              <a:gd name="connsiteX41" fmla="*/ 46566 w 315383"/>
              <a:gd name="connsiteY41" fmla="*/ 110067 h 334434"/>
              <a:gd name="connsiteX42" fmla="*/ 40216 w 315383"/>
              <a:gd name="connsiteY42" fmla="*/ 112184 h 334434"/>
              <a:gd name="connsiteX43" fmla="*/ 25400 w 315383"/>
              <a:gd name="connsiteY43" fmla="*/ 120650 h 334434"/>
              <a:gd name="connsiteX44" fmla="*/ 0 w 315383"/>
              <a:gd name="connsiteY44" fmla="*/ 127000 h 334434"/>
              <a:gd name="connsiteX45" fmla="*/ 14816 w 315383"/>
              <a:gd name="connsiteY45" fmla="*/ 133350 h 334434"/>
              <a:gd name="connsiteX46" fmla="*/ 27516 w 315383"/>
              <a:gd name="connsiteY46" fmla="*/ 141817 h 334434"/>
              <a:gd name="connsiteX47" fmla="*/ 33866 w 315383"/>
              <a:gd name="connsiteY47" fmla="*/ 146050 h 334434"/>
              <a:gd name="connsiteX48" fmla="*/ 38100 w 315383"/>
              <a:gd name="connsiteY48" fmla="*/ 150284 h 334434"/>
              <a:gd name="connsiteX49" fmla="*/ 44450 w 315383"/>
              <a:gd name="connsiteY49" fmla="*/ 158750 h 334434"/>
              <a:gd name="connsiteX50" fmla="*/ 50800 w 315383"/>
              <a:gd name="connsiteY50" fmla="*/ 160867 h 334434"/>
              <a:gd name="connsiteX51" fmla="*/ 52916 w 315383"/>
              <a:gd name="connsiteY51" fmla="*/ 167217 h 334434"/>
              <a:gd name="connsiteX52" fmla="*/ 57150 w 315383"/>
              <a:gd name="connsiteY52" fmla="*/ 171450 h 334434"/>
              <a:gd name="connsiteX53" fmla="*/ 65616 w 315383"/>
              <a:gd name="connsiteY53" fmla="*/ 182034 h 334434"/>
              <a:gd name="connsiteX54" fmla="*/ 67733 w 315383"/>
              <a:gd name="connsiteY54" fmla="*/ 188384 h 334434"/>
              <a:gd name="connsiteX55" fmla="*/ 76200 w 315383"/>
              <a:gd name="connsiteY55" fmla="*/ 198967 h 334434"/>
              <a:gd name="connsiteX56" fmla="*/ 86783 w 315383"/>
              <a:gd name="connsiteY56" fmla="*/ 213784 h 334434"/>
              <a:gd name="connsiteX57" fmla="*/ 93133 w 315383"/>
              <a:gd name="connsiteY57" fmla="*/ 226484 h 334434"/>
              <a:gd name="connsiteX58" fmla="*/ 101600 w 315383"/>
              <a:gd name="connsiteY58" fmla="*/ 237067 h 334434"/>
              <a:gd name="connsiteX59" fmla="*/ 105833 w 315383"/>
              <a:gd name="connsiteY59" fmla="*/ 243417 h 334434"/>
              <a:gd name="connsiteX60" fmla="*/ 107950 w 315383"/>
              <a:gd name="connsiteY60" fmla="*/ 251884 h 334434"/>
              <a:gd name="connsiteX61" fmla="*/ 122766 w 315383"/>
              <a:gd name="connsiteY61" fmla="*/ 270934 h 334434"/>
              <a:gd name="connsiteX62" fmla="*/ 124883 w 315383"/>
              <a:gd name="connsiteY62" fmla="*/ 281517 h 334434"/>
              <a:gd name="connsiteX63" fmla="*/ 133350 w 315383"/>
              <a:gd name="connsiteY63" fmla="*/ 292100 h 334434"/>
              <a:gd name="connsiteX64" fmla="*/ 139700 w 315383"/>
              <a:gd name="connsiteY64" fmla="*/ 304800 h 334434"/>
              <a:gd name="connsiteX65" fmla="*/ 146050 w 315383"/>
              <a:gd name="connsiteY65" fmla="*/ 309034 h 334434"/>
              <a:gd name="connsiteX66" fmla="*/ 162983 w 315383"/>
              <a:gd name="connsiteY66" fmla="*/ 323850 h 334434"/>
              <a:gd name="connsiteX67" fmla="*/ 167216 w 315383"/>
              <a:gd name="connsiteY67" fmla="*/ 328084 h 334434"/>
              <a:gd name="connsiteX68" fmla="*/ 184150 w 315383"/>
              <a:gd name="connsiteY68" fmla="*/ 334434 h 33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15383" h="334434">
                <a:moveTo>
                  <a:pt x="184150" y="334434"/>
                </a:moveTo>
                <a:lnTo>
                  <a:pt x="184150" y="334434"/>
                </a:lnTo>
                <a:cubicBezTo>
                  <a:pt x="184855" y="327378"/>
                  <a:pt x="183095" y="319609"/>
                  <a:pt x="186266" y="313267"/>
                </a:cubicBezTo>
                <a:cubicBezTo>
                  <a:pt x="189178" y="307443"/>
                  <a:pt x="199245" y="304707"/>
                  <a:pt x="205316" y="302684"/>
                </a:cubicBezTo>
                <a:cubicBezTo>
                  <a:pt x="209254" y="298746"/>
                  <a:pt x="210559" y="296888"/>
                  <a:pt x="215900" y="294217"/>
                </a:cubicBezTo>
                <a:cubicBezTo>
                  <a:pt x="220242" y="292046"/>
                  <a:pt x="228803" y="290790"/>
                  <a:pt x="232833" y="289984"/>
                </a:cubicBezTo>
                <a:cubicBezTo>
                  <a:pt x="235655" y="288573"/>
                  <a:pt x="238400" y="286993"/>
                  <a:pt x="241300" y="285750"/>
                </a:cubicBezTo>
                <a:cubicBezTo>
                  <a:pt x="243351" y="284871"/>
                  <a:pt x="245865" y="284973"/>
                  <a:pt x="247650" y="283634"/>
                </a:cubicBezTo>
                <a:cubicBezTo>
                  <a:pt x="264638" y="270893"/>
                  <a:pt x="253117" y="277384"/>
                  <a:pt x="262466" y="266700"/>
                </a:cubicBezTo>
                <a:cubicBezTo>
                  <a:pt x="265751" y="262945"/>
                  <a:pt x="273050" y="256117"/>
                  <a:pt x="273050" y="256117"/>
                </a:cubicBezTo>
                <a:cubicBezTo>
                  <a:pt x="278299" y="240366"/>
                  <a:pt x="270241" y="261389"/>
                  <a:pt x="283633" y="241300"/>
                </a:cubicBezTo>
                <a:cubicBezTo>
                  <a:pt x="285044" y="239183"/>
                  <a:pt x="286728" y="237225"/>
                  <a:pt x="287866" y="234950"/>
                </a:cubicBezTo>
                <a:cubicBezTo>
                  <a:pt x="288864" y="232954"/>
                  <a:pt x="288899" y="230550"/>
                  <a:pt x="289983" y="228600"/>
                </a:cubicBezTo>
                <a:cubicBezTo>
                  <a:pt x="292454" y="224152"/>
                  <a:pt x="298450" y="215900"/>
                  <a:pt x="298450" y="215900"/>
                </a:cubicBezTo>
                <a:cubicBezTo>
                  <a:pt x="308502" y="185743"/>
                  <a:pt x="298407" y="217110"/>
                  <a:pt x="304800" y="194734"/>
                </a:cubicBezTo>
                <a:cubicBezTo>
                  <a:pt x="305413" y="192589"/>
                  <a:pt x="306329" y="190536"/>
                  <a:pt x="306916" y="188384"/>
                </a:cubicBezTo>
                <a:cubicBezTo>
                  <a:pt x="308447" y="182771"/>
                  <a:pt x="309310" y="176970"/>
                  <a:pt x="311150" y="171450"/>
                </a:cubicBezTo>
                <a:lnTo>
                  <a:pt x="315383" y="158750"/>
                </a:lnTo>
                <a:cubicBezTo>
                  <a:pt x="314677" y="138995"/>
                  <a:pt x="314908" y="119184"/>
                  <a:pt x="313266" y="99484"/>
                </a:cubicBezTo>
                <a:cubicBezTo>
                  <a:pt x="311310" y="76012"/>
                  <a:pt x="309985" y="89640"/>
                  <a:pt x="304800" y="74084"/>
                </a:cubicBezTo>
                <a:cubicBezTo>
                  <a:pt x="303860" y="71265"/>
                  <a:pt x="299049" y="48525"/>
                  <a:pt x="296333" y="44450"/>
                </a:cubicBezTo>
                <a:cubicBezTo>
                  <a:pt x="275616" y="13373"/>
                  <a:pt x="305962" y="57995"/>
                  <a:pt x="287866" y="33867"/>
                </a:cubicBezTo>
                <a:cubicBezTo>
                  <a:pt x="284813" y="29797"/>
                  <a:pt x="282222" y="25400"/>
                  <a:pt x="279400" y="21167"/>
                </a:cubicBezTo>
                <a:cubicBezTo>
                  <a:pt x="277989" y="19050"/>
                  <a:pt x="276965" y="16616"/>
                  <a:pt x="275166" y="14817"/>
                </a:cubicBezTo>
                <a:cubicBezTo>
                  <a:pt x="273049" y="12700"/>
                  <a:pt x="271116" y="10383"/>
                  <a:pt x="268816" y="8467"/>
                </a:cubicBezTo>
                <a:cubicBezTo>
                  <a:pt x="252806" y="-4874"/>
                  <a:pt x="270540" y="12310"/>
                  <a:pt x="258233" y="0"/>
                </a:cubicBezTo>
                <a:cubicBezTo>
                  <a:pt x="241300" y="706"/>
                  <a:pt x="224198" y="-367"/>
                  <a:pt x="207433" y="2117"/>
                </a:cubicBezTo>
                <a:cubicBezTo>
                  <a:pt x="204472" y="2556"/>
                  <a:pt x="203519" y="6727"/>
                  <a:pt x="201083" y="8467"/>
                </a:cubicBezTo>
                <a:cubicBezTo>
                  <a:pt x="198515" y="10301"/>
                  <a:pt x="195356" y="11134"/>
                  <a:pt x="192616" y="12700"/>
                </a:cubicBezTo>
                <a:cubicBezTo>
                  <a:pt x="190407" y="13962"/>
                  <a:pt x="188541" y="15796"/>
                  <a:pt x="186266" y="16934"/>
                </a:cubicBezTo>
                <a:cubicBezTo>
                  <a:pt x="183235" y="18450"/>
                  <a:pt x="174155" y="20490"/>
                  <a:pt x="171450" y="21167"/>
                </a:cubicBezTo>
                <a:cubicBezTo>
                  <a:pt x="167217" y="23989"/>
                  <a:pt x="162348" y="26036"/>
                  <a:pt x="158750" y="29634"/>
                </a:cubicBezTo>
                <a:cubicBezTo>
                  <a:pt x="136868" y="51514"/>
                  <a:pt x="158382" y="30999"/>
                  <a:pt x="139700" y="46567"/>
                </a:cubicBezTo>
                <a:cubicBezTo>
                  <a:pt x="138167" y="47845"/>
                  <a:pt x="137024" y="49553"/>
                  <a:pt x="135466" y="50800"/>
                </a:cubicBezTo>
                <a:cubicBezTo>
                  <a:pt x="133479" y="52389"/>
                  <a:pt x="131186" y="53555"/>
                  <a:pt x="129116" y="55034"/>
                </a:cubicBezTo>
                <a:cubicBezTo>
                  <a:pt x="126246" y="57085"/>
                  <a:pt x="123697" y="59607"/>
                  <a:pt x="120650" y="61384"/>
                </a:cubicBezTo>
                <a:cubicBezTo>
                  <a:pt x="114209" y="65141"/>
                  <a:pt x="103819" y="68706"/>
                  <a:pt x="97366" y="74084"/>
                </a:cubicBezTo>
                <a:cubicBezTo>
                  <a:pt x="95066" y="76000"/>
                  <a:pt x="93452" y="78694"/>
                  <a:pt x="91016" y="80434"/>
                </a:cubicBezTo>
                <a:cubicBezTo>
                  <a:pt x="88449" y="82268"/>
                  <a:pt x="85255" y="83044"/>
                  <a:pt x="82550" y="84667"/>
                </a:cubicBezTo>
                <a:cubicBezTo>
                  <a:pt x="78187" y="87285"/>
                  <a:pt x="73920" y="90081"/>
                  <a:pt x="69850" y="93134"/>
                </a:cubicBezTo>
                <a:cubicBezTo>
                  <a:pt x="42178" y="113887"/>
                  <a:pt x="76699" y="88242"/>
                  <a:pt x="55033" y="103717"/>
                </a:cubicBezTo>
                <a:cubicBezTo>
                  <a:pt x="52162" y="105767"/>
                  <a:pt x="49629" y="108317"/>
                  <a:pt x="46566" y="110067"/>
                </a:cubicBezTo>
                <a:cubicBezTo>
                  <a:pt x="44629" y="111174"/>
                  <a:pt x="42212" y="111186"/>
                  <a:pt x="40216" y="112184"/>
                </a:cubicBezTo>
                <a:cubicBezTo>
                  <a:pt x="24943" y="119821"/>
                  <a:pt x="43952" y="113228"/>
                  <a:pt x="25400" y="120650"/>
                </a:cubicBezTo>
                <a:cubicBezTo>
                  <a:pt x="13417" y="125444"/>
                  <a:pt x="12496" y="124918"/>
                  <a:pt x="0" y="127000"/>
                </a:cubicBezTo>
                <a:cubicBezTo>
                  <a:pt x="23109" y="142408"/>
                  <a:pt x="-12513" y="119686"/>
                  <a:pt x="14816" y="133350"/>
                </a:cubicBezTo>
                <a:cubicBezTo>
                  <a:pt x="19367" y="135625"/>
                  <a:pt x="23283" y="138995"/>
                  <a:pt x="27516" y="141817"/>
                </a:cubicBezTo>
                <a:cubicBezTo>
                  <a:pt x="29633" y="143228"/>
                  <a:pt x="32067" y="144251"/>
                  <a:pt x="33866" y="146050"/>
                </a:cubicBezTo>
                <a:cubicBezTo>
                  <a:pt x="35277" y="147461"/>
                  <a:pt x="36822" y="148751"/>
                  <a:pt x="38100" y="150284"/>
                </a:cubicBezTo>
                <a:cubicBezTo>
                  <a:pt x="40358" y="152994"/>
                  <a:pt x="41740" y="156492"/>
                  <a:pt x="44450" y="158750"/>
                </a:cubicBezTo>
                <a:cubicBezTo>
                  <a:pt x="46164" y="160178"/>
                  <a:pt x="48683" y="160161"/>
                  <a:pt x="50800" y="160867"/>
                </a:cubicBezTo>
                <a:cubicBezTo>
                  <a:pt x="51505" y="162984"/>
                  <a:pt x="51768" y="165304"/>
                  <a:pt x="52916" y="167217"/>
                </a:cubicBezTo>
                <a:cubicBezTo>
                  <a:pt x="53943" y="168928"/>
                  <a:pt x="55903" y="169892"/>
                  <a:pt x="57150" y="171450"/>
                </a:cubicBezTo>
                <a:cubicBezTo>
                  <a:pt x="67841" y="184813"/>
                  <a:pt x="55386" y="171802"/>
                  <a:pt x="65616" y="182034"/>
                </a:cubicBezTo>
                <a:cubicBezTo>
                  <a:pt x="66322" y="184151"/>
                  <a:pt x="66735" y="186388"/>
                  <a:pt x="67733" y="188384"/>
                </a:cubicBezTo>
                <a:cubicBezTo>
                  <a:pt x="70404" y="193726"/>
                  <a:pt x="72261" y="195029"/>
                  <a:pt x="76200" y="198967"/>
                </a:cubicBezTo>
                <a:cubicBezTo>
                  <a:pt x="81449" y="214718"/>
                  <a:pt x="73391" y="193695"/>
                  <a:pt x="86783" y="213784"/>
                </a:cubicBezTo>
                <a:cubicBezTo>
                  <a:pt x="98914" y="231982"/>
                  <a:pt x="84370" y="208957"/>
                  <a:pt x="93133" y="226484"/>
                </a:cubicBezTo>
                <a:cubicBezTo>
                  <a:pt x="97479" y="235176"/>
                  <a:pt x="96347" y="230501"/>
                  <a:pt x="101600" y="237067"/>
                </a:cubicBezTo>
                <a:cubicBezTo>
                  <a:pt x="103189" y="239053"/>
                  <a:pt x="104422" y="241300"/>
                  <a:pt x="105833" y="243417"/>
                </a:cubicBezTo>
                <a:cubicBezTo>
                  <a:pt x="106539" y="246239"/>
                  <a:pt x="106649" y="249282"/>
                  <a:pt x="107950" y="251884"/>
                </a:cubicBezTo>
                <a:cubicBezTo>
                  <a:pt x="113014" y="262012"/>
                  <a:pt x="115797" y="263965"/>
                  <a:pt x="122766" y="270934"/>
                </a:cubicBezTo>
                <a:cubicBezTo>
                  <a:pt x="123472" y="274462"/>
                  <a:pt x="123620" y="278149"/>
                  <a:pt x="124883" y="281517"/>
                </a:cubicBezTo>
                <a:cubicBezTo>
                  <a:pt x="126486" y="285791"/>
                  <a:pt x="130249" y="288999"/>
                  <a:pt x="133350" y="292100"/>
                </a:cubicBezTo>
                <a:cubicBezTo>
                  <a:pt x="135072" y="297267"/>
                  <a:pt x="135595" y="300695"/>
                  <a:pt x="139700" y="304800"/>
                </a:cubicBezTo>
                <a:cubicBezTo>
                  <a:pt x="141499" y="306599"/>
                  <a:pt x="143933" y="307623"/>
                  <a:pt x="146050" y="309034"/>
                </a:cubicBezTo>
                <a:cubicBezTo>
                  <a:pt x="158049" y="327034"/>
                  <a:pt x="138278" y="299139"/>
                  <a:pt x="162983" y="323850"/>
                </a:cubicBezTo>
                <a:cubicBezTo>
                  <a:pt x="164394" y="325261"/>
                  <a:pt x="165505" y="327057"/>
                  <a:pt x="167216" y="328084"/>
                </a:cubicBezTo>
                <a:cubicBezTo>
                  <a:pt x="169129" y="329232"/>
                  <a:pt x="181328" y="333376"/>
                  <a:pt x="184150" y="334434"/>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6" name="Freeform: Shape 62">
            <a:extLst>
              <a:ext uri="{FF2B5EF4-FFF2-40B4-BE49-F238E27FC236}">
                <a16:creationId xmlns:a16="http://schemas.microsoft.com/office/drawing/2014/main" id="{A1308D61-5E13-4F23-90E1-89F9463818E7}"/>
              </a:ext>
            </a:extLst>
          </p:cNvPr>
          <p:cNvSpPr/>
          <p:nvPr/>
        </p:nvSpPr>
        <p:spPr>
          <a:xfrm rot="3028085">
            <a:off x="8812722" y="5410083"/>
            <a:ext cx="404222" cy="198345"/>
          </a:xfrm>
          <a:custGeom>
            <a:avLst/>
            <a:gdLst>
              <a:gd name="connsiteX0" fmla="*/ 338667 w 340784"/>
              <a:gd name="connsiteY0" fmla="*/ 69850 h 167217"/>
              <a:gd name="connsiteX1" fmla="*/ 338667 w 340784"/>
              <a:gd name="connsiteY1" fmla="*/ 69850 h 167217"/>
              <a:gd name="connsiteX2" fmla="*/ 321734 w 340784"/>
              <a:gd name="connsiteY2" fmla="*/ 59267 h 167217"/>
              <a:gd name="connsiteX3" fmla="*/ 313267 w 340784"/>
              <a:gd name="connsiteY3" fmla="*/ 55034 h 167217"/>
              <a:gd name="connsiteX4" fmla="*/ 296334 w 340784"/>
              <a:gd name="connsiteY4" fmla="*/ 42334 h 167217"/>
              <a:gd name="connsiteX5" fmla="*/ 283634 w 340784"/>
              <a:gd name="connsiteY5" fmla="*/ 33867 h 167217"/>
              <a:gd name="connsiteX6" fmla="*/ 270934 w 340784"/>
              <a:gd name="connsiteY6" fmla="*/ 29634 h 167217"/>
              <a:gd name="connsiteX7" fmla="*/ 258234 w 340784"/>
              <a:gd name="connsiteY7" fmla="*/ 21167 h 167217"/>
              <a:gd name="connsiteX8" fmla="*/ 230717 w 340784"/>
              <a:gd name="connsiteY8" fmla="*/ 14817 h 167217"/>
              <a:gd name="connsiteX9" fmla="*/ 209550 w 340784"/>
              <a:gd name="connsiteY9" fmla="*/ 8467 h 167217"/>
              <a:gd name="connsiteX10" fmla="*/ 203200 w 340784"/>
              <a:gd name="connsiteY10" fmla="*/ 4234 h 167217"/>
              <a:gd name="connsiteX11" fmla="*/ 190500 w 340784"/>
              <a:gd name="connsiteY11" fmla="*/ 0 h 167217"/>
              <a:gd name="connsiteX12" fmla="*/ 124884 w 340784"/>
              <a:gd name="connsiteY12" fmla="*/ 2117 h 167217"/>
              <a:gd name="connsiteX13" fmla="*/ 118534 w 340784"/>
              <a:gd name="connsiteY13" fmla="*/ 4234 h 167217"/>
              <a:gd name="connsiteX14" fmla="*/ 110067 w 340784"/>
              <a:gd name="connsiteY14" fmla="*/ 6350 h 167217"/>
              <a:gd name="connsiteX15" fmla="*/ 97367 w 340784"/>
              <a:gd name="connsiteY15" fmla="*/ 10584 h 167217"/>
              <a:gd name="connsiteX16" fmla="*/ 80434 w 340784"/>
              <a:gd name="connsiteY16" fmla="*/ 14817 h 167217"/>
              <a:gd name="connsiteX17" fmla="*/ 71967 w 340784"/>
              <a:gd name="connsiteY17" fmla="*/ 16934 h 167217"/>
              <a:gd name="connsiteX18" fmla="*/ 61384 w 340784"/>
              <a:gd name="connsiteY18" fmla="*/ 19050 h 167217"/>
              <a:gd name="connsiteX19" fmla="*/ 52917 w 340784"/>
              <a:gd name="connsiteY19" fmla="*/ 21167 h 167217"/>
              <a:gd name="connsiteX20" fmla="*/ 33867 w 340784"/>
              <a:gd name="connsiteY20" fmla="*/ 25400 h 167217"/>
              <a:gd name="connsiteX21" fmla="*/ 8467 w 340784"/>
              <a:gd name="connsiteY21" fmla="*/ 38100 h 167217"/>
              <a:gd name="connsiteX22" fmla="*/ 2117 w 340784"/>
              <a:gd name="connsiteY22" fmla="*/ 40217 h 167217"/>
              <a:gd name="connsiteX23" fmla="*/ 0 w 340784"/>
              <a:gd name="connsiteY23" fmla="*/ 46567 h 167217"/>
              <a:gd name="connsiteX24" fmla="*/ 2117 w 340784"/>
              <a:gd name="connsiteY24" fmla="*/ 52917 h 167217"/>
              <a:gd name="connsiteX25" fmla="*/ 12700 w 340784"/>
              <a:gd name="connsiteY25" fmla="*/ 65617 h 167217"/>
              <a:gd name="connsiteX26" fmla="*/ 19050 w 340784"/>
              <a:gd name="connsiteY26" fmla="*/ 78317 h 167217"/>
              <a:gd name="connsiteX27" fmla="*/ 23284 w 340784"/>
              <a:gd name="connsiteY27" fmla="*/ 82550 h 167217"/>
              <a:gd name="connsiteX28" fmla="*/ 31750 w 340784"/>
              <a:gd name="connsiteY28" fmla="*/ 95250 h 167217"/>
              <a:gd name="connsiteX29" fmla="*/ 35984 w 340784"/>
              <a:gd name="connsiteY29" fmla="*/ 101600 h 167217"/>
              <a:gd name="connsiteX30" fmla="*/ 48684 w 340784"/>
              <a:gd name="connsiteY30" fmla="*/ 110067 h 167217"/>
              <a:gd name="connsiteX31" fmla="*/ 55034 w 340784"/>
              <a:gd name="connsiteY31" fmla="*/ 114300 h 167217"/>
              <a:gd name="connsiteX32" fmla="*/ 57150 w 340784"/>
              <a:gd name="connsiteY32" fmla="*/ 120650 h 167217"/>
              <a:gd name="connsiteX33" fmla="*/ 63500 w 340784"/>
              <a:gd name="connsiteY33" fmla="*/ 124884 h 167217"/>
              <a:gd name="connsiteX34" fmla="*/ 67734 w 340784"/>
              <a:gd name="connsiteY34" fmla="*/ 129117 h 167217"/>
              <a:gd name="connsiteX35" fmla="*/ 69850 w 340784"/>
              <a:gd name="connsiteY35" fmla="*/ 135467 h 167217"/>
              <a:gd name="connsiteX36" fmla="*/ 86784 w 340784"/>
              <a:gd name="connsiteY36" fmla="*/ 152400 h 167217"/>
              <a:gd name="connsiteX37" fmla="*/ 95250 w 340784"/>
              <a:gd name="connsiteY37" fmla="*/ 156634 h 167217"/>
              <a:gd name="connsiteX38" fmla="*/ 101600 w 340784"/>
              <a:gd name="connsiteY38" fmla="*/ 160867 h 167217"/>
              <a:gd name="connsiteX39" fmla="*/ 114300 w 340784"/>
              <a:gd name="connsiteY39" fmla="*/ 165100 h 167217"/>
              <a:gd name="connsiteX40" fmla="*/ 120650 w 340784"/>
              <a:gd name="connsiteY40" fmla="*/ 167217 h 167217"/>
              <a:gd name="connsiteX41" fmla="*/ 148167 w 340784"/>
              <a:gd name="connsiteY41" fmla="*/ 165100 h 167217"/>
              <a:gd name="connsiteX42" fmla="*/ 154517 w 340784"/>
              <a:gd name="connsiteY42" fmla="*/ 158750 h 167217"/>
              <a:gd name="connsiteX43" fmla="*/ 160867 w 340784"/>
              <a:gd name="connsiteY43" fmla="*/ 156634 h 167217"/>
              <a:gd name="connsiteX44" fmla="*/ 173567 w 340784"/>
              <a:gd name="connsiteY44" fmla="*/ 148167 h 167217"/>
              <a:gd name="connsiteX45" fmla="*/ 179917 w 340784"/>
              <a:gd name="connsiteY45" fmla="*/ 143934 h 167217"/>
              <a:gd name="connsiteX46" fmla="*/ 192617 w 340784"/>
              <a:gd name="connsiteY46" fmla="*/ 139700 h 167217"/>
              <a:gd name="connsiteX47" fmla="*/ 207434 w 340784"/>
              <a:gd name="connsiteY47" fmla="*/ 135467 h 167217"/>
              <a:gd name="connsiteX48" fmla="*/ 262467 w 340784"/>
              <a:gd name="connsiteY48" fmla="*/ 137584 h 167217"/>
              <a:gd name="connsiteX49" fmla="*/ 268817 w 340784"/>
              <a:gd name="connsiteY49" fmla="*/ 139700 h 167217"/>
              <a:gd name="connsiteX50" fmla="*/ 277284 w 340784"/>
              <a:gd name="connsiteY50" fmla="*/ 141817 h 167217"/>
              <a:gd name="connsiteX51" fmla="*/ 304800 w 340784"/>
              <a:gd name="connsiteY51" fmla="*/ 139700 h 167217"/>
              <a:gd name="connsiteX52" fmla="*/ 309034 w 340784"/>
              <a:gd name="connsiteY52" fmla="*/ 135467 h 167217"/>
              <a:gd name="connsiteX53" fmla="*/ 315384 w 340784"/>
              <a:gd name="connsiteY53" fmla="*/ 133350 h 167217"/>
              <a:gd name="connsiteX54" fmla="*/ 323850 w 340784"/>
              <a:gd name="connsiteY54" fmla="*/ 120650 h 167217"/>
              <a:gd name="connsiteX55" fmla="*/ 332317 w 340784"/>
              <a:gd name="connsiteY55" fmla="*/ 110067 h 167217"/>
              <a:gd name="connsiteX56" fmla="*/ 340784 w 340784"/>
              <a:gd name="connsiteY56" fmla="*/ 91017 h 167217"/>
              <a:gd name="connsiteX57" fmla="*/ 338667 w 340784"/>
              <a:gd name="connsiteY57" fmla="*/ 69850 h 16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40784" h="167217">
                <a:moveTo>
                  <a:pt x="338667" y="69850"/>
                </a:moveTo>
                <a:lnTo>
                  <a:pt x="338667" y="69850"/>
                </a:lnTo>
                <a:cubicBezTo>
                  <a:pt x="333023" y="66322"/>
                  <a:pt x="327483" y="62621"/>
                  <a:pt x="321734" y="59267"/>
                </a:cubicBezTo>
                <a:cubicBezTo>
                  <a:pt x="319008" y="57677"/>
                  <a:pt x="315892" y="56784"/>
                  <a:pt x="313267" y="55034"/>
                </a:cubicBezTo>
                <a:cubicBezTo>
                  <a:pt x="307396" y="51120"/>
                  <a:pt x="302204" y="46248"/>
                  <a:pt x="296334" y="42334"/>
                </a:cubicBezTo>
                <a:cubicBezTo>
                  <a:pt x="292101" y="39512"/>
                  <a:pt x="288461" y="35476"/>
                  <a:pt x="283634" y="33867"/>
                </a:cubicBezTo>
                <a:lnTo>
                  <a:pt x="270934" y="29634"/>
                </a:lnTo>
                <a:cubicBezTo>
                  <a:pt x="266701" y="26812"/>
                  <a:pt x="263061" y="22776"/>
                  <a:pt x="258234" y="21167"/>
                </a:cubicBezTo>
                <a:cubicBezTo>
                  <a:pt x="240801" y="15356"/>
                  <a:pt x="249951" y="17565"/>
                  <a:pt x="230717" y="14817"/>
                </a:cubicBezTo>
                <a:cubicBezTo>
                  <a:pt x="215257" y="9664"/>
                  <a:pt x="222346" y="11666"/>
                  <a:pt x="209550" y="8467"/>
                </a:cubicBezTo>
                <a:cubicBezTo>
                  <a:pt x="207433" y="7056"/>
                  <a:pt x="205525" y="5267"/>
                  <a:pt x="203200" y="4234"/>
                </a:cubicBezTo>
                <a:cubicBezTo>
                  <a:pt x="199122" y="2422"/>
                  <a:pt x="190500" y="0"/>
                  <a:pt x="190500" y="0"/>
                </a:cubicBezTo>
                <a:cubicBezTo>
                  <a:pt x="168628" y="706"/>
                  <a:pt x="146730" y="832"/>
                  <a:pt x="124884" y="2117"/>
                </a:cubicBezTo>
                <a:cubicBezTo>
                  <a:pt x="122657" y="2248"/>
                  <a:pt x="120679" y="3621"/>
                  <a:pt x="118534" y="4234"/>
                </a:cubicBezTo>
                <a:cubicBezTo>
                  <a:pt x="115737" y="5033"/>
                  <a:pt x="112853" y="5514"/>
                  <a:pt x="110067" y="6350"/>
                </a:cubicBezTo>
                <a:cubicBezTo>
                  <a:pt x="105793" y="7632"/>
                  <a:pt x="101696" y="9502"/>
                  <a:pt x="97367" y="10584"/>
                </a:cubicBezTo>
                <a:lnTo>
                  <a:pt x="80434" y="14817"/>
                </a:lnTo>
                <a:cubicBezTo>
                  <a:pt x="77612" y="15523"/>
                  <a:pt x="74820" y="16364"/>
                  <a:pt x="71967" y="16934"/>
                </a:cubicBezTo>
                <a:cubicBezTo>
                  <a:pt x="68439" y="17639"/>
                  <a:pt x="64896" y="18270"/>
                  <a:pt x="61384" y="19050"/>
                </a:cubicBezTo>
                <a:cubicBezTo>
                  <a:pt x="58544" y="19681"/>
                  <a:pt x="55770" y="20596"/>
                  <a:pt x="52917" y="21167"/>
                </a:cubicBezTo>
                <a:cubicBezTo>
                  <a:pt x="34287" y="24894"/>
                  <a:pt x="46227" y="21281"/>
                  <a:pt x="33867" y="25400"/>
                </a:cubicBezTo>
                <a:cubicBezTo>
                  <a:pt x="17453" y="36343"/>
                  <a:pt x="25995" y="32257"/>
                  <a:pt x="8467" y="38100"/>
                </a:cubicBezTo>
                <a:lnTo>
                  <a:pt x="2117" y="40217"/>
                </a:lnTo>
                <a:cubicBezTo>
                  <a:pt x="1411" y="42334"/>
                  <a:pt x="0" y="44336"/>
                  <a:pt x="0" y="46567"/>
                </a:cubicBezTo>
                <a:cubicBezTo>
                  <a:pt x="0" y="48798"/>
                  <a:pt x="1119" y="50921"/>
                  <a:pt x="2117" y="52917"/>
                </a:cubicBezTo>
                <a:cubicBezTo>
                  <a:pt x="5064" y="58812"/>
                  <a:pt x="8018" y="60935"/>
                  <a:pt x="12700" y="65617"/>
                </a:cubicBezTo>
                <a:cubicBezTo>
                  <a:pt x="14935" y="72322"/>
                  <a:pt x="14362" y="72457"/>
                  <a:pt x="19050" y="78317"/>
                </a:cubicBezTo>
                <a:cubicBezTo>
                  <a:pt x="20297" y="79875"/>
                  <a:pt x="22087" y="80953"/>
                  <a:pt x="23284" y="82550"/>
                </a:cubicBezTo>
                <a:cubicBezTo>
                  <a:pt x="26337" y="86620"/>
                  <a:pt x="28928" y="91017"/>
                  <a:pt x="31750" y="95250"/>
                </a:cubicBezTo>
                <a:cubicBezTo>
                  <a:pt x="33161" y="97367"/>
                  <a:pt x="33867" y="100189"/>
                  <a:pt x="35984" y="101600"/>
                </a:cubicBezTo>
                <a:lnTo>
                  <a:pt x="48684" y="110067"/>
                </a:lnTo>
                <a:lnTo>
                  <a:pt x="55034" y="114300"/>
                </a:lnTo>
                <a:cubicBezTo>
                  <a:pt x="55739" y="116417"/>
                  <a:pt x="55756" y="118908"/>
                  <a:pt x="57150" y="120650"/>
                </a:cubicBezTo>
                <a:cubicBezTo>
                  <a:pt x="58739" y="122637"/>
                  <a:pt x="61513" y="123295"/>
                  <a:pt x="63500" y="124884"/>
                </a:cubicBezTo>
                <a:cubicBezTo>
                  <a:pt x="65058" y="126131"/>
                  <a:pt x="66323" y="127706"/>
                  <a:pt x="67734" y="129117"/>
                </a:cubicBezTo>
                <a:cubicBezTo>
                  <a:pt x="68439" y="131234"/>
                  <a:pt x="68852" y="133471"/>
                  <a:pt x="69850" y="135467"/>
                </a:cubicBezTo>
                <a:cubicBezTo>
                  <a:pt x="73476" y="142718"/>
                  <a:pt x="79844" y="148434"/>
                  <a:pt x="86784" y="152400"/>
                </a:cubicBezTo>
                <a:cubicBezTo>
                  <a:pt x="89523" y="153966"/>
                  <a:pt x="92511" y="155068"/>
                  <a:pt x="95250" y="156634"/>
                </a:cubicBezTo>
                <a:cubicBezTo>
                  <a:pt x="97459" y="157896"/>
                  <a:pt x="99275" y="159834"/>
                  <a:pt x="101600" y="160867"/>
                </a:cubicBezTo>
                <a:cubicBezTo>
                  <a:pt x="105678" y="162679"/>
                  <a:pt x="110067" y="163689"/>
                  <a:pt x="114300" y="165100"/>
                </a:cubicBezTo>
                <a:lnTo>
                  <a:pt x="120650" y="167217"/>
                </a:lnTo>
                <a:cubicBezTo>
                  <a:pt x="129822" y="166511"/>
                  <a:pt x="139242" y="167331"/>
                  <a:pt x="148167" y="165100"/>
                </a:cubicBezTo>
                <a:cubicBezTo>
                  <a:pt x="151071" y="164374"/>
                  <a:pt x="152026" y="160410"/>
                  <a:pt x="154517" y="158750"/>
                </a:cubicBezTo>
                <a:cubicBezTo>
                  <a:pt x="156373" y="157512"/>
                  <a:pt x="158750" y="157339"/>
                  <a:pt x="160867" y="156634"/>
                </a:cubicBezTo>
                <a:lnTo>
                  <a:pt x="173567" y="148167"/>
                </a:lnTo>
                <a:cubicBezTo>
                  <a:pt x="175684" y="146756"/>
                  <a:pt x="177504" y="144739"/>
                  <a:pt x="179917" y="143934"/>
                </a:cubicBezTo>
                <a:cubicBezTo>
                  <a:pt x="184150" y="142523"/>
                  <a:pt x="188288" y="140782"/>
                  <a:pt x="192617" y="139700"/>
                </a:cubicBezTo>
                <a:cubicBezTo>
                  <a:pt x="203249" y="137043"/>
                  <a:pt x="198324" y="138504"/>
                  <a:pt x="207434" y="135467"/>
                </a:cubicBezTo>
                <a:cubicBezTo>
                  <a:pt x="225778" y="136173"/>
                  <a:pt x="244153" y="136321"/>
                  <a:pt x="262467" y="137584"/>
                </a:cubicBezTo>
                <a:cubicBezTo>
                  <a:pt x="264693" y="137737"/>
                  <a:pt x="266672" y="139087"/>
                  <a:pt x="268817" y="139700"/>
                </a:cubicBezTo>
                <a:cubicBezTo>
                  <a:pt x="271614" y="140499"/>
                  <a:pt x="274462" y="141111"/>
                  <a:pt x="277284" y="141817"/>
                </a:cubicBezTo>
                <a:cubicBezTo>
                  <a:pt x="286456" y="141111"/>
                  <a:pt x="295780" y="141504"/>
                  <a:pt x="304800" y="139700"/>
                </a:cubicBezTo>
                <a:cubicBezTo>
                  <a:pt x="306757" y="139309"/>
                  <a:pt x="307323" y="136494"/>
                  <a:pt x="309034" y="135467"/>
                </a:cubicBezTo>
                <a:cubicBezTo>
                  <a:pt x="310947" y="134319"/>
                  <a:pt x="313267" y="134056"/>
                  <a:pt x="315384" y="133350"/>
                </a:cubicBezTo>
                <a:cubicBezTo>
                  <a:pt x="318206" y="129117"/>
                  <a:pt x="320252" y="124247"/>
                  <a:pt x="323850" y="120650"/>
                </a:cubicBezTo>
                <a:cubicBezTo>
                  <a:pt x="327370" y="117131"/>
                  <a:pt x="330180" y="114875"/>
                  <a:pt x="332317" y="110067"/>
                </a:cubicBezTo>
                <a:cubicBezTo>
                  <a:pt x="342389" y="87402"/>
                  <a:pt x="331204" y="105385"/>
                  <a:pt x="340784" y="91017"/>
                </a:cubicBezTo>
                <a:lnTo>
                  <a:pt x="338667" y="69850"/>
                </a:ln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7" name="Freeform: Shape 1023">
            <a:extLst>
              <a:ext uri="{FF2B5EF4-FFF2-40B4-BE49-F238E27FC236}">
                <a16:creationId xmlns:a16="http://schemas.microsoft.com/office/drawing/2014/main" id="{361E5E8A-81FE-4BB0-8EFD-7962459C5457}"/>
              </a:ext>
            </a:extLst>
          </p:cNvPr>
          <p:cNvSpPr/>
          <p:nvPr/>
        </p:nvSpPr>
        <p:spPr>
          <a:xfrm rot="3028085">
            <a:off x="7759167" y="3738066"/>
            <a:ext cx="220063" cy="294170"/>
          </a:xfrm>
          <a:custGeom>
            <a:avLst/>
            <a:gdLst>
              <a:gd name="connsiteX0" fmla="*/ 158010 w 185527"/>
              <a:gd name="connsiteY0" fmla="*/ 150638 h 248004"/>
              <a:gd name="connsiteX1" fmla="*/ 158010 w 185527"/>
              <a:gd name="connsiteY1" fmla="*/ 150638 h 248004"/>
              <a:gd name="connsiteX2" fmla="*/ 164360 w 185527"/>
              <a:gd name="connsiteY2" fmla="*/ 133704 h 248004"/>
              <a:gd name="connsiteX3" fmla="*/ 168594 w 185527"/>
              <a:gd name="connsiteY3" fmla="*/ 129471 h 248004"/>
              <a:gd name="connsiteX4" fmla="*/ 170710 w 185527"/>
              <a:gd name="connsiteY4" fmla="*/ 114654 h 248004"/>
              <a:gd name="connsiteX5" fmla="*/ 177060 w 185527"/>
              <a:gd name="connsiteY5" fmla="*/ 93488 h 248004"/>
              <a:gd name="connsiteX6" fmla="*/ 179177 w 185527"/>
              <a:gd name="connsiteY6" fmla="*/ 87138 h 248004"/>
              <a:gd name="connsiteX7" fmla="*/ 183410 w 185527"/>
              <a:gd name="connsiteY7" fmla="*/ 63854 h 248004"/>
              <a:gd name="connsiteX8" fmla="*/ 185527 w 185527"/>
              <a:gd name="connsiteY8" fmla="*/ 55388 h 248004"/>
              <a:gd name="connsiteX9" fmla="*/ 179177 w 185527"/>
              <a:gd name="connsiteY9" fmla="*/ 27871 h 248004"/>
              <a:gd name="connsiteX10" fmla="*/ 166477 w 185527"/>
              <a:gd name="connsiteY10" fmla="*/ 19404 h 248004"/>
              <a:gd name="connsiteX11" fmla="*/ 160127 w 185527"/>
              <a:gd name="connsiteY11" fmla="*/ 15171 h 248004"/>
              <a:gd name="connsiteX12" fmla="*/ 143194 w 185527"/>
              <a:gd name="connsiteY12" fmla="*/ 10938 h 248004"/>
              <a:gd name="connsiteX13" fmla="*/ 136844 w 185527"/>
              <a:gd name="connsiteY13" fmla="*/ 6704 h 248004"/>
              <a:gd name="connsiteX14" fmla="*/ 132610 w 185527"/>
              <a:gd name="connsiteY14" fmla="*/ 354 h 248004"/>
              <a:gd name="connsiteX15" fmla="*/ 71227 w 185527"/>
              <a:gd name="connsiteY15" fmla="*/ 2471 h 248004"/>
              <a:gd name="connsiteX16" fmla="*/ 58527 w 185527"/>
              <a:gd name="connsiteY16" fmla="*/ 6704 h 248004"/>
              <a:gd name="connsiteX17" fmla="*/ 37360 w 185527"/>
              <a:gd name="connsiteY17" fmla="*/ 21521 h 248004"/>
              <a:gd name="connsiteX18" fmla="*/ 33127 w 185527"/>
              <a:gd name="connsiteY18" fmla="*/ 27871 h 248004"/>
              <a:gd name="connsiteX19" fmla="*/ 18310 w 185527"/>
              <a:gd name="connsiteY19" fmla="*/ 40571 h 248004"/>
              <a:gd name="connsiteX20" fmla="*/ 11960 w 185527"/>
              <a:gd name="connsiteY20" fmla="*/ 53271 h 248004"/>
              <a:gd name="connsiteX21" fmla="*/ 5610 w 185527"/>
              <a:gd name="connsiteY21" fmla="*/ 68088 h 248004"/>
              <a:gd name="connsiteX22" fmla="*/ 3494 w 185527"/>
              <a:gd name="connsiteY22" fmla="*/ 93488 h 248004"/>
              <a:gd name="connsiteX23" fmla="*/ 9844 w 185527"/>
              <a:gd name="connsiteY23" fmla="*/ 154871 h 248004"/>
              <a:gd name="connsiteX24" fmla="*/ 16194 w 185527"/>
              <a:gd name="connsiteY24" fmla="*/ 169688 h 248004"/>
              <a:gd name="connsiteX25" fmla="*/ 22544 w 185527"/>
              <a:gd name="connsiteY25" fmla="*/ 182388 h 248004"/>
              <a:gd name="connsiteX26" fmla="*/ 26777 w 185527"/>
              <a:gd name="connsiteY26" fmla="*/ 199321 h 248004"/>
              <a:gd name="connsiteX27" fmla="*/ 33127 w 185527"/>
              <a:gd name="connsiteY27" fmla="*/ 214138 h 248004"/>
              <a:gd name="connsiteX28" fmla="*/ 58527 w 185527"/>
              <a:gd name="connsiteY28" fmla="*/ 226838 h 248004"/>
              <a:gd name="connsiteX29" fmla="*/ 64877 w 185527"/>
              <a:gd name="connsiteY29" fmla="*/ 228954 h 248004"/>
              <a:gd name="connsiteX30" fmla="*/ 71227 w 185527"/>
              <a:gd name="connsiteY30" fmla="*/ 233188 h 248004"/>
              <a:gd name="connsiteX31" fmla="*/ 75460 w 185527"/>
              <a:gd name="connsiteY31" fmla="*/ 239538 h 248004"/>
              <a:gd name="connsiteX32" fmla="*/ 81810 w 185527"/>
              <a:gd name="connsiteY32" fmla="*/ 241654 h 248004"/>
              <a:gd name="connsiteX33" fmla="*/ 83927 w 185527"/>
              <a:gd name="connsiteY33" fmla="*/ 248004 h 248004"/>
              <a:gd name="connsiteX34" fmla="*/ 88160 w 185527"/>
              <a:gd name="connsiteY34" fmla="*/ 241654 h 248004"/>
              <a:gd name="connsiteX35" fmla="*/ 92394 w 185527"/>
              <a:gd name="connsiteY35" fmla="*/ 237421 h 248004"/>
              <a:gd name="connsiteX36" fmla="*/ 102977 w 185527"/>
              <a:gd name="connsiteY36" fmla="*/ 218371 h 248004"/>
              <a:gd name="connsiteX37" fmla="*/ 109327 w 185527"/>
              <a:gd name="connsiteY37" fmla="*/ 214138 h 248004"/>
              <a:gd name="connsiteX38" fmla="*/ 113560 w 185527"/>
              <a:gd name="connsiteY38" fmla="*/ 209904 h 248004"/>
              <a:gd name="connsiteX39" fmla="*/ 126260 w 185527"/>
              <a:gd name="connsiteY39" fmla="*/ 205671 h 248004"/>
              <a:gd name="connsiteX40" fmla="*/ 132610 w 185527"/>
              <a:gd name="connsiteY40" fmla="*/ 203554 h 248004"/>
              <a:gd name="connsiteX41" fmla="*/ 136844 w 185527"/>
              <a:gd name="connsiteY41" fmla="*/ 199321 h 248004"/>
              <a:gd name="connsiteX42" fmla="*/ 149544 w 185527"/>
              <a:gd name="connsiteY42" fmla="*/ 190854 h 248004"/>
              <a:gd name="connsiteX43" fmla="*/ 158010 w 185527"/>
              <a:gd name="connsiteY43" fmla="*/ 178154 h 248004"/>
              <a:gd name="connsiteX44" fmla="*/ 160127 w 185527"/>
              <a:gd name="connsiteY44" fmla="*/ 169688 h 248004"/>
              <a:gd name="connsiteX45" fmla="*/ 158010 w 185527"/>
              <a:gd name="connsiteY45" fmla="*/ 150638 h 24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85527" h="248004">
                <a:moveTo>
                  <a:pt x="158010" y="150638"/>
                </a:moveTo>
                <a:lnTo>
                  <a:pt x="158010" y="150638"/>
                </a:lnTo>
                <a:cubicBezTo>
                  <a:pt x="160127" y="144993"/>
                  <a:pt x="161664" y="139096"/>
                  <a:pt x="164360" y="133704"/>
                </a:cubicBezTo>
                <a:cubicBezTo>
                  <a:pt x="165253" y="131919"/>
                  <a:pt x="167963" y="131364"/>
                  <a:pt x="168594" y="129471"/>
                </a:cubicBezTo>
                <a:cubicBezTo>
                  <a:pt x="170172" y="124738"/>
                  <a:pt x="169818" y="119563"/>
                  <a:pt x="170710" y="114654"/>
                </a:cubicBezTo>
                <a:cubicBezTo>
                  <a:pt x="171988" y="107624"/>
                  <a:pt x="174855" y="100104"/>
                  <a:pt x="177060" y="93488"/>
                </a:cubicBezTo>
                <a:cubicBezTo>
                  <a:pt x="177766" y="91371"/>
                  <a:pt x="178810" y="89339"/>
                  <a:pt x="179177" y="87138"/>
                </a:cubicBezTo>
                <a:cubicBezTo>
                  <a:pt x="180705" y="77971"/>
                  <a:pt x="181442" y="72709"/>
                  <a:pt x="183410" y="63854"/>
                </a:cubicBezTo>
                <a:cubicBezTo>
                  <a:pt x="184041" y="61014"/>
                  <a:pt x="184821" y="58210"/>
                  <a:pt x="185527" y="55388"/>
                </a:cubicBezTo>
                <a:cubicBezTo>
                  <a:pt x="184716" y="47283"/>
                  <a:pt x="186784" y="34527"/>
                  <a:pt x="179177" y="27871"/>
                </a:cubicBezTo>
                <a:cubicBezTo>
                  <a:pt x="175348" y="24521"/>
                  <a:pt x="170710" y="22226"/>
                  <a:pt x="166477" y="19404"/>
                </a:cubicBezTo>
                <a:cubicBezTo>
                  <a:pt x="164360" y="17993"/>
                  <a:pt x="162595" y="15788"/>
                  <a:pt x="160127" y="15171"/>
                </a:cubicBezTo>
                <a:lnTo>
                  <a:pt x="143194" y="10938"/>
                </a:lnTo>
                <a:cubicBezTo>
                  <a:pt x="141077" y="9527"/>
                  <a:pt x="138643" y="8503"/>
                  <a:pt x="136844" y="6704"/>
                </a:cubicBezTo>
                <a:cubicBezTo>
                  <a:pt x="135045" y="4905"/>
                  <a:pt x="135149" y="518"/>
                  <a:pt x="132610" y="354"/>
                </a:cubicBezTo>
                <a:cubicBezTo>
                  <a:pt x="112179" y="-964"/>
                  <a:pt x="91688" y="1765"/>
                  <a:pt x="71227" y="2471"/>
                </a:cubicBezTo>
                <a:cubicBezTo>
                  <a:pt x="66994" y="3882"/>
                  <a:pt x="62240" y="4229"/>
                  <a:pt x="58527" y="6704"/>
                </a:cubicBezTo>
                <a:cubicBezTo>
                  <a:pt x="42892" y="17128"/>
                  <a:pt x="49897" y="12118"/>
                  <a:pt x="37360" y="21521"/>
                </a:cubicBezTo>
                <a:cubicBezTo>
                  <a:pt x="35949" y="23638"/>
                  <a:pt x="34926" y="26072"/>
                  <a:pt x="33127" y="27871"/>
                </a:cubicBezTo>
                <a:cubicBezTo>
                  <a:pt x="23552" y="37446"/>
                  <a:pt x="28425" y="25397"/>
                  <a:pt x="18310" y="40571"/>
                </a:cubicBezTo>
                <a:cubicBezTo>
                  <a:pt x="10177" y="52772"/>
                  <a:pt x="17217" y="41004"/>
                  <a:pt x="11960" y="53271"/>
                </a:cubicBezTo>
                <a:cubicBezTo>
                  <a:pt x="4113" y="71580"/>
                  <a:pt x="10575" y="53196"/>
                  <a:pt x="5610" y="68088"/>
                </a:cubicBezTo>
                <a:cubicBezTo>
                  <a:pt x="4905" y="76555"/>
                  <a:pt x="3494" y="84992"/>
                  <a:pt x="3494" y="93488"/>
                </a:cubicBezTo>
                <a:cubicBezTo>
                  <a:pt x="3494" y="150443"/>
                  <a:pt x="-7642" y="137389"/>
                  <a:pt x="9844" y="154871"/>
                </a:cubicBezTo>
                <a:cubicBezTo>
                  <a:pt x="14248" y="172494"/>
                  <a:pt x="8885" y="155069"/>
                  <a:pt x="16194" y="169688"/>
                </a:cubicBezTo>
                <a:cubicBezTo>
                  <a:pt x="24958" y="187215"/>
                  <a:pt x="10409" y="164189"/>
                  <a:pt x="22544" y="182388"/>
                </a:cubicBezTo>
                <a:cubicBezTo>
                  <a:pt x="26845" y="203897"/>
                  <a:pt x="22439" y="184139"/>
                  <a:pt x="26777" y="199321"/>
                </a:cubicBezTo>
                <a:cubicBezTo>
                  <a:pt x="28439" y="205138"/>
                  <a:pt x="28218" y="209842"/>
                  <a:pt x="33127" y="214138"/>
                </a:cubicBezTo>
                <a:cubicBezTo>
                  <a:pt x="43224" y="222973"/>
                  <a:pt x="46540" y="222842"/>
                  <a:pt x="58527" y="226838"/>
                </a:cubicBezTo>
                <a:lnTo>
                  <a:pt x="64877" y="228954"/>
                </a:lnTo>
                <a:cubicBezTo>
                  <a:pt x="66994" y="230365"/>
                  <a:pt x="69428" y="231389"/>
                  <a:pt x="71227" y="233188"/>
                </a:cubicBezTo>
                <a:cubicBezTo>
                  <a:pt x="73026" y="234987"/>
                  <a:pt x="73474" y="237949"/>
                  <a:pt x="75460" y="239538"/>
                </a:cubicBezTo>
                <a:cubicBezTo>
                  <a:pt x="77202" y="240932"/>
                  <a:pt x="79693" y="240949"/>
                  <a:pt x="81810" y="241654"/>
                </a:cubicBezTo>
                <a:cubicBezTo>
                  <a:pt x="82516" y="243771"/>
                  <a:pt x="81696" y="248004"/>
                  <a:pt x="83927" y="248004"/>
                </a:cubicBezTo>
                <a:cubicBezTo>
                  <a:pt x="86471" y="248004"/>
                  <a:pt x="86571" y="243640"/>
                  <a:pt x="88160" y="241654"/>
                </a:cubicBezTo>
                <a:cubicBezTo>
                  <a:pt x="89407" y="240096"/>
                  <a:pt x="90983" y="238832"/>
                  <a:pt x="92394" y="237421"/>
                </a:cubicBezTo>
                <a:cubicBezTo>
                  <a:pt x="94599" y="230803"/>
                  <a:pt x="96737" y="222531"/>
                  <a:pt x="102977" y="218371"/>
                </a:cubicBezTo>
                <a:cubicBezTo>
                  <a:pt x="105094" y="216960"/>
                  <a:pt x="107341" y="215727"/>
                  <a:pt x="109327" y="214138"/>
                </a:cubicBezTo>
                <a:cubicBezTo>
                  <a:pt x="110885" y="212891"/>
                  <a:pt x="111775" y="210797"/>
                  <a:pt x="113560" y="209904"/>
                </a:cubicBezTo>
                <a:cubicBezTo>
                  <a:pt x="117551" y="207908"/>
                  <a:pt x="122027" y="207082"/>
                  <a:pt x="126260" y="205671"/>
                </a:cubicBezTo>
                <a:lnTo>
                  <a:pt x="132610" y="203554"/>
                </a:lnTo>
                <a:cubicBezTo>
                  <a:pt x="134021" y="202143"/>
                  <a:pt x="135133" y="200348"/>
                  <a:pt x="136844" y="199321"/>
                </a:cubicBezTo>
                <a:cubicBezTo>
                  <a:pt x="147144" y="193142"/>
                  <a:pt x="140127" y="202962"/>
                  <a:pt x="149544" y="190854"/>
                </a:cubicBezTo>
                <a:cubicBezTo>
                  <a:pt x="152667" y="186838"/>
                  <a:pt x="158010" y="178154"/>
                  <a:pt x="158010" y="178154"/>
                </a:cubicBezTo>
                <a:cubicBezTo>
                  <a:pt x="158716" y="175332"/>
                  <a:pt x="158585" y="172155"/>
                  <a:pt x="160127" y="169688"/>
                </a:cubicBezTo>
                <a:cubicBezTo>
                  <a:pt x="169093" y="155344"/>
                  <a:pt x="158363" y="153813"/>
                  <a:pt x="158010" y="150638"/>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8" name="Freeform: Shape 1024">
            <a:extLst>
              <a:ext uri="{FF2B5EF4-FFF2-40B4-BE49-F238E27FC236}">
                <a16:creationId xmlns:a16="http://schemas.microsoft.com/office/drawing/2014/main" id="{0D09F1BE-5A77-4D7B-A470-3980750B2008}"/>
              </a:ext>
            </a:extLst>
          </p:cNvPr>
          <p:cNvSpPr/>
          <p:nvPr/>
        </p:nvSpPr>
        <p:spPr>
          <a:xfrm rot="3028085">
            <a:off x="10522009" y="4060782"/>
            <a:ext cx="569926" cy="728523"/>
          </a:xfrm>
          <a:custGeom>
            <a:avLst/>
            <a:gdLst>
              <a:gd name="connsiteX0" fmla="*/ 82550 w 480483"/>
              <a:gd name="connsiteY0" fmla="*/ 614190 h 614190"/>
              <a:gd name="connsiteX1" fmla="*/ 82550 w 480483"/>
              <a:gd name="connsiteY1" fmla="*/ 614190 h 614190"/>
              <a:gd name="connsiteX2" fmla="*/ 88900 w 480483"/>
              <a:gd name="connsiteY2" fmla="*/ 595140 h 614190"/>
              <a:gd name="connsiteX3" fmla="*/ 95250 w 480483"/>
              <a:gd name="connsiteY3" fmla="*/ 593024 h 614190"/>
              <a:gd name="connsiteX4" fmla="*/ 99483 w 480483"/>
              <a:gd name="connsiteY4" fmla="*/ 588790 h 614190"/>
              <a:gd name="connsiteX5" fmla="*/ 105833 w 480483"/>
              <a:gd name="connsiteY5" fmla="*/ 584557 h 614190"/>
              <a:gd name="connsiteX6" fmla="*/ 120650 w 480483"/>
              <a:gd name="connsiteY6" fmla="*/ 573974 h 614190"/>
              <a:gd name="connsiteX7" fmla="*/ 133350 w 480483"/>
              <a:gd name="connsiteY7" fmla="*/ 559157 h 614190"/>
              <a:gd name="connsiteX8" fmla="*/ 143933 w 480483"/>
              <a:gd name="connsiteY8" fmla="*/ 550690 h 614190"/>
              <a:gd name="connsiteX9" fmla="*/ 156633 w 480483"/>
              <a:gd name="connsiteY9" fmla="*/ 531640 h 614190"/>
              <a:gd name="connsiteX10" fmla="*/ 160866 w 480483"/>
              <a:gd name="connsiteY10" fmla="*/ 525290 h 614190"/>
              <a:gd name="connsiteX11" fmla="*/ 165100 w 480483"/>
              <a:gd name="connsiteY11" fmla="*/ 521057 h 614190"/>
              <a:gd name="connsiteX12" fmla="*/ 175683 w 480483"/>
              <a:gd name="connsiteY12" fmla="*/ 510474 h 614190"/>
              <a:gd name="connsiteX13" fmla="*/ 177800 w 480483"/>
              <a:gd name="connsiteY13" fmla="*/ 504124 h 614190"/>
              <a:gd name="connsiteX14" fmla="*/ 190500 w 480483"/>
              <a:gd name="connsiteY14" fmla="*/ 497774 h 614190"/>
              <a:gd name="connsiteX15" fmla="*/ 201083 w 480483"/>
              <a:gd name="connsiteY15" fmla="*/ 489307 h 614190"/>
              <a:gd name="connsiteX16" fmla="*/ 207433 w 480483"/>
              <a:gd name="connsiteY16" fmla="*/ 487190 h 614190"/>
              <a:gd name="connsiteX17" fmla="*/ 213783 w 480483"/>
              <a:gd name="connsiteY17" fmla="*/ 480840 h 614190"/>
              <a:gd name="connsiteX18" fmla="*/ 222250 w 480483"/>
              <a:gd name="connsiteY18" fmla="*/ 474490 h 614190"/>
              <a:gd name="connsiteX19" fmla="*/ 226483 w 480483"/>
              <a:gd name="connsiteY19" fmla="*/ 468140 h 614190"/>
              <a:gd name="connsiteX20" fmla="*/ 232833 w 480483"/>
              <a:gd name="connsiteY20" fmla="*/ 466024 h 614190"/>
              <a:gd name="connsiteX21" fmla="*/ 249766 w 480483"/>
              <a:gd name="connsiteY21" fmla="*/ 457557 h 614190"/>
              <a:gd name="connsiteX22" fmla="*/ 260350 w 480483"/>
              <a:gd name="connsiteY22" fmla="*/ 449090 h 614190"/>
              <a:gd name="connsiteX23" fmla="*/ 266700 w 480483"/>
              <a:gd name="connsiteY23" fmla="*/ 446974 h 614190"/>
              <a:gd name="connsiteX24" fmla="*/ 270933 w 480483"/>
              <a:gd name="connsiteY24" fmla="*/ 440624 h 614190"/>
              <a:gd name="connsiteX25" fmla="*/ 283633 w 480483"/>
              <a:gd name="connsiteY25" fmla="*/ 434274 h 614190"/>
              <a:gd name="connsiteX26" fmla="*/ 292100 w 480483"/>
              <a:gd name="connsiteY26" fmla="*/ 425807 h 614190"/>
              <a:gd name="connsiteX27" fmla="*/ 311150 w 480483"/>
              <a:gd name="connsiteY27" fmla="*/ 415224 h 614190"/>
              <a:gd name="connsiteX28" fmla="*/ 315383 w 480483"/>
              <a:gd name="connsiteY28" fmla="*/ 410990 h 614190"/>
              <a:gd name="connsiteX29" fmla="*/ 321733 w 480483"/>
              <a:gd name="connsiteY29" fmla="*/ 406757 h 614190"/>
              <a:gd name="connsiteX30" fmla="*/ 328083 w 480483"/>
              <a:gd name="connsiteY30" fmla="*/ 400407 h 614190"/>
              <a:gd name="connsiteX31" fmla="*/ 340783 w 480483"/>
              <a:gd name="connsiteY31" fmla="*/ 383474 h 614190"/>
              <a:gd name="connsiteX32" fmla="*/ 347133 w 480483"/>
              <a:gd name="connsiteY32" fmla="*/ 370774 h 614190"/>
              <a:gd name="connsiteX33" fmla="*/ 355600 w 480483"/>
              <a:gd name="connsiteY33" fmla="*/ 362307 h 614190"/>
              <a:gd name="connsiteX34" fmla="*/ 359833 w 480483"/>
              <a:gd name="connsiteY34" fmla="*/ 355957 h 614190"/>
              <a:gd name="connsiteX35" fmla="*/ 370416 w 480483"/>
              <a:gd name="connsiteY35" fmla="*/ 347490 h 614190"/>
              <a:gd name="connsiteX36" fmla="*/ 374650 w 480483"/>
              <a:gd name="connsiteY36" fmla="*/ 341140 h 614190"/>
              <a:gd name="connsiteX37" fmla="*/ 381000 w 480483"/>
              <a:gd name="connsiteY37" fmla="*/ 332674 h 614190"/>
              <a:gd name="connsiteX38" fmla="*/ 385233 w 480483"/>
              <a:gd name="connsiteY38" fmla="*/ 326324 h 614190"/>
              <a:gd name="connsiteX39" fmla="*/ 391583 w 480483"/>
              <a:gd name="connsiteY39" fmla="*/ 322090 h 614190"/>
              <a:gd name="connsiteX40" fmla="*/ 402166 w 480483"/>
              <a:gd name="connsiteY40" fmla="*/ 311507 h 614190"/>
              <a:gd name="connsiteX41" fmla="*/ 406400 w 480483"/>
              <a:gd name="connsiteY41" fmla="*/ 307274 h 614190"/>
              <a:gd name="connsiteX42" fmla="*/ 419100 w 480483"/>
              <a:gd name="connsiteY42" fmla="*/ 298807 h 614190"/>
              <a:gd name="connsiteX43" fmla="*/ 423333 w 480483"/>
              <a:gd name="connsiteY43" fmla="*/ 292457 h 614190"/>
              <a:gd name="connsiteX44" fmla="*/ 429683 w 480483"/>
              <a:gd name="connsiteY44" fmla="*/ 279757 h 614190"/>
              <a:gd name="connsiteX45" fmla="*/ 440266 w 480483"/>
              <a:gd name="connsiteY45" fmla="*/ 267057 h 614190"/>
              <a:gd name="connsiteX46" fmla="*/ 442383 w 480483"/>
              <a:gd name="connsiteY46" fmla="*/ 260707 h 614190"/>
              <a:gd name="connsiteX47" fmla="*/ 457200 w 480483"/>
              <a:gd name="connsiteY47" fmla="*/ 243774 h 614190"/>
              <a:gd name="connsiteX48" fmla="*/ 459316 w 480483"/>
              <a:gd name="connsiteY48" fmla="*/ 237424 h 614190"/>
              <a:gd name="connsiteX49" fmla="*/ 467783 w 480483"/>
              <a:gd name="connsiteY49" fmla="*/ 226840 h 614190"/>
              <a:gd name="connsiteX50" fmla="*/ 469900 w 480483"/>
              <a:gd name="connsiteY50" fmla="*/ 220490 h 614190"/>
              <a:gd name="connsiteX51" fmla="*/ 476250 w 480483"/>
              <a:gd name="connsiteY51" fmla="*/ 216257 h 614190"/>
              <a:gd name="connsiteX52" fmla="*/ 480483 w 480483"/>
              <a:gd name="connsiteY52" fmla="*/ 203557 h 614190"/>
              <a:gd name="connsiteX53" fmla="*/ 478366 w 480483"/>
              <a:gd name="connsiteY53" fmla="*/ 192974 h 614190"/>
              <a:gd name="connsiteX54" fmla="*/ 472016 w 480483"/>
              <a:gd name="connsiteY54" fmla="*/ 188740 h 614190"/>
              <a:gd name="connsiteX55" fmla="*/ 461433 w 480483"/>
              <a:gd name="connsiteY55" fmla="*/ 176040 h 614190"/>
              <a:gd name="connsiteX56" fmla="*/ 455083 w 480483"/>
              <a:gd name="connsiteY56" fmla="*/ 169690 h 614190"/>
              <a:gd name="connsiteX57" fmla="*/ 446616 w 480483"/>
              <a:gd name="connsiteY57" fmla="*/ 156990 h 614190"/>
              <a:gd name="connsiteX58" fmla="*/ 438150 w 480483"/>
              <a:gd name="connsiteY58" fmla="*/ 144290 h 614190"/>
              <a:gd name="connsiteX59" fmla="*/ 429683 w 480483"/>
              <a:gd name="connsiteY59" fmla="*/ 133707 h 614190"/>
              <a:gd name="connsiteX60" fmla="*/ 427566 w 480483"/>
              <a:gd name="connsiteY60" fmla="*/ 127357 h 614190"/>
              <a:gd name="connsiteX61" fmla="*/ 425450 w 480483"/>
              <a:gd name="connsiteY61" fmla="*/ 114657 h 614190"/>
              <a:gd name="connsiteX62" fmla="*/ 423333 w 480483"/>
              <a:gd name="connsiteY62" fmla="*/ 108307 h 614190"/>
              <a:gd name="connsiteX63" fmla="*/ 416983 w 480483"/>
              <a:gd name="connsiteY63" fmla="*/ 104074 h 614190"/>
              <a:gd name="connsiteX64" fmla="*/ 378883 w 480483"/>
              <a:gd name="connsiteY64" fmla="*/ 101957 h 614190"/>
              <a:gd name="connsiteX65" fmla="*/ 370416 w 480483"/>
              <a:gd name="connsiteY65" fmla="*/ 87140 h 614190"/>
              <a:gd name="connsiteX66" fmla="*/ 368300 w 480483"/>
              <a:gd name="connsiteY66" fmla="*/ 78674 h 614190"/>
              <a:gd name="connsiteX67" fmla="*/ 359833 w 480483"/>
              <a:gd name="connsiteY67" fmla="*/ 68090 h 614190"/>
              <a:gd name="connsiteX68" fmla="*/ 351366 w 480483"/>
              <a:gd name="connsiteY68" fmla="*/ 57507 h 614190"/>
              <a:gd name="connsiteX69" fmla="*/ 336550 w 480483"/>
              <a:gd name="connsiteY69" fmla="*/ 42690 h 614190"/>
              <a:gd name="connsiteX70" fmla="*/ 328083 w 480483"/>
              <a:gd name="connsiteY70" fmla="*/ 32107 h 614190"/>
              <a:gd name="connsiteX71" fmla="*/ 317500 w 480483"/>
              <a:gd name="connsiteY71" fmla="*/ 15174 h 614190"/>
              <a:gd name="connsiteX72" fmla="*/ 311150 w 480483"/>
              <a:gd name="connsiteY72" fmla="*/ 10940 h 614190"/>
              <a:gd name="connsiteX73" fmla="*/ 306916 w 480483"/>
              <a:gd name="connsiteY73" fmla="*/ 4590 h 614190"/>
              <a:gd name="connsiteX74" fmla="*/ 283633 w 480483"/>
              <a:gd name="connsiteY74" fmla="*/ 2474 h 614190"/>
              <a:gd name="connsiteX75" fmla="*/ 273050 w 480483"/>
              <a:gd name="connsiteY75" fmla="*/ 13057 h 614190"/>
              <a:gd name="connsiteX76" fmla="*/ 264583 w 480483"/>
              <a:gd name="connsiteY76" fmla="*/ 21524 h 614190"/>
              <a:gd name="connsiteX77" fmla="*/ 256116 w 480483"/>
              <a:gd name="connsiteY77" fmla="*/ 32107 h 614190"/>
              <a:gd name="connsiteX78" fmla="*/ 251883 w 480483"/>
              <a:gd name="connsiteY78" fmla="*/ 38457 h 614190"/>
              <a:gd name="connsiteX79" fmla="*/ 239183 w 480483"/>
              <a:gd name="connsiteY79" fmla="*/ 44807 h 614190"/>
              <a:gd name="connsiteX80" fmla="*/ 228600 w 480483"/>
              <a:gd name="connsiteY80" fmla="*/ 55390 h 614190"/>
              <a:gd name="connsiteX81" fmla="*/ 218016 w 480483"/>
              <a:gd name="connsiteY81" fmla="*/ 61740 h 614190"/>
              <a:gd name="connsiteX82" fmla="*/ 213783 w 480483"/>
              <a:gd name="connsiteY82" fmla="*/ 65974 h 614190"/>
              <a:gd name="connsiteX83" fmla="*/ 186266 w 480483"/>
              <a:gd name="connsiteY83" fmla="*/ 72324 h 614190"/>
              <a:gd name="connsiteX84" fmla="*/ 175683 w 480483"/>
              <a:gd name="connsiteY84" fmla="*/ 78674 h 614190"/>
              <a:gd name="connsiteX85" fmla="*/ 167216 w 480483"/>
              <a:gd name="connsiteY85" fmla="*/ 82907 h 614190"/>
              <a:gd name="connsiteX86" fmla="*/ 154516 w 480483"/>
              <a:gd name="connsiteY86" fmla="*/ 91374 h 614190"/>
              <a:gd name="connsiteX87" fmla="*/ 148166 w 480483"/>
              <a:gd name="connsiteY87" fmla="*/ 95607 h 614190"/>
              <a:gd name="connsiteX88" fmla="*/ 141816 w 480483"/>
              <a:gd name="connsiteY88" fmla="*/ 101957 h 614190"/>
              <a:gd name="connsiteX89" fmla="*/ 133350 w 480483"/>
              <a:gd name="connsiteY89" fmla="*/ 106190 h 614190"/>
              <a:gd name="connsiteX90" fmla="*/ 120650 w 480483"/>
              <a:gd name="connsiteY90" fmla="*/ 114657 h 614190"/>
              <a:gd name="connsiteX91" fmla="*/ 114300 w 480483"/>
              <a:gd name="connsiteY91" fmla="*/ 118890 h 614190"/>
              <a:gd name="connsiteX92" fmla="*/ 103716 w 480483"/>
              <a:gd name="connsiteY92" fmla="*/ 127357 h 614190"/>
              <a:gd name="connsiteX93" fmla="*/ 97366 w 480483"/>
              <a:gd name="connsiteY93" fmla="*/ 137940 h 614190"/>
              <a:gd name="connsiteX94" fmla="*/ 88900 w 480483"/>
              <a:gd name="connsiteY94" fmla="*/ 150640 h 614190"/>
              <a:gd name="connsiteX95" fmla="*/ 80433 w 480483"/>
              <a:gd name="connsiteY95" fmla="*/ 161224 h 614190"/>
              <a:gd name="connsiteX96" fmla="*/ 74083 w 480483"/>
              <a:gd name="connsiteY96" fmla="*/ 167574 h 614190"/>
              <a:gd name="connsiteX97" fmla="*/ 67733 w 480483"/>
              <a:gd name="connsiteY97" fmla="*/ 182390 h 614190"/>
              <a:gd name="connsiteX98" fmla="*/ 63500 w 480483"/>
              <a:gd name="connsiteY98" fmla="*/ 188740 h 614190"/>
              <a:gd name="connsiteX99" fmla="*/ 61383 w 480483"/>
              <a:gd name="connsiteY99" fmla="*/ 195090 h 614190"/>
              <a:gd name="connsiteX100" fmla="*/ 57150 w 480483"/>
              <a:gd name="connsiteY100" fmla="*/ 203557 h 614190"/>
              <a:gd name="connsiteX101" fmla="*/ 52916 w 480483"/>
              <a:gd name="connsiteY101" fmla="*/ 220490 h 614190"/>
              <a:gd name="connsiteX102" fmla="*/ 50800 w 480483"/>
              <a:gd name="connsiteY102" fmla="*/ 228957 h 614190"/>
              <a:gd name="connsiteX103" fmla="*/ 48683 w 480483"/>
              <a:gd name="connsiteY103" fmla="*/ 241657 h 614190"/>
              <a:gd name="connsiteX104" fmla="*/ 44450 w 480483"/>
              <a:gd name="connsiteY104" fmla="*/ 258590 h 614190"/>
              <a:gd name="connsiteX105" fmla="*/ 38100 w 480483"/>
              <a:gd name="connsiteY105" fmla="*/ 277640 h 614190"/>
              <a:gd name="connsiteX106" fmla="*/ 35983 w 480483"/>
              <a:gd name="connsiteY106" fmla="*/ 283990 h 614190"/>
              <a:gd name="connsiteX107" fmla="*/ 29633 w 480483"/>
              <a:gd name="connsiteY107" fmla="*/ 298807 h 614190"/>
              <a:gd name="connsiteX108" fmla="*/ 21166 w 480483"/>
              <a:gd name="connsiteY108" fmla="*/ 315740 h 614190"/>
              <a:gd name="connsiteX109" fmla="*/ 14816 w 480483"/>
              <a:gd name="connsiteY109" fmla="*/ 328440 h 614190"/>
              <a:gd name="connsiteX110" fmla="*/ 12700 w 480483"/>
              <a:gd name="connsiteY110" fmla="*/ 334790 h 614190"/>
              <a:gd name="connsiteX111" fmla="*/ 8466 w 480483"/>
              <a:gd name="connsiteY111" fmla="*/ 343257 h 614190"/>
              <a:gd name="connsiteX112" fmla="*/ 4233 w 480483"/>
              <a:gd name="connsiteY112" fmla="*/ 360190 h 614190"/>
              <a:gd name="connsiteX113" fmla="*/ 2116 w 480483"/>
              <a:gd name="connsiteY113" fmla="*/ 368657 h 614190"/>
              <a:gd name="connsiteX114" fmla="*/ 0 w 480483"/>
              <a:gd name="connsiteY114" fmla="*/ 375007 h 614190"/>
              <a:gd name="connsiteX115" fmla="*/ 2116 w 480483"/>
              <a:gd name="connsiteY115" fmla="*/ 434274 h 614190"/>
              <a:gd name="connsiteX116" fmla="*/ 4233 w 480483"/>
              <a:gd name="connsiteY116" fmla="*/ 442740 h 614190"/>
              <a:gd name="connsiteX117" fmla="*/ 6350 w 480483"/>
              <a:gd name="connsiteY117" fmla="*/ 455440 h 614190"/>
              <a:gd name="connsiteX118" fmla="*/ 8466 w 480483"/>
              <a:gd name="connsiteY118" fmla="*/ 461790 h 614190"/>
              <a:gd name="connsiteX119" fmla="*/ 10583 w 480483"/>
              <a:gd name="connsiteY119" fmla="*/ 474490 h 614190"/>
              <a:gd name="connsiteX120" fmla="*/ 12700 w 480483"/>
              <a:gd name="connsiteY120" fmla="*/ 569740 h 614190"/>
              <a:gd name="connsiteX121" fmla="*/ 29633 w 480483"/>
              <a:gd name="connsiteY121" fmla="*/ 584557 h 614190"/>
              <a:gd name="connsiteX122" fmla="*/ 35983 w 480483"/>
              <a:gd name="connsiteY122" fmla="*/ 586674 h 614190"/>
              <a:gd name="connsiteX123" fmla="*/ 42333 w 480483"/>
              <a:gd name="connsiteY123" fmla="*/ 590907 h 614190"/>
              <a:gd name="connsiteX124" fmla="*/ 82550 w 480483"/>
              <a:gd name="connsiteY124" fmla="*/ 614190 h 61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80483" h="614190">
                <a:moveTo>
                  <a:pt x="82550" y="614190"/>
                </a:moveTo>
                <a:lnTo>
                  <a:pt x="82550" y="614190"/>
                </a:lnTo>
                <a:cubicBezTo>
                  <a:pt x="84667" y="607840"/>
                  <a:pt x="85456" y="600880"/>
                  <a:pt x="88900" y="595140"/>
                </a:cubicBezTo>
                <a:cubicBezTo>
                  <a:pt x="90048" y="593227"/>
                  <a:pt x="93337" y="594172"/>
                  <a:pt x="95250" y="593024"/>
                </a:cubicBezTo>
                <a:cubicBezTo>
                  <a:pt x="96961" y="591997"/>
                  <a:pt x="97925" y="590037"/>
                  <a:pt x="99483" y="588790"/>
                </a:cubicBezTo>
                <a:cubicBezTo>
                  <a:pt x="101469" y="587201"/>
                  <a:pt x="103763" y="586036"/>
                  <a:pt x="105833" y="584557"/>
                </a:cubicBezTo>
                <a:cubicBezTo>
                  <a:pt x="124211" y="571430"/>
                  <a:pt x="105685" y="583950"/>
                  <a:pt x="120650" y="573974"/>
                </a:cubicBezTo>
                <a:cubicBezTo>
                  <a:pt x="124480" y="568229"/>
                  <a:pt x="127190" y="563263"/>
                  <a:pt x="133350" y="559157"/>
                </a:cubicBezTo>
                <a:cubicBezTo>
                  <a:pt x="137519" y="556378"/>
                  <a:pt x="140915" y="554714"/>
                  <a:pt x="143933" y="550690"/>
                </a:cubicBezTo>
                <a:cubicBezTo>
                  <a:pt x="143943" y="550676"/>
                  <a:pt x="154512" y="534822"/>
                  <a:pt x="156633" y="531640"/>
                </a:cubicBezTo>
                <a:cubicBezTo>
                  <a:pt x="158044" y="529523"/>
                  <a:pt x="159067" y="527089"/>
                  <a:pt x="160866" y="525290"/>
                </a:cubicBezTo>
                <a:cubicBezTo>
                  <a:pt x="162277" y="523879"/>
                  <a:pt x="163853" y="522615"/>
                  <a:pt x="165100" y="521057"/>
                </a:cubicBezTo>
                <a:cubicBezTo>
                  <a:pt x="173165" y="510976"/>
                  <a:pt x="164795" y="517732"/>
                  <a:pt x="175683" y="510474"/>
                </a:cubicBezTo>
                <a:cubicBezTo>
                  <a:pt x="176389" y="508357"/>
                  <a:pt x="176652" y="506037"/>
                  <a:pt x="177800" y="504124"/>
                </a:cubicBezTo>
                <a:cubicBezTo>
                  <a:pt x="181131" y="498572"/>
                  <a:pt x="184410" y="499296"/>
                  <a:pt x="190500" y="497774"/>
                </a:cubicBezTo>
                <a:cubicBezTo>
                  <a:pt x="194438" y="493835"/>
                  <a:pt x="195741" y="491978"/>
                  <a:pt x="201083" y="489307"/>
                </a:cubicBezTo>
                <a:cubicBezTo>
                  <a:pt x="203079" y="488309"/>
                  <a:pt x="205316" y="487896"/>
                  <a:pt x="207433" y="487190"/>
                </a:cubicBezTo>
                <a:cubicBezTo>
                  <a:pt x="209550" y="485073"/>
                  <a:pt x="211510" y="482788"/>
                  <a:pt x="213783" y="480840"/>
                </a:cubicBezTo>
                <a:cubicBezTo>
                  <a:pt x="216462" y="478544"/>
                  <a:pt x="219755" y="476985"/>
                  <a:pt x="222250" y="474490"/>
                </a:cubicBezTo>
                <a:cubicBezTo>
                  <a:pt x="224049" y="472691"/>
                  <a:pt x="224497" y="469729"/>
                  <a:pt x="226483" y="468140"/>
                </a:cubicBezTo>
                <a:cubicBezTo>
                  <a:pt x="228225" y="466746"/>
                  <a:pt x="230802" y="466947"/>
                  <a:pt x="232833" y="466024"/>
                </a:cubicBezTo>
                <a:cubicBezTo>
                  <a:pt x="238578" y="463413"/>
                  <a:pt x="245303" y="462019"/>
                  <a:pt x="249766" y="457557"/>
                </a:cubicBezTo>
                <a:cubicBezTo>
                  <a:pt x="253702" y="453622"/>
                  <a:pt x="255013" y="451759"/>
                  <a:pt x="260350" y="449090"/>
                </a:cubicBezTo>
                <a:cubicBezTo>
                  <a:pt x="262346" y="448092"/>
                  <a:pt x="264583" y="447679"/>
                  <a:pt x="266700" y="446974"/>
                </a:cubicBezTo>
                <a:cubicBezTo>
                  <a:pt x="268111" y="444857"/>
                  <a:pt x="269134" y="442423"/>
                  <a:pt x="270933" y="440624"/>
                </a:cubicBezTo>
                <a:cubicBezTo>
                  <a:pt x="275038" y="436519"/>
                  <a:pt x="278467" y="435996"/>
                  <a:pt x="283633" y="434274"/>
                </a:cubicBezTo>
                <a:cubicBezTo>
                  <a:pt x="286455" y="431452"/>
                  <a:pt x="288314" y="427069"/>
                  <a:pt x="292100" y="425807"/>
                </a:cubicBezTo>
                <a:cubicBezTo>
                  <a:pt x="300083" y="423146"/>
                  <a:pt x="303876" y="422500"/>
                  <a:pt x="311150" y="415224"/>
                </a:cubicBezTo>
                <a:cubicBezTo>
                  <a:pt x="312561" y="413813"/>
                  <a:pt x="313825" y="412237"/>
                  <a:pt x="315383" y="410990"/>
                </a:cubicBezTo>
                <a:cubicBezTo>
                  <a:pt x="317369" y="409401"/>
                  <a:pt x="319779" y="408386"/>
                  <a:pt x="321733" y="406757"/>
                </a:cubicBezTo>
                <a:cubicBezTo>
                  <a:pt x="324033" y="404841"/>
                  <a:pt x="326187" y="402724"/>
                  <a:pt x="328083" y="400407"/>
                </a:cubicBezTo>
                <a:cubicBezTo>
                  <a:pt x="332551" y="394946"/>
                  <a:pt x="340783" y="383474"/>
                  <a:pt x="340783" y="383474"/>
                </a:cubicBezTo>
                <a:cubicBezTo>
                  <a:pt x="342832" y="377329"/>
                  <a:pt x="342658" y="375995"/>
                  <a:pt x="347133" y="370774"/>
                </a:cubicBezTo>
                <a:cubicBezTo>
                  <a:pt x="349731" y="367743"/>
                  <a:pt x="353386" y="365628"/>
                  <a:pt x="355600" y="362307"/>
                </a:cubicBezTo>
                <a:cubicBezTo>
                  <a:pt x="357011" y="360190"/>
                  <a:pt x="358034" y="357756"/>
                  <a:pt x="359833" y="355957"/>
                </a:cubicBezTo>
                <a:cubicBezTo>
                  <a:pt x="370844" y="344946"/>
                  <a:pt x="362031" y="357972"/>
                  <a:pt x="370416" y="347490"/>
                </a:cubicBezTo>
                <a:cubicBezTo>
                  <a:pt x="372005" y="345503"/>
                  <a:pt x="373171" y="343210"/>
                  <a:pt x="374650" y="341140"/>
                </a:cubicBezTo>
                <a:cubicBezTo>
                  <a:pt x="376701" y="338270"/>
                  <a:pt x="378950" y="335545"/>
                  <a:pt x="381000" y="332674"/>
                </a:cubicBezTo>
                <a:cubicBezTo>
                  <a:pt x="382479" y="330604"/>
                  <a:pt x="383434" y="328123"/>
                  <a:pt x="385233" y="326324"/>
                </a:cubicBezTo>
                <a:cubicBezTo>
                  <a:pt x="387032" y="324525"/>
                  <a:pt x="389466" y="323501"/>
                  <a:pt x="391583" y="322090"/>
                </a:cubicBezTo>
                <a:cubicBezTo>
                  <a:pt x="398838" y="311206"/>
                  <a:pt x="392088" y="319568"/>
                  <a:pt x="402166" y="311507"/>
                </a:cubicBezTo>
                <a:cubicBezTo>
                  <a:pt x="403724" y="310260"/>
                  <a:pt x="404803" y="308471"/>
                  <a:pt x="406400" y="307274"/>
                </a:cubicBezTo>
                <a:cubicBezTo>
                  <a:pt x="410470" y="304221"/>
                  <a:pt x="419100" y="298807"/>
                  <a:pt x="419100" y="298807"/>
                </a:cubicBezTo>
                <a:cubicBezTo>
                  <a:pt x="420511" y="296690"/>
                  <a:pt x="422195" y="294732"/>
                  <a:pt x="423333" y="292457"/>
                </a:cubicBezTo>
                <a:cubicBezTo>
                  <a:pt x="428105" y="282913"/>
                  <a:pt x="422103" y="288854"/>
                  <a:pt x="429683" y="279757"/>
                </a:cubicBezTo>
                <a:cubicBezTo>
                  <a:pt x="435536" y="272733"/>
                  <a:pt x="436324" y="274942"/>
                  <a:pt x="440266" y="267057"/>
                </a:cubicBezTo>
                <a:cubicBezTo>
                  <a:pt x="441264" y="265061"/>
                  <a:pt x="441299" y="262657"/>
                  <a:pt x="442383" y="260707"/>
                </a:cubicBezTo>
                <a:cubicBezTo>
                  <a:pt x="449647" y="247633"/>
                  <a:pt x="447924" y="249958"/>
                  <a:pt x="457200" y="243774"/>
                </a:cubicBezTo>
                <a:cubicBezTo>
                  <a:pt x="457905" y="241657"/>
                  <a:pt x="458318" y="239420"/>
                  <a:pt x="459316" y="237424"/>
                </a:cubicBezTo>
                <a:cubicBezTo>
                  <a:pt x="461985" y="232087"/>
                  <a:pt x="463848" y="230776"/>
                  <a:pt x="467783" y="226840"/>
                </a:cubicBezTo>
                <a:cubicBezTo>
                  <a:pt x="468489" y="224723"/>
                  <a:pt x="468506" y="222232"/>
                  <a:pt x="469900" y="220490"/>
                </a:cubicBezTo>
                <a:cubicBezTo>
                  <a:pt x="471489" y="218504"/>
                  <a:pt x="474902" y="218414"/>
                  <a:pt x="476250" y="216257"/>
                </a:cubicBezTo>
                <a:cubicBezTo>
                  <a:pt x="478615" y="212473"/>
                  <a:pt x="480483" y="203557"/>
                  <a:pt x="480483" y="203557"/>
                </a:cubicBezTo>
                <a:cubicBezTo>
                  <a:pt x="479777" y="200029"/>
                  <a:pt x="480151" y="196098"/>
                  <a:pt x="478366" y="192974"/>
                </a:cubicBezTo>
                <a:cubicBezTo>
                  <a:pt x="477104" y="190765"/>
                  <a:pt x="473970" y="190369"/>
                  <a:pt x="472016" y="188740"/>
                </a:cubicBezTo>
                <a:cubicBezTo>
                  <a:pt x="461894" y="180305"/>
                  <a:pt x="469003" y="185124"/>
                  <a:pt x="461433" y="176040"/>
                </a:cubicBezTo>
                <a:cubicBezTo>
                  <a:pt x="459517" y="173740"/>
                  <a:pt x="457200" y="171807"/>
                  <a:pt x="455083" y="169690"/>
                </a:cubicBezTo>
                <a:cubicBezTo>
                  <a:pt x="451034" y="157545"/>
                  <a:pt x="455866" y="168883"/>
                  <a:pt x="446616" y="156990"/>
                </a:cubicBezTo>
                <a:cubicBezTo>
                  <a:pt x="443493" y="152974"/>
                  <a:pt x="441748" y="147887"/>
                  <a:pt x="438150" y="144290"/>
                </a:cubicBezTo>
                <a:cubicBezTo>
                  <a:pt x="434211" y="140352"/>
                  <a:pt x="432354" y="139049"/>
                  <a:pt x="429683" y="133707"/>
                </a:cubicBezTo>
                <a:cubicBezTo>
                  <a:pt x="428685" y="131711"/>
                  <a:pt x="428272" y="129474"/>
                  <a:pt x="427566" y="127357"/>
                </a:cubicBezTo>
                <a:cubicBezTo>
                  <a:pt x="426861" y="123124"/>
                  <a:pt x="426381" y="118847"/>
                  <a:pt x="425450" y="114657"/>
                </a:cubicBezTo>
                <a:cubicBezTo>
                  <a:pt x="424966" y="112479"/>
                  <a:pt x="424727" y="110049"/>
                  <a:pt x="423333" y="108307"/>
                </a:cubicBezTo>
                <a:cubicBezTo>
                  <a:pt x="421744" y="106321"/>
                  <a:pt x="419501" y="104434"/>
                  <a:pt x="416983" y="104074"/>
                </a:cubicBezTo>
                <a:cubicBezTo>
                  <a:pt x="404391" y="102275"/>
                  <a:pt x="391583" y="102663"/>
                  <a:pt x="378883" y="101957"/>
                </a:cubicBezTo>
                <a:cubicBezTo>
                  <a:pt x="375375" y="96695"/>
                  <a:pt x="372717" y="93276"/>
                  <a:pt x="370416" y="87140"/>
                </a:cubicBezTo>
                <a:cubicBezTo>
                  <a:pt x="369395" y="84416"/>
                  <a:pt x="369446" y="81348"/>
                  <a:pt x="368300" y="78674"/>
                </a:cubicBezTo>
                <a:cubicBezTo>
                  <a:pt x="366298" y="74004"/>
                  <a:pt x="363245" y="71503"/>
                  <a:pt x="359833" y="68090"/>
                </a:cubicBezTo>
                <a:cubicBezTo>
                  <a:pt x="355065" y="53788"/>
                  <a:pt x="361678" y="69292"/>
                  <a:pt x="351366" y="57507"/>
                </a:cubicBezTo>
                <a:cubicBezTo>
                  <a:pt x="337380" y="41523"/>
                  <a:pt x="349604" y="47042"/>
                  <a:pt x="336550" y="42690"/>
                </a:cubicBezTo>
                <a:cubicBezTo>
                  <a:pt x="332428" y="30327"/>
                  <a:pt x="337658" y="41682"/>
                  <a:pt x="328083" y="32107"/>
                </a:cubicBezTo>
                <a:cubicBezTo>
                  <a:pt x="307595" y="11619"/>
                  <a:pt x="334262" y="35289"/>
                  <a:pt x="317500" y="15174"/>
                </a:cubicBezTo>
                <a:cubicBezTo>
                  <a:pt x="315871" y="13220"/>
                  <a:pt x="313267" y="12351"/>
                  <a:pt x="311150" y="10940"/>
                </a:cubicBezTo>
                <a:cubicBezTo>
                  <a:pt x="309739" y="8823"/>
                  <a:pt x="308715" y="6389"/>
                  <a:pt x="306916" y="4590"/>
                </a:cubicBezTo>
                <a:cubicBezTo>
                  <a:pt x="299117" y="-3209"/>
                  <a:pt x="295748" y="959"/>
                  <a:pt x="283633" y="2474"/>
                </a:cubicBezTo>
                <a:cubicBezTo>
                  <a:pt x="271823" y="6409"/>
                  <a:pt x="281768" y="1432"/>
                  <a:pt x="273050" y="13057"/>
                </a:cubicBezTo>
                <a:cubicBezTo>
                  <a:pt x="270655" y="16250"/>
                  <a:pt x="264583" y="21524"/>
                  <a:pt x="264583" y="21524"/>
                </a:cubicBezTo>
                <a:cubicBezTo>
                  <a:pt x="260461" y="33887"/>
                  <a:pt x="265691" y="22532"/>
                  <a:pt x="256116" y="32107"/>
                </a:cubicBezTo>
                <a:cubicBezTo>
                  <a:pt x="254317" y="33906"/>
                  <a:pt x="253682" y="36658"/>
                  <a:pt x="251883" y="38457"/>
                </a:cubicBezTo>
                <a:cubicBezTo>
                  <a:pt x="247781" y="42559"/>
                  <a:pt x="244346" y="43086"/>
                  <a:pt x="239183" y="44807"/>
                </a:cubicBezTo>
                <a:cubicBezTo>
                  <a:pt x="231926" y="55693"/>
                  <a:pt x="238679" y="47327"/>
                  <a:pt x="228600" y="55390"/>
                </a:cubicBezTo>
                <a:cubicBezTo>
                  <a:pt x="220298" y="62032"/>
                  <a:pt x="229043" y="58065"/>
                  <a:pt x="218016" y="61740"/>
                </a:cubicBezTo>
                <a:cubicBezTo>
                  <a:pt x="216605" y="63151"/>
                  <a:pt x="215341" y="64727"/>
                  <a:pt x="213783" y="65974"/>
                </a:cubicBezTo>
                <a:cubicBezTo>
                  <a:pt x="203868" y="73907"/>
                  <a:pt x="203455" y="70605"/>
                  <a:pt x="186266" y="72324"/>
                </a:cubicBezTo>
                <a:cubicBezTo>
                  <a:pt x="171525" y="77236"/>
                  <a:pt x="187305" y="70926"/>
                  <a:pt x="175683" y="78674"/>
                </a:cubicBezTo>
                <a:cubicBezTo>
                  <a:pt x="173058" y="80424"/>
                  <a:pt x="169922" y="81284"/>
                  <a:pt x="167216" y="82907"/>
                </a:cubicBezTo>
                <a:cubicBezTo>
                  <a:pt x="162853" y="85525"/>
                  <a:pt x="158749" y="88552"/>
                  <a:pt x="154516" y="91374"/>
                </a:cubicBezTo>
                <a:cubicBezTo>
                  <a:pt x="152399" y="92785"/>
                  <a:pt x="149965" y="93808"/>
                  <a:pt x="148166" y="95607"/>
                </a:cubicBezTo>
                <a:cubicBezTo>
                  <a:pt x="146049" y="97724"/>
                  <a:pt x="144252" y="100217"/>
                  <a:pt x="141816" y="101957"/>
                </a:cubicBezTo>
                <a:cubicBezTo>
                  <a:pt x="139249" y="103791"/>
                  <a:pt x="136055" y="104567"/>
                  <a:pt x="133350" y="106190"/>
                </a:cubicBezTo>
                <a:cubicBezTo>
                  <a:pt x="128987" y="108808"/>
                  <a:pt x="124883" y="111835"/>
                  <a:pt x="120650" y="114657"/>
                </a:cubicBezTo>
                <a:cubicBezTo>
                  <a:pt x="118533" y="116068"/>
                  <a:pt x="116099" y="117091"/>
                  <a:pt x="114300" y="118890"/>
                </a:cubicBezTo>
                <a:cubicBezTo>
                  <a:pt x="108267" y="124923"/>
                  <a:pt x="111727" y="122017"/>
                  <a:pt x="103716" y="127357"/>
                </a:cubicBezTo>
                <a:cubicBezTo>
                  <a:pt x="99670" y="139500"/>
                  <a:pt x="104340" y="128641"/>
                  <a:pt x="97366" y="137940"/>
                </a:cubicBezTo>
                <a:cubicBezTo>
                  <a:pt x="94313" y="142010"/>
                  <a:pt x="92498" y="147042"/>
                  <a:pt x="88900" y="150640"/>
                </a:cubicBezTo>
                <a:cubicBezTo>
                  <a:pt x="76582" y="162958"/>
                  <a:pt x="93784" y="145202"/>
                  <a:pt x="80433" y="161224"/>
                </a:cubicBezTo>
                <a:cubicBezTo>
                  <a:pt x="78517" y="163524"/>
                  <a:pt x="76200" y="165457"/>
                  <a:pt x="74083" y="167574"/>
                </a:cubicBezTo>
                <a:cubicBezTo>
                  <a:pt x="71708" y="174698"/>
                  <a:pt x="71917" y="175067"/>
                  <a:pt x="67733" y="182390"/>
                </a:cubicBezTo>
                <a:cubicBezTo>
                  <a:pt x="66471" y="184599"/>
                  <a:pt x="64638" y="186465"/>
                  <a:pt x="63500" y="188740"/>
                </a:cubicBezTo>
                <a:cubicBezTo>
                  <a:pt x="62502" y="190736"/>
                  <a:pt x="62262" y="193039"/>
                  <a:pt x="61383" y="195090"/>
                </a:cubicBezTo>
                <a:cubicBezTo>
                  <a:pt x="60140" y="197990"/>
                  <a:pt x="58148" y="200564"/>
                  <a:pt x="57150" y="203557"/>
                </a:cubicBezTo>
                <a:cubicBezTo>
                  <a:pt x="55310" y="209077"/>
                  <a:pt x="54327" y="214846"/>
                  <a:pt x="52916" y="220490"/>
                </a:cubicBezTo>
                <a:cubicBezTo>
                  <a:pt x="52210" y="223312"/>
                  <a:pt x="51278" y="226087"/>
                  <a:pt x="50800" y="228957"/>
                </a:cubicBezTo>
                <a:cubicBezTo>
                  <a:pt x="50094" y="233190"/>
                  <a:pt x="49582" y="237461"/>
                  <a:pt x="48683" y="241657"/>
                </a:cubicBezTo>
                <a:cubicBezTo>
                  <a:pt x="47464" y="247346"/>
                  <a:pt x="46290" y="253071"/>
                  <a:pt x="44450" y="258590"/>
                </a:cubicBezTo>
                <a:lnTo>
                  <a:pt x="38100" y="277640"/>
                </a:lnTo>
                <a:cubicBezTo>
                  <a:pt x="37394" y="279757"/>
                  <a:pt x="36524" y="281825"/>
                  <a:pt x="35983" y="283990"/>
                </a:cubicBezTo>
                <a:cubicBezTo>
                  <a:pt x="30382" y="306391"/>
                  <a:pt x="37986" y="280010"/>
                  <a:pt x="29633" y="298807"/>
                </a:cubicBezTo>
                <a:cubicBezTo>
                  <a:pt x="21851" y="316317"/>
                  <a:pt x="29861" y="307047"/>
                  <a:pt x="21166" y="315740"/>
                </a:cubicBezTo>
                <a:cubicBezTo>
                  <a:pt x="15848" y="331700"/>
                  <a:pt x="23022" y="312027"/>
                  <a:pt x="14816" y="328440"/>
                </a:cubicBezTo>
                <a:cubicBezTo>
                  <a:pt x="13818" y="330436"/>
                  <a:pt x="13579" y="332739"/>
                  <a:pt x="12700" y="334790"/>
                </a:cubicBezTo>
                <a:cubicBezTo>
                  <a:pt x="11457" y="337690"/>
                  <a:pt x="9877" y="340435"/>
                  <a:pt x="8466" y="343257"/>
                </a:cubicBezTo>
                <a:lnTo>
                  <a:pt x="4233" y="360190"/>
                </a:lnTo>
                <a:cubicBezTo>
                  <a:pt x="3527" y="363012"/>
                  <a:pt x="3036" y="365897"/>
                  <a:pt x="2116" y="368657"/>
                </a:cubicBezTo>
                <a:lnTo>
                  <a:pt x="0" y="375007"/>
                </a:lnTo>
                <a:cubicBezTo>
                  <a:pt x="705" y="394763"/>
                  <a:pt x="883" y="414544"/>
                  <a:pt x="2116" y="434274"/>
                </a:cubicBezTo>
                <a:cubicBezTo>
                  <a:pt x="2297" y="437177"/>
                  <a:pt x="3662" y="439888"/>
                  <a:pt x="4233" y="442740"/>
                </a:cubicBezTo>
                <a:cubicBezTo>
                  <a:pt x="5075" y="446948"/>
                  <a:pt x="5419" y="451250"/>
                  <a:pt x="6350" y="455440"/>
                </a:cubicBezTo>
                <a:cubicBezTo>
                  <a:pt x="6834" y="457618"/>
                  <a:pt x="7982" y="459612"/>
                  <a:pt x="8466" y="461790"/>
                </a:cubicBezTo>
                <a:cubicBezTo>
                  <a:pt x="9397" y="465980"/>
                  <a:pt x="9877" y="470257"/>
                  <a:pt x="10583" y="474490"/>
                </a:cubicBezTo>
                <a:cubicBezTo>
                  <a:pt x="11289" y="506240"/>
                  <a:pt x="8916" y="538208"/>
                  <a:pt x="12700" y="569740"/>
                </a:cubicBezTo>
                <a:cubicBezTo>
                  <a:pt x="13052" y="572677"/>
                  <a:pt x="25265" y="582373"/>
                  <a:pt x="29633" y="584557"/>
                </a:cubicBezTo>
                <a:cubicBezTo>
                  <a:pt x="31629" y="585555"/>
                  <a:pt x="33987" y="585676"/>
                  <a:pt x="35983" y="586674"/>
                </a:cubicBezTo>
                <a:cubicBezTo>
                  <a:pt x="38258" y="587812"/>
                  <a:pt x="40216" y="589496"/>
                  <a:pt x="42333" y="590907"/>
                </a:cubicBezTo>
                <a:cubicBezTo>
                  <a:pt x="47120" y="598087"/>
                  <a:pt x="75847" y="610310"/>
                  <a:pt x="82550" y="614190"/>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9" name="Freeform: Shape 1026">
            <a:extLst>
              <a:ext uri="{FF2B5EF4-FFF2-40B4-BE49-F238E27FC236}">
                <a16:creationId xmlns:a16="http://schemas.microsoft.com/office/drawing/2014/main" id="{B63AD692-945B-40EB-AE2F-48E83167522D}"/>
              </a:ext>
            </a:extLst>
          </p:cNvPr>
          <p:cNvSpPr/>
          <p:nvPr/>
        </p:nvSpPr>
        <p:spPr>
          <a:xfrm rot="3028085">
            <a:off x="10256100" y="3553438"/>
            <a:ext cx="537289" cy="494606"/>
          </a:xfrm>
          <a:custGeom>
            <a:avLst/>
            <a:gdLst>
              <a:gd name="connsiteX0" fmla="*/ 410634 w 452967"/>
              <a:gd name="connsiteY0" fmla="*/ 383117 h 416983"/>
              <a:gd name="connsiteX1" fmla="*/ 410634 w 452967"/>
              <a:gd name="connsiteY1" fmla="*/ 383117 h 416983"/>
              <a:gd name="connsiteX2" fmla="*/ 414867 w 452967"/>
              <a:gd name="connsiteY2" fmla="*/ 279400 h 416983"/>
              <a:gd name="connsiteX3" fmla="*/ 419100 w 452967"/>
              <a:gd name="connsiteY3" fmla="*/ 251883 h 416983"/>
              <a:gd name="connsiteX4" fmla="*/ 423334 w 452967"/>
              <a:gd name="connsiteY4" fmla="*/ 245533 h 416983"/>
              <a:gd name="connsiteX5" fmla="*/ 425450 w 452967"/>
              <a:gd name="connsiteY5" fmla="*/ 237067 h 416983"/>
              <a:gd name="connsiteX6" fmla="*/ 429684 w 452967"/>
              <a:gd name="connsiteY6" fmla="*/ 230717 h 416983"/>
              <a:gd name="connsiteX7" fmla="*/ 433917 w 452967"/>
              <a:gd name="connsiteY7" fmla="*/ 222250 h 416983"/>
              <a:gd name="connsiteX8" fmla="*/ 442384 w 452967"/>
              <a:gd name="connsiteY8" fmla="*/ 209550 h 416983"/>
              <a:gd name="connsiteX9" fmla="*/ 446617 w 452967"/>
              <a:gd name="connsiteY9" fmla="*/ 196850 h 416983"/>
              <a:gd name="connsiteX10" fmla="*/ 448734 w 452967"/>
              <a:gd name="connsiteY10" fmla="*/ 190500 h 416983"/>
              <a:gd name="connsiteX11" fmla="*/ 452967 w 452967"/>
              <a:gd name="connsiteY11" fmla="*/ 175683 h 416983"/>
              <a:gd name="connsiteX12" fmla="*/ 450850 w 452967"/>
              <a:gd name="connsiteY12" fmla="*/ 146050 h 416983"/>
              <a:gd name="connsiteX13" fmla="*/ 442384 w 452967"/>
              <a:gd name="connsiteY13" fmla="*/ 124883 h 416983"/>
              <a:gd name="connsiteX14" fmla="*/ 433917 w 452967"/>
              <a:gd name="connsiteY14" fmla="*/ 105833 h 416983"/>
              <a:gd name="connsiteX15" fmla="*/ 431800 w 452967"/>
              <a:gd name="connsiteY15" fmla="*/ 93133 h 416983"/>
              <a:gd name="connsiteX16" fmla="*/ 427567 w 452967"/>
              <a:gd name="connsiteY16" fmla="*/ 84667 h 416983"/>
              <a:gd name="connsiteX17" fmla="*/ 425450 w 452967"/>
              <a:gd name="connsiteY17" fmla="*/ 76200 h 416983"/>
              <a:gd name="connsiteX18" fmla="*/ 421217 w 452967"/>
              <a:gd name="connsiteY18" fmla="*/ 67733 h 416983"/>
              <a:gd name="connsiteX19" fmla="*/ 419100 w 452967"/>
              <a:gd name="connsiteY19" fmla="*/ 61383 h 416983"/>
              <a:gd name="connsiteX20" fmla="*/ 416984 w 452967"/>
              <a:gd name="connsiteY20" fmla="*/ 40217 h 416983"/>
              <a:gd name="connsiteX21" fmla="*/ 406400 w 452967"/>
              <a:gd name="connsiteY21" fmla="*/ 29633 h 416983"/>
              <a:gd name="connsiteX22" fmla="*/ 400050 w 452967"/>
              <a:gd name="connsiteY22" fmla="*/ 23283 h 416983"/>
              <a:gd name="connsiteX23" fmla="*/ 389467 w 452967"/>
              <a:gd name="connsiteY23" fmla="*/ 12700 h 416983"/>
              <a:gd name="connsiteX24" fmla="*/ 381000 w 452967"/>
              <a:gd name="connsiteY24" fmla="*/ 10583 h 416983"/>
              <a:gd name="connsiteX25" fmla="*/ 361950 w 452967"/>
              <a:gd name="connsiteY25" fmla="*/ 2117 h 416983"/>
              <a:gd name="connsiteX26" fmla="*/ 355600 w 452967"/>
              <a:gd name="connsiteY26" fmla="*/ 0 h 416983"/>
              <a:gd name="connsiteX27" fmla="*/ 300567 w 452967"/>
              <a:gd name="connsiteY27" fmla="*/ 2117 h 416983"/>
              <a:gd name="connsiteX28" fmla="*/ 268817 w 452967"/>
              <a:gd name="connsiteY28" fmla="*/ 8467 h 416983"/>
              <a:gd name="connsiteX29" fmla="*/ 228600 w 452967"/>
              <a:gd name="connsiteY29" fmla="*/ 12700 h 416983"/>
              <a:gd name="connsiteX30" fmla="*/ 207434 w 452967"/>
              <a:gd name="connsiteY30" fmla="*/ 16933 h 416983"/>
              <a:gd name="connsiteX31" fmla="*/ 179917 w 452967"/>
              <a:gd name="connsiteY31" fmla="*/ 21167 h 416983"/>
              <a:gd name="connsiteX32" fmla="*/ 156634 w 452967"/>
              <a:gd name="connsiteY32" fmla="*/ 27517 h 416983"/>
              <a:gd name="connsiteX33" fmla="*/ 141817 w 452967"/>
              <a:gd name="connsiteY33" fmla="*/ 35983 h 416983"/>
              <a:gd name="connsiteX34" fmla="*/ 91017 w 452967"/>
              <a:gd name="connsiteY34" fmla="*/ 40217 h 416983"/>
              <a:gd name="connsiteX35" fmla="*/ 84667 w 452967"/>
              <a:gd name="connsiteY35" fmla="*/ 42333 h 416983"/>
              <a:gd name="connsiteX36" fmla="*/ 69850 w 452967"/>
              <a:gd name="connsiteY36" fmla="*/ 52917 h 416983"/>
              <a:gd name="connsiteX37" fmla="*/ 59267 w 452967"/>
              <a:gd name="connsiteY37" fmla="*/ 63500 h 416983"/>
              <a:gd name="connsiteX38" fmla="*/ 48684 w 452967"/>
              <a:gd name="connsiteY38" fmla="*/ 74083 h 416983"/>
              <a:gd name="connsiteX39" fmla="*/ 40217 w 452967"/>
              <a:gd name="connsiteY39" fmla="*/ 86783 h 416983"/>
              <a:gd name="connsiteX40" fmla="*/ 35984 w 452967"/>
              <a:gd name="connsiteY40" fmla="*/ 95250 h 416983"/>
              <a:gd name="connsiteX41" fmla="*/ 31750 w 452967"/>
              <a:gd name="connsiteY41" fmla="*/ 99483 h 416983"/>
              <a:gd name="connsiteX42" fmla="*/ 27517 w 452967"/>
              <a:gd name="connsiteY42" fmla="*/ 105833 h 416983"/>
              <a:gd name="connsiteX43" fmla="*/ 10584 w 452967"/>
              <a:gd name="connsiteY43" fmla="*/ 120650 h 416983"/>
              <a:gd name="connsiteX44" fmla="*/ 2117 w 452967"/>
              <a:gd name="connsiteY44" fmla="*/ 139700 h 416983"/>
              <a:gd name="connsiteX45" fmla="*/ 0 w 452967"/>
              <a:gd name="connsiteY45" fmla="*/ 146050 h 416983"/>
              <a:gd name="connsiteX46" fmla="*/ 2117 w 452967"/>
              <a:gd name="connsiteY46" fmla="*/ 171450 h 416983"/>
              <a:gd name="connsiteX47" fmla="*/ 4234 w 452967"/>
              <a:gd name="connsiteY47" fmla="*/ 177800 h 416983"/>
              <a:gd name="connsiteX48" fmla="*/ 16934 w 452967"/>
              <a:gd name="connsiteY48" fmla="*/ 190500 h 416983"/>
              <a:gd name="connsiteX49" fmla="*/ 23284 w 452967"/>
              <a:gd name="connsiteY49" fmla="*/ 192617 h 416983"/>
              <a:gd name="connsiteX50" fmla="*/ 40217 w 452967"/>
              <a:gd name="connsiteY50" fmla="*/ 203200 h 416983"/>
              <a:gd name="connsiteX51" fmla="*/ 48684 w 452967"/>
              <a:gd name="connsiteY51" fmla="*/ 209550 h 416983"/>
              <a:gd name="connsiteX52" fmla="*/ 55034 w 452967"/>
              <a:gd name="connsiteY52" fmla="*/ 213783 h 416983"/>
              <a:gd name="connsiteX53" fmla="*/ 65617 w 452967"/>
              <a:gd name="connsiteY53" fmla="*/ 222250 h 416983"/>
              <a:gd name="connsiteX54" fmla="*/ 76200 w 452967"/>
              <a:gd name="connsiteY54" fmla="*/ 230717 h 416983"/>
              <a:gd name="connsiteX55" fmla="*/ 93134 w 452967"/>
              <a:gd name="connsiteY55" fmla="*/ 247650 h 416983"/>
              <a:gd name="connsiteX56" fmla="*/ 99484 w 452967"/>
              <a:gd name="connsiteY56" fmla="*/ 254000 h 416983"/>
              <a:gd name="connsiteX57" fmla="*/ 105834 w 452967"/>
              <a:gd name="connsiteY57" fmla="*/ 260350 h 416983"/>
              <a:gd name="connsiteX58" fmla="*/ 107950 w 452967"/>
              <a:gd name="connsiteY58" fmla="*/ 266700 h 416983"/>
              <a:gd name="connsiteX59" fmla="*/ 116417 w 452967"/>
              <a:gd name="connsiteY59" fmla="*/ 275167 h 416983"/>
              <a:gd name="connsiteX60" fmla="*/ 118534 w 452967"/>
              <a:gd name="connsiteY60" fmla="*/ 281517 h 416983"/>
              <a:gd name="connsiteX61" fmla="*/ 131234 w 452967"/>
              <a:gd name="connsiteY61" fmla="*/ 294217 h 416983"/>
              <a:gd name="connsiteX62" fmla="*/ 137584 w 452967"/>
              <a:gd name="connsiteY62" fmla="*/ 306917 h 416983"/>
              <a:gd name="connsiteX63" fmla="*/ 139700 w 452967"/>
              <a:gd name="connsiteY63" fmla="*/ 313267 h 416983"/>
              <a:gd name="connsiteX64" fmla="*/ 143934 w 452967"/>
              <a:gd name="connsiteY64" fmla="*/ 317500 h 416983"/>
              <a:gd name="connsiteX65" fmla="*/ 148167 w 452967"/>
              <a:gd name="connsiteY65" fmla="*/ 323850 h 416983"/>
              <a:gd name="connsiteX66" fmla="*/ 150284 w 452967"/>
              <a:gd name="connsiteY66" fmla="*/ 334433 h 416983"/>
              <a:gd name="connsiteX67" fmla="*/ 158750 w 452967"/>
              <a:gd name="connsiteY67" fmla="*/ 345017 h 416983"/>
              <a:gd name="connsiteX68" fmla="*/ 167217 w 452967"/>
              <a:gd name="connsiteY68" fmla="*/ 355600 h 416983"/>
              <a:gd name="connsiteX69" fmla="*/ 175684 w 452967"/>
              <a:gd name="connsiteY69" fmla="*/ 366183 h 416983"/>
              <a:gd name="connsiteX70" fmla="*/ 177800 w 452967"/>
              <a:gd name="connsiteY70" fmla="*/ 372533 h 416983"/>
              <a:gd name="connsiteX71" fmla="*/ 182034 w 452967"/>
              <a:gd name="connsiteY71" fmla="*/ 376767 h 416983"/>
              <a:gd name="connsiteX72" fmla="*/ 186267 w 452967"/>
              <a:gd name="connsiteY72" fmla="*/ 383117 h 416983"/>
              <a:gd name="connsiteX73" fmla="*/ 188384 w 452967"/>
              <a:gd name="connsiteY73" fmla="*/ 389467 h 416983"/>
              <a:gd name="connsiteX74" fmla="*/ 194734 w 452967"/>
              <a:gd name="connsiteY74" fmla="*/ 391583 h 416983"/>
              <a:gd name="connsiteX75" fmla="*/ 205317 w 452967"/>
              <a:gd name="connsiteY75" fmla="*/ 400050 h 416983"/>
              <a:gd name="connsiteX76" fmla="*/ 211667 w 452967"/>
              <a:gd name="connsiteY76" fmla="*/ 402167 h 416983"/>
              <a:gd name="connsiteX77" fmla="*/ 222250 w 452967"/>
              <a:gd name="connsiteY77" fmla="*/ 410633 h 416983"/>
              <a:gd name="connsiteX78" fmla="*/ 232834 w 452967"/>
              <a:gd name="connsiteY78" fmla="*/ 416983 h 416983"/>
              <a:gd name="connsiteX79" fmla="*/ 281517 w 452967"/>
              <a:gd name="connsiteY79" fmla="*/ 414867 h 416983"/>
              <a:gd name="connsiteX80" fmla="*/ 294217 w 452967"/>
              <a:gd name="connsiteY80" fmla="*/ 410633 h 416983"/>
              <a:gd name="connsiteX81" fmla="*/ 300567 w 452967"/>
              <a:gd name="connsiteY81" fmla="*/ 408517 h 416983"/>
              <a:gd name="connsiteX82" fmla="*/ 306917 w 452967"/>
              <a:gd name="connsiteY82" fmla="*/ 404283 h 416983"/>
              <a:gd name="connsiteX83" fmla="*/ 323850 w 452967"/>
              <a:gd name="connsiteY83" fmla="*/ 400050 h 416983"/>
              <a:gd name="connsiteX84" fmla="*/ 330200 w 452967"/>
              <a:gd name="connsiteY84" fmla="*/ 397933 h 416983"/>
              <a:gd name="connsiteX85" fmla="*/ 357717 w 452967"/>
              <a:gd name="connsiteY85" fmla="*/ 393700 h 416983"/>
              <a:gd name="connsiteX86" fmla="*/ 376767 w 452967"/>
              <a:gd name="connsiteY86" fmla="*/ 391583 h 416983"/>
              <a:gd name="connsiteX87" fmla="*/ 410634 w 452967"/>
              <a:gd name="connsiteY87" fmla="*/ 383117 h 41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52967" h="416983">
                <a:moveTo>
                  <a:pt x="410634" y="383117"/>
                </a:moveTo>
                <a:lnTo>
                  <a:pt x="410634" y="383117"/>
                </a:lnTo>
                <a:cubicBezTo>
                  <a:pt x="412005" y="329626"/>
                  <a:pt x="410249" y="318644"/>
                  <a:pt x="414867" y="279400"/>
                </a:cubicBezTo>
                <a:cubicBezTo>
                  <a:pt x="414985" y="278399"/>
                  <a:pt x="418406" y="253965"/>
                  <a:pt x="419100" y="251883"/>
                </a:cubicBezTo>
                <a:cubicBezTo>
                  <a:pt x="419904" y="249470"/>
                  <a:pt x="421923" y="247650"/>
                  <a:pt x="423334" y="245533"/>
                </a:cubicBezTo>
                <a:cubicBezTo>
                  <a:pt x="424039" y="242711"/>
                  <a:pt x="424304" y="239741"/>
                  <a:pt x="425450" y="237067"/>
                </a:cubicBezTo>
                <a:cubicBezTo>
                  <a:pt x="426452" y="234729"/>
                  <a:pt x="428422" y="232926"/>
                  <a:pt x="429684" y="230717"/>
                </a:cubicBezTo>
                <a:cubicBezTo>
                  <a:pt x="431250" y="227977"/>
                  <a:pt x="432294" y="224956"/>
                  <a:pt x="433917" y="222250"/>
                </a:cubicBezTo>
                <a:cubicBezTo>
                  <a:pt x="436535" y="217887"/>
                  <a:pt x="442384" y="209550"/>
                  <a:pt x="442384" y="209550"/>
                </a:cubicBezTo>
                <a:lnTo>
                  <a:pt x="446617" y="196850"/>
                </a:lnTo>
                <a:cubicBezTo>
                  <a:pt x="447323" y="194733"/>
                  <a:pt x="448193" y="192665"/>
                  <a:pt x="448734" y="190500"/>
                </a:cubicBezTo>
                <a:cubicBezTo>
                  <a:pt x="451391" y="179868"/>
                  <a:pt x="449930" y="184793"/>
                  <a:pt x="452967" y="175683"/>
                </a:cubicBezTo>
                <a:cubicBezTo>
                  <a:pt x="452261" y="165805"/>
                  <a:pt x="452319" y="155843"/>
                  <a:pt x="450850" y="146050"/>
                </a:cubicBezTo>
                <a:cubicBezTo>
                  <a:pt x="449463" y="136806"/>
                  <a:pt x="445894" y="132780"/>
                  <a:pt x="442384" y="124883"/>
                </a:cubicBezTo>
                <a:cubicBezTo>
                  <a:pt x="431573" y="100560"/>
                  <a:pt x="444338" y="126677"/>
                  <a:pt x="433917" y="105833"/>
                </a:cubicBezTo>
                <a:cubicBezTo>
                  <a:pt x="433211" y="101600"/>
                  <a:pt x="433033" y="97244"/>
                  <a:pt x="431800" y="93133"/>
                </a:cubicBezTo>
                <a:cubicBezTo>
                  <a:pt x="430893" y="90111"/>
                  <a:pt x="428675" y="87621"/>
                  <a:pt x="427567" y="84667"/>
                </a:cubicBezTo>
                <a:cubicBezTo>
                  <a:pt x="426545" y="81943"/>
                  <a:pt x="426471" y="78924"/>
                  <a:pt x="425450" y="76200"/>
                </a:cubicBezTo>
                <a:cubicBezTo>
                  <a:pt x="424342" y="73246"/>
                  <a:pt x="422460" y="70633"/>
                  <a:pt x="421217" y="67733"/>
                </a:cubicBezTo>
                <a:cubicBezTo>
                  <a:pt x="420338" y="65682"/>
                  <a:pt x="419806" y="63500"/>
                  <a:pt x="419100" y="61383"/>
                </a:cubicBezTo>
                <a:cubicBezTo>
                  <a:pt x="418395" y="54328"/>
                  <a:pt x="419617" y="46800"/>
                  <a:pt x="416984" y="40217"/>
                </a:cubicBezTo>
                <a:cubicBezTo>
                  <a:pt x="415131" y="35585"/>
                  <a:pt x="409928" y="33161"/>
                  <a:pt x="406400" y="29633"/>
                </a:cubicBezTo>
                <a:cubicBezTo>
                  <a:pt x="404283" y="27516"/>
                  <a:pt x="401710" y="25774"/>
                  <a:pt x="400050" y="23283"/>
                </a:cubicBezTo>
                <a:cubicBezTo>
                  <a:pt x="396287" y="17638"/>
                  <a:pt x="396053" y="15522"/>
                  <a:pt x="389467" y="12700"/>
                </a:cubicBezTo>
                <a:cubicBezTo>
                  <a:pt x="386793" y="11554"/>
                  <a:pt x="383822" y="11289"/>
                  <a:pt x="381000" y="10583"/>
                </a:cubicBezTo>
                <a:cubicBezTo>
                  <a:pt x="370936" y="3874"/>
                  <a:pt x="377065" y="7155"/>
                  <a:pt x="361950" y="2117"/>
                </a:cubicBezTo>
                <a:lnTo>
                  <a:pt x="355600" y="0"/>
                </a:lnTo>
                <a:cubicBezTo>
                  <a:pt x="337256" y="706"/>
                  <a:pt x="318889" y="972"/>
                  <a:pt x="300567" y="2117"/>
                </a:cubicBezTo>
                <a:cubicBezTo>
                  <a:pt x="289678" y="2798"/>
                  <a:pt x="279575" y="7122"/>
                  <a:pt x="268817" y="8467"/>
                </a:cubicBezTo>
                <a:cubicBezTo>
                  <a:pt x="255441" y="10139"/>
                  <a:pt x="241896" y="10484"/>
                  <a:pt x="228600" y="12700"/>
                </a:cubicBezTo>
                <a:cubicBezTo>
                  <a:pt x="185077" y="19955"/>
                  <a:pt x="239010" y="10618"/>
                  <a:pt x="207434" y="16933"/>
                </a:cubicBezTo>
                <a:cubicBezTo>
                  <a:pt x="195716" y="19277"/>
                  <a:pt x="192120" y="19133"/>
                  <a:pt x="179917" y="21167"/>
                </a:cubicBezTo>
                <a:cubicBezTo>
                  <a:pt x="174612" y="22051"/>
                  <a:pt x="160772" y="24759"/>
                  <a:pt x="156634" y="27517"/>
                </a:cubicBezTo>
                <a:cubicBezTo>
                  <a:pt x="152382" y="30352"/>
                  <a:pt x="146701" y="34518"/>
                  <a:pt x="141817" y="35983"/>
                </a:cubicBezTo>
                <a:cubicBezTo>
                  <a:pt x="130339" y="39426"/>
                  <a:pt x="92596" y="40129"/>
                  <a:pt x="91017" y="40217"/>
                </a:cubicBezTo>
                <a:cubicBezTo>
                  <a:pt x="88900" y="40922"/>
                  <a:pt x="86483" y="41036"/>
                  <a:pt x="84667" y="42333"/>
                </a:cubicBezTo>
                <a:cubicBezTo>
                  <a:pt x="67086" y="54890"/>
                  <a:pt x="84199" y="48133"/>
                  <a:pt x="69850" y="52917"/>
                </a:cubicBezTo>
                <a:cubicBezTo>
                  <a:pt x="58562" y="69850"/>
                  <a:pt x="73378" y="49389"/>
                  <a:pt x="59267" y="63500"/>
                </a:cubicBezTo>
                <a:cubicBezTo>
                  <a:pt x="45156" y="77611"/>
                  <a:pt x="65617" y="62795"/>
                  <a:pt x="48684" y="74083"/>
                </a:cubicBezTo>
                <a:cubicBezTo>
                  <a:pt x="45862" y="78316"/>
                  <a:pt x="42492" y="82232"/>
                  <a:pt x="40217" y="86783"/>
                </a:cubicBezTo>
                <a:cubicBezTo>
                  <a:pt x="38806" y="89605"/>
                  <a:pt x="37734" y="92625"/>
                  <a:pt x="35984" y="95250"/>
                </a:cubicBezTo>
                <a:cubicBezTo>
                  <a:pt x="34877" y="96910"/>
                  <a:pt x="32997" y="97925"/>
                  <a:pt x="31750" y="99483"/>
                </a:cubicBezTo>
                <a:cubicBezTo>
                  <a:pt x="30161" y="101469"/>
                  <a:pt x="29192" y="103918"/>
                  <a:pt x="27517" y="105833"/>
                </a:cubicBezTo>
                <a:cubicBezTo>
                  <a:pt x="18849" y="115740"/>
                  <a:pt x="19192" y="114912"/>
                  <a:pt x="10584" y="120650"/>
                </a:cubicBezTo>
                <a:cubicBezTo>
                  <a:pt x="3874" y="130713"/>
                  <a:pt x="7155" y="124585"/>
                  <a:pt x="2117" y="139700"/>
                </a:cubicBezTo>
                <a:lnTo>
                  <a:pt x="0" y="146050"/>
                </a:lnTo>
                <a:cubicBezTo>
                  <a:pt x="706" y="154517"/>
                  <a:pt x="994" y="163029"/>
                  <a:pt x="2117" y="171450"/>
                </a:cubicBezTo>
                <a:cubicBezTo>
                  <a:pt x="2412" y="173662"/>
                  <a:pt x="2864" y="176039"/>
                  <a:pt x="4234" y="177800"/>
                </a:cubicBezTo>
                <a:cubicBezTo>
                  <a:pt x="7910" y="182526"/>
                  <a:pt x="11254" y="188607"/>
                  <a:pt x="16934" y="190500"/>
                </a:cubicBezTo>
                <a:lnTo>
                  <a:pt x="23284" y="192617"/>
                </a:lnTo>
                <a:cubicBezTo>
                  <a:pt x="47258" y="210599"/>
                  <a:pt x="16981" y="188678"/>
                  <a:pt x="40217" y="203200"/>
                </a:cubicBezTo>
                <a:cubicBezTo>
                  <a:pt x="43209" y="205070"/>
                  <a:pt x="45813" y="207500"/>
                  <a:pt x="48684" y="209550"/>
                </a:cubicBezTo>
                <a:cubicBezTo>
                  <a:pt x="50754" y="211029"/>
                  <a:pt x="53048" y="212194"/>
                  <a:pt x="55034" y="213783"/>
                </a:cubicBezTo>
                <a:cubicBezTo>
                  <a:pt x="70114" y="225848"/>
                  <a:pt x="46073" y="209222"/>
                  <a:pt x="65617" y="222250"/>
                </a:cubicBezTo>
                <a:cubicBezTo>
                  <a:pt x="76636" y="238780"/>
                  <a:pt x="62570" y="220495"/>
                  <a:pt x="76200" y="230717"/>
                </a:cubicBezTo>
                <a:cubicBezTo>
                  <a:pt x="76205" y="230721"/>
                  <a:pt x="90874" y="245390"/>
                  <a:pt x="93134" y="247650"/>
                </a:cubicBezTo>
                <a:lnTo>
                  <a:pt x="99484" y="254000"/>
                </a:lnTo>
                <a:lnTo>
                  <a:pt x="105834" y="260350"/>
                </a:lnTo>
                <a:cubicBezTo>
                  <a:pt x="106539" y="262467"/>
                  <a:pt x="106653" y="264884"/>
                  <a:pt x="107950" y="266700"/>
                </a:cubicBezTo>
                <a:cubicBezTo>
                  <a:pt x="110270" y="269948"/>
                  <a:pt x="116417" y="275167"/>
                  <a:pt x="116417" y="275167"/>
                </a:cubicBezTo>
                <a:cubicBezTo>
                  <a:pt x="117123" y="277284"/>
                  <a:pt x="117164" y="279756"/>
                  <a:pt x="118534" y="281517"/>
                </a:cubicBezTo>
                <a:cubicBezTo>
                  <a:pt x="122210" y="286243"/>
                  <a:pt x="131234" y="294217"/>
                  <a:pt x="131234" y="294217"/>
                </a:cubicBezTo>
                <a:cubicBezTo>
                  <a:pt x="136552" y="310177"/>
                  <a:pt x="129378" y="290504"/>
                  <a:pt x="137584" y="306917"/>
                </a:cubicBezTo>
                <a:cubicBezTo>
                  <a:pt x="138582" y="308913"/>
                  <a:pt x="138552" y="311354"/>
                  <a:pt x="139700" y="313267"/>
                </a:cubicBezTo>
                <a:cubicBezTo>
                  <a:pt x="140727" y="314978"/>
                  <a:pt x="142687" y="315942"/>
                  <a:pt x="143934" y="317500"/>
                </a:cubicBezTo>
                <a:cubicBezTo>
                  <a:pt x="145523" y="319486"/>
                  <a:pt x="146756" y="321733"/>
                  <a:pt x="148167" y="323850"/>
                </a:cubicBezTo>
                <a:cubicBezTo>
                  <a:pt x="148873" y="327378"/>
                  <a:pt x="149021" y="331065"/>
                  <a:pt x="150284" y="334433"/>
                </a:cubicBezTo>
                <a:cubicBezTo>
                  <a:pt x="151886" y="338705"/>
                  <a:pt x="155651" y="341917"/>
                  <a:pt x="158750" y="345017"/>
                </a:cubicBezTo>
                <a:cubicBezTo>
                  <a:pt x="164071" y="360978"/>
                  <a:pt x="156275" y="341923"/>
                  <a:pt x="167217" y="355600"/>
                </a:cubicBezTo>
                <a:cubicBezTo>
                  <a:pt x="178902" y="370205"/>
                  <a:pt x="157486" y="354052"/>
                  <a:pt x="175684" y="366183"/>
                </a:cubicBezTo>
                <a:cubicBezTo>
                  <a:pt x="176389" y="368300"/>
                  <a:pt x="176652" y="370620"/>
                  <a:pt x="177800" y="372533"/>
                </a:cubicBezTo>
                <a:cubicBezTo>
                  <a:pt x="178827" y="374245"/>
                  <a:pt x="180787" y="375208"/>
                  <a:pt x="182034" y="376767"/>
                </a:cubicBezTo>
                <a:cubicBezTo>
                  <a:pt x="183623" y="378753"/>
                  <a:pt x="185129" y="380842"/>
                  <a:pt x="186267" y="383117"/>
                </a:cubicBezTo>
                <a:cubicBezTo>
                  <a:pt x="187265" y="385113"/>
                  <a:pt x="186806" y="387889"/>
                  <a:pt x="188384" y="389467"/>
                </a:cubicBezTo>
                <a:cubicBezTo>
                  <a:pt x="189962" y="391045"/>
                  <a:pt x="192617" y="390878"/>
                  <a:pt x="194734" y="391583"/>
                </a:cubicBezTo>
                <a:cubicBezTo>
                  <a:pt x="198672" y="395522"/>
                  <a:pt x="199975" y="397379"/>
                  <a:pt x="205317" y="400050"/>
                </a:cubicBezTo>
                <a:cubicBezTo>
                  <a:pt x="207313" y="401048"/>
                  <a:pt x="209550" y="401461"/>
                  <a:pt x="211667" y="402167"/>
                </a:cubicBezTo>
                <a:cubicBezTo>
                  <a:pt x="220098" y="414815"/>
                  <a:pt x="210890" y="403817"/>
                  <a:pt x="222250" y="410633"/>
                </a:cubicBezTo>
                <a:cubicBezTo>
                  <a:pt x="236778" y="419349"/>
                  <a:pt x="214847" y="410989"/>
                  <a:pt x="232834" y="416983"/>
                </a:cubicBezTo>
                <a:cubicBezTo>
                  <a:pt x="249062" y="416278"/>
                  <a:pt x="265360" y="416538"/>
                  <a:pt x="281517" y="414867"/>
                </a:cubicBezTo>
                <a:cubicBezTo>
                  <a:pt x="285956" y="414408"/>
                  <a:pt x="289984" y="412044"/>
                  <a:pt x="294217" y="410633"/>
                </a:cubicBezTo>
                <a:lnTo>
                  <a:pt x="300567" y="408517"/>
                </a:lnTo>
                <a:cubicBezTo>
                  <a:pt x="302684" y="407106"/>
                  <a:pt x="304642" y="405421"/>
                  <a:pt x="306917" y="404283"/>
                </a:cubicBezTo>
                <a:cubicBezTo>
                  <a:pt x="311751" y="401866"/>
                  <a:pt x="319028" y="401256"/>
                  <a:pt x="323850" y="400050"/>
                </a:cubicBezTo>
                <a:cubicBezTo>
                  <a:pt x="326015" y="399509"/>
                  <a:pt x="328035" y="398474"/>
                  <a:pt x="330200" y="397933"/>
                </a:cubicBezTo>
                <a:cubicBezTo>
                  <a:pt x="339527" y="395601"/>
                  <a:pt x="348020" y="394841"/>
                  <a:pt x="357717" y="393700"/>
                </a:cubicBezTo>
                <a:cubicBezTo>
                  <a:pt x="364062" y="392953"/>
                  <a:pt x="370385" y="391887"/>
                  <a:pt x="376767" y="391583"/>
                </a:cubicBezTo>
                <a:cubicBezTo>
                  <a:pt x="385224" y="391180"/>
                  <a:pt x="404989" y="384528"/>
                  <a:pt x="410634" y="383117"/>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0" name="Freeform: Shape 1028">
            <a:extLst>
              <a:ext uri="{FF2B5EF4-FFF2-40B4-BE49-F238E27FC236}">
                <a16:creationId xmlns:a16="http://schemas.microsoft.com/office/drawing/2014/main" id="{1BE3A1BA-6196-45B9-8365-AFF31A20CA5C}"/>
              </a:ext>
            </a:extLst>
          </p:cNvPr>
          <p:cNvSpPr/>
          <p:nvPr/>
        </p:nvSpPr>
        <p:spPr>
          <a:xfrm rot="3028085">
            <a:off x="9909376" y="3131881"/>
            <a:ext cx="512181" cy="576378"/>
          </a:xfrm>
          <a:custGeom>
            <a:avLst/>
            <a:gdLst>
              <a:gd name="connsiteX0" fmla="*/ 275167 w 431800"/>
              <a:gd name="connsiteY0" fmla="*/ 468988 h 485922"/>
              <a:gd name="connsiteX1" fmla="*/ 275167 w 431800"/>
              <a:gd name="connsiteY1" fmla="*/ 468988 h 485922"/>
              <a:gd name="connsiteX2" fmla="*/ 287867 w 431800"/>
              <a:gd name="connsiteY2" fmla="*/ 454172 h 485922"/>
              <a:gd name="connsiteX3" fmla="*/ 294217 w 431800"/>
              <a:gd name="connsiteY3" fmla="*/ 445705 h 485922"/>
              <a:gd name="connsiteX4" fmla="*/ 298450 w 431800"/>
              <a:gd name="connsiteY4" fmla="*/ 439355 h 485922"/>
              <a:gd name="connsiteX5" fmla="*/ 306917 w 431800"/>
              <a:gd name="connsiteY5" fmla="*/ 430888 h 485922"/>
              <a:gd name="connsiteX6" fmla="*/ 323850 w 431800"/>
              <a:gd name="connsiteY6" fmla="*/ 416072 h 485922"/>
              <a:gd name="connsiteX7" fmla="*/ 328084 w 431800"/>
              <a:gd name="connsiteY7" fmla="*/ 409722 h 485922"/>
              <a:gd name="connsiteX8" fmla="*/ 349250 w 431800"/>
              <a:gd name="connsiteY8" fmla="*/ 397022 h 485922"/>
              <a:gd name="connsiteX9" fmla="*/ 353484 w 431800"/>
              <a:gd name="connsiteY9" fmla="*/ 390672 h 485922"/>
              <a:gd name="connsiteX10" fmla="*/ 361950 w 431800"/>
              <a:gd name="connsiteY10" fmla="*/ 386438 h 485922"/>
              <a:gd name="connsiteX11" fmla="*/ 368300 w 431800"/>
              <a:gd name="connsiteY11" fmla="*/ 382205 h 485922"/>
              <a:gd name="connsiteX12" fmla="*/ 372534 w 431800"/>
              <a:gd name="connsiteY12" fmla="*/ 377972 h 485922"/>
              <a:gd name="connsiteX13" fmla="*/ 385234 w 431800"/>
              <a:gd name="connsiteY13" fmla="*/ 371622 h 485922"/>
              <a:gd name="connsiteX14" fmla="*/ 393700 w 431800"/>
              <a:gd name="connsiteY14" fmla="*/ 369505 h 485922"/>
              <a:gd name="connsiteX15" fmla="*/ 406400 w 431800"/>
              <a:gd name="connsiteY15" fmla="*/ 365272 h 485922"/>
              <a:gd name="connsiteX16" fmla="*/ 416984 w 431800"/>
              <a:gd name="connsiteY16" fmla="*/ 358922 h 485922"/>
              <a:gd name="connsiteX17" fmla="*/ 421217 w 431800"/>
              <a:gd name="connsiteY17" fmla="*/ 354688 h 485922"/>
              <a:gd name="connsiteX18" fmla="*/ 429684 w 431800"/>
              <a:gd name="connsiteY18" fmla="*/ 335638 h 485922"/>
              <a:gd name="connsiteX19" fmla="*/ 431800 w 431800"/>
              <a:gd name="connsiteY19" fmla="*/ 329288 h 485922"/>
              <a:gd name="connsiteX20" fmla="*/ 429684 w 431800"/>
              <a:gd name="connsiteY20" fmla="*/ 318705 h 485922"/>
              <a:gd name="connsiteX21" fmla="*/ 425450 w 431800"/>
              <a:gd name="connsiteY21" fmla="*/ 314472 h 485922"/>
              <a:gd name="connsiteX22" fmla="*/ 419100 w 431800"/>
              <a:gd name="connsiteY22" fmla="*/ 310238 h 485922"/>
              <a:gd name="connsiteX23" fmla="*/ 410634 w 431800"/>
              <a:gd name="connsiteY23" fmla="*/ 303888 h 485922"/>
              <a:gd name="connsiteX24" fmla="*/ 406400 w 431800"/>
              <a:gd name="connsiteY24" fmla="*/ 299655 h 485922"/>
              <a:gd name="connsiteX25" fmla="*/ 391584 w 431800"/>
              <a:gd name="connsiteY25" fmla="*/ 291188 h 485922"/>
              <a:gd name="connsiteX26" fmla="*/ 374650 w 431800"/>
              <a:gd name="connsiteY26" fmla="*/ 276372 h 485922"/>
              <a:gd name="connsiteX27" fmla="*/ 364067 w 431800"/>
              <a:gd name="connsiteY27" fmla="*/ 267905 h 485922"/>
              <a:gd name="connsiteX28" fmla="*/ 359834 w 431800"/>
              <a:gd name="connsiteY28" fmla="*/ 261555 h 485922"/>
              <a:gd name="connsiteX29" fmla="*/ 351367 w 431800"/>
              <a:gd name="connsiteY29" fmla="*/ 250972 h 485922"/>
              <a:gd name="connsiteX30" fmla="*/ 345017 w 431800"/>
              <a:gd name="connsiteY30" fmla="*/ 231922 h 485922"/>
              <a:gd name="connsiteX31" fmla="*/ 340784 w 431800"/>
              <a:gd name="connsiteY31" fmla="*/ 200172 h 485922"/>
              <a:gd name="connsiteX32" fmla="*/ 338667 w 431800"/>
              <a:gd name="connsiteY32" fmla="*/ 191705 h 485922"/>
              <a:gd name="connsiteX33" fmla="*/ 330200 w 431800"/>
              <a:gd name="connsiteY33" fmla="*/ 181122 h 485922"/>
              <a:gd name="connsiteX34" fmla="*/ 325967 w 431800"/>
              <a:gd name="connsiteY34" fmla="*/ 168422 h 485922"/>
              <a:gd name="connsiteX35" fmla="*/ 309034 w 431800"/>
              <a:gd name="connsiteY35" fmla="*/ 147255 h 485922"/>
              <a:gd name="connsiteX36" fmla="*/ 304800 w 431800"/>
              <a:gd name="connsiteY36" fmla="*/ 134555 h 485922"/>
              <a:gd name="connsiteX37" fmla="*/ 300567 w 431800"/>
              <a:gd name="connsiteY37" fmla="*/ 128205 h 485922"/>
              <a:gd name="connsiteX38" fmla="*/ 296334 w 431800"/>
              <a:gd name="connsiteY38" fmla="*/ 115505 h 485922"/>
              <a:gd name="connsiteX39" fmla="*/ 292100 w 431800"/>
              <a:gd name="connsiteY39" fmla="*/ 102805 h 485922"/>
              <a:gd name="connsiteX40" fmla="*/ 289984 w 431800"/>
              <a:gd name="connsiteY40" fmla="*/ 96455 h 485922"/>
              <a:gd name="connsiteX41" fmla="*/ 285750 w 431800"/>
              <a:gd name="connsiteY41" fmla="*/ 92222 h 485922"/>
              <a:gd name="connsiteX42" fmla="*/ 277284 w 431800"/>
              <a:gd name="connsiteY42" fmla="*/ 73172 h 485922"/>
              <a:gd name="connsiteX43" fmla="*/ 273050 w 431800"/>
              <a:gd name="connsiteY43" fmla="*/ 58355 h 485922"/>
              <a:gd name="connsiteX44" fmla="*/ 258234 w 431800"/>
              <a:gd name="connsiteY44" fmla="*/ 37188 h 485922"/>
              <a:gd name="connsiteX45" fmla="*/ 249767 w 431800"/>
              <a:gd name="connsiteY45" fmla="*/ 24488 h 485922"/>
              <a:gd name="connsiteX46" fmla="*/ 241300 w 431800"/>
              <a:gd name="connsiteY46" fmla="*/ 13905 h 485922"/>
              <a:gd name="connsiteX47" fmla="*/ 234950 w 431800"/>
              <a:gd name="connsiteY47" fmla="*/ 11788 h 485922"/>
              <a:gd name="connsiteX48" fmla="*/ 169334 w 431800"/>
              <a:gd name="connsiteY48" fmla="*/ 7555 h 485922"/>
              <a:gd name="connsiteX49" fmla="*/ 162984 w 431800"/>
              <a:gd name="connsiteY49" fmla="*/ 11788 h 485922"/>
              <a:gd name="connsiteX50" fmla="*/ 156634 w 431800"/>
              <a:gd name="connsiteY50" fmla="*/ 13905 h 485922"/>
              <a:gd name="connsiteX51" fmla="*/ 139700 w 431800"/>
              <a:gd name="connsiteY51" fmla="*/ 26605 h 485922"/>
              <a:gd name="connsiteX52" fmla="*/ 133350 w 431800"/>
              <a:gd name="connsiteY52" fmla="*/ 30838 h 485922"/>
              <a:gd name="connsiteX53" fmla="*/ 122767 w 431800"/>
              <a:gd name="connsiteY53" fmla="*/ 39305 h 485922"/>
              <a:gd name="connsiteX54" fmla="*/ 99484 w 431800"/>
              <a:gd name="connsiteY54" fmla="*/ 45655 h 485922"/>
              <a:gd name="connsiteX55" fmla="*/ 93134 w 431800"/>
              <a:gd name="connsiteY55" fmla="*/ 49888 h 485922"/>
              <a:gd name="connsiteX56" fmla="*/ 88900 w 431800"/>
              <a:gd name="connsiteY56" fmla="*/ 54122 h 485922"/>
              <a:gd name="connsiteX57" fmla="*/ 80434 w 431800"/>
              <a:gd name="connsiteY57" fmla="*/ 56238 h 485922"/>
              <a:gd name="connsiteX58" fmla="*/ 69850 w 431800"/>
              <a:gd name="connsiteY58" fmla="*/ 64705 h 485922"/>
              <a:gd name="connsiteX59" fmla="*/ 57150 w 431800"/>
              <a:gd name="connsiteY59" fmla="*/ 73172 h 485922"/>
              <a:gd name="connsiteX60" fmla="*/ 42334 w 431800"/>
              <a:gd name="connsiteY60" fmla="*/ 85872 h 485922"/>
              <a:gd name="connsiteX61" fmla="*/ 38100 w 431800"/>
              <a:gd name="connsiteY61" fmla="*/ 90105 h 485922"/>
              <a:gd name="connsiteX62" fmla="*/ 25400 w 431800"/>
              <a:gd name="connsiteY62" fmla="*/ 96455 h 485922"/>
              <a:gd name="connsiteX63" fmla="*/ 19050 w 431800"/>
              <a:gd name="connsiteY63" fmla="*/ 107038 h 485922"/>
              <a:gd name="connsiteX64" fmla="*/ 12700 w 431800"/>
              <a:gd name="connsiteY64" fmla="*/ 117622 h 485922"/>
              <a:gd name="connsiteX65" fmla="*/ 2117 w 431800"/>
              <a:gd name="connsiteY65" fmla="*/ 136672 h 485922"/>
              <a:gd name="connsiteX66" fmla="*/ 0 w 431800"/>
              <a:gd name="connsiteY66" fmla="*/ 143022 h 485922"/>
              <a:gd name="connsiteX67" fmla="*/ 2117 w 431800"/>
              <a:gd name="connsiteY67" fmla="*/ 162072 h 485922"/>
              <a:gd name="connsiteX68" fmla="*/ 12700 w 431800"/>
              <a:gd name="connsiteY68" fmla="*/ 179005 h 485922"/>
              <a:gd name="connsiteX69" fmla="*/ 14817 w 431800"/>
              <a:gd name="connsiteY69" fmla="*/ 185355 h 485922"/>
              <a:gd name="connsiteX70" fmla="*/ 27517 w 431800"/>
              <a:gd name="connsiteY70" fmla="*/ 200172 h 485922"/>
              <a:gd name="connsiteX71" fmla="*/ 31750 w 431800"/>
              <a:gd name="connsiteY71" fmla="*/ 206522 h 485922"/>
              <a:gd name="connsiteX72" fmla="*/ 42334 w 431800"/>
              <a:gd name="connsiteY72" fmla="*/ 219222 h 485922"/>
              <a:gd name="connsiteX73" fmla="*/ 48684 w 431800"/>
              <a:gd name="connsiteY73" fmla="*/ 234038 h 485922"/>
              <a:gd name="connsiteX74" fmla="*/ 50800 w 431800"/>
              <a:gd name="connsiteY74" fmla="*/ 242505 h 485922"/>
              <a:gd name="connsiteX75" fmla="*/ 55034 w 431800"/>
              <a:gd name="connsiteY75" fmla="*/ 255205 h 485922"/>
              <a:gd name="connsiteX76" fmla="*/ 57150 w 431800"/>
              <a:gd name="connsiteY76" fmla="*/ 261555 h 485922"/>
              <a:gd name="connsiteX77" fmla="*/ 59267 w 431800"/>
              <a:gd name="connsiteY77" fmla="*/ 274255 h 485922"/>
              <a:gd name="connsiteX78" fmla="*/ 61384 w 431800"/>
              <a:gd name="connsiteY78" fmla="*/ 316588 h 485922"/>
              <a:gd name="connsiteX79" fmla="*/ 74084 w 431800"/>
              <a:gd name="connsiteY79" fmla="*/ 341988 h 485922"/>
              <a:gd name="connsiteX80" fmla="*/ 78317 w 431800"/>
              <a:gd name="connsiteY80" fmla="*/ 348338 h 485922"/>
              <a:gd name="connsiteX81" fmla="*/ 82550 w 431800"/>
              <a:gd name="connsiteY81" fmla="*/ 354688 h 485922"/>
              <a:gd name="connsiteX82" fmla="*/ 95250 w 431800"/>
              <a:gd name="connsiteY82" fmla="*/ 365272 h 485922"/>
              <a:gd name="connsiteX83" fmla="*/ 105834 w 431800"/>
              <a:gd name="connsiteY83" fmla="*/ 380088 h 485922"/>
              <a:gd name="connsiteX84" fmla="*/ 110067 w 431800"/>
              <a:gd name="connsiteY84" fmla="*/ 384322 h 485922"/>
              <a:gd name="connsiteX85" fmla="*/ 114300 w 431800"/>
              <a:gd name="connsiteY85" fmla="*/ 390672 h 485922"/>
              <a:gd name="connsiteX86" fmla="*/ 127000 w 431800"/>
              <a:gd name="connsiteY86" fmla="*/ 407605 h 485922"/>
              <a:gd name="connsiteX87" fmla="*/ 131234 w 431800"/>
              <a:gd name="connsiteY87" fmla="*/ 420305 h 485922"/>
              <a:gd name="connsiteX88" fmla="*/ 133350 w 431800"/>
              <a:gd name="connsiteY88" fmla="*/ 426655 h 485922"/>
              <a:gd name="connsiteX89" fmla="*/ 135467 w 431800"/>
              <a:gd name="connsiteY89" fmla="*/ 433005 h 485922"/>
              <a:gd name="connsiteX90" fmla="*/ 139700 w 431800"/>
              <a:gd name="connsiteY90" fmla="*/ 454172 h 485922"/>
              <a:gd name="connsiteX91" fmla="*/ 143934 w 431800"/>
              <a:gd name="connsiteY91" fmla="*/ 458405 h 485922"/>
              <a:gd name="connsiteX92" fmla="*/ 146050 w 431800"/>
              <a:gd name="connsiteY92" fmla="*/ 464755 h 485922"/>
              <a:gd name="connsiteX93" fmla="*/ 158750 w 431800"/>
              <a:gd name="connsiteY93" fmla="*/ 471105 h 485922"/>
              <a:gd name="connsiteX94" fmla="*/ 171450 w 431800"/>
              <a:gd name="connsiteY94" fmla="*/ 479572 h 485922"/>
              <a:gd name="connsiteX95" fmla="*/ 177800 w 431800"/>
              <a:gd name="connsiteY95" fmla="*/ 483805 h 485922"/>
              <a:gd name="connsiteX96" fmla="*/ 192617 w 431800"/>
              <a:gd name="connsiteY96" fmla="*/ 485922 h 485922"/>
              <a:gd name="connsiteX97" fmla="*/ 258234 w 431800"/>
              <a:gd name="connsiteY97" fmla="*/ 483805 h 485922"/>
              <a:gd name="connsiteX98" fmla="*/ 268817 w 431800"/>
              <a:gd name="connsiteY98" fmla="*/ 475338 h 485922"/>
              <a:gd name="connsiteX99" fmla="*/ 275167 w 431800"/>
              <a:gd name="connsiteY99" fmla="*/ 468988 h 4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31800" h="485922">
                <a:moveTo>
                  <a:pt x="275167" y="468988"/>
                </a:moveTo>
                <a:lnTo>
                  <a:pt x="275167" y="468988"/>
                </a:lnTo>
                <a:cubicBezTo>
                  <a:pt x="279400" y="464049"/>
                  <a:pt x="283748" y="459206"/>
                  <a:pt x="287867" y="454172"/>
                </a:cubicBezTo>
                <a:cubicBezTo>
                  <a:pt x="290101" y="451442"/>
                  <a:pt x="292167" y="448576"/>
                  <a:pt x="294217" y="445705"/>
                </a:cubicBezTo>
                <a:cubicBezTo>
                  <a:pt x="295696" y="443635"/>
                  <a:pt x="296795" y="441286"/>
                  <a:pt x="298450" y="439355"/>
                </a:cubicBezTo>
                <a:cubicBezTo>
                  <a:pt x="301048" y="436324"/>
                  <a:pt x="304466" y="434039"/>
                  <a:pt x="306917" y="430888"/>
                </a:cubicBezTo>
                <a:cubicBezTo>
                  <a:pt x="318794" y="415618"/>
                  <a:pt x="306149" y="423152"/>
                  <a:pt x="323850" y="416072"/>
                </a:cubicBezTo>
                <a:cubicBezTo>
                  <a:pt x="325261" y="413955"/>
                  <a:pt x="326169" y="411397"/>
                  <a:pt x="328084" y="409722"/>
                </a:cubicBezTo>
                <a:cubicBezTo>
                  <a:pt x="334897" y="403761"/>
                  <a:pt x="341512" y="400891"/>
                  <a:pt x="349250" y="397022"/>
                </a:cubicBezTo>
                <a:cubicBezTo>
                  <a:pt x="350661" y="394905"/>
                  <a:pt x="351530" y="392301"/>
                  <a:pt x="353484" y="390672"/>
                </a:cubicBezTo>
                <a:cubicBezTo>
                  <a:pt x="355908" y="388652"/>
                  <a:pt x="359211" y="388004"/>
                  <a:pt x="361950" y="386438"/>
                </a:cubicBezTo>
                <a:cubicBezTo>
                  <a:pt x="364159" y="385176"/>
                  <a:pt x="366313" y="383794"/>
                  <a:pt x="368300" y="382205"/>
                </a:cubicBezTo>
                <a:cubicBezTo>
                  <a:pt x="369858" y="380958"/>
                  <a:pt x="370976" y="379219"/>
                  <a:pt x="372534" y="377972"/>
                </a:cubicBezTo>
                <a:cubicBezTo>
                  <a:pt x="377691" y="373846"/>
                  <a:pt x="379144" y="373362"/>
                  <a:pt x="385234" y="371622"/>
                </a:cubicBezTo>
                <a:cubicBezTo>
                  <a:pt x="388031" y="370823"/>
                  <a:pt x="390914" y="370341"/>
                  <a:pt x="393700" y="369505"/>
                </a:cubicBezTo>
                <a:cubicBezTo>
                  <a:pt x="397974" y="368223"/>
                  <a:pt x="406400" y="365272"/>
                  <a:pt x="406400" y="365272"/>
                </a:cubicBezTo>
                <a:cubicBezTo>
                  <a:pt x="417131" y="354541"/>
                  <a:pt x="403242" y="367168"/>
                  <a:pt x="416984" y="358922"/>
                </a:cubicBezTo>
                <a:cubicBezTo>
                  <a:pt x="418695" y="357895"/>
                  <a:pt x="419806" y="356099"/>
                  <a:pt x="421217" y="354688"/>
                </a:cubicBezTo>
                <a:cubicBezTo>
                  <a:pt x="426254" y="339574"/>
                  <a:pt x="422974" y="345701"/>
                  <a:pt x="429684" y="335638"/>
                </a:cubicBezTo>
                <a:cubicBezTo>
                  <a:pt x="430389" y="333521"/>
                  <a:pt x="431800" y="331519"/>
                  <a:pt x="431800" y="329288"/>
                </a:cubicBezTo>
                <a:cubicBezTo>
                  <a:pt x="431800" y="325691"/>
                  <a:pt x="431101" y="322012"/>
                  <a:pt x="429684" y="318705"/>
                </a:cubicBezTo>
                <a:cubicBezTo>
                  <a:pt x="428898" y="316871"/>
                  <a:pt x="427008" y="315719"/>
                  <a:pt x="425450" y="314472"/>
                </a:cubicBezTo>
                <a:cubicBezTo>
                  <a:pt x="423463" y="312883"/>
                  <a:pt x="421170" y="311717"/>
                  <a:pt x="419100" y="310238"/>
                </a:cubicBezTo>
                <a:cubicBezTo>
                  <a:pt x="416230" y="308187"/>
                  <a:pt x="413344" y="306146"/>
                  <a:pt x="410634" y="303888"/>
                </a:cubicBezTo>
                <a:cubicBezTo>
                  <a:pt x="409101" y="302610"/>
                  <a:pt x="407958" y="300902"/>
                  <a:pt x="406400" y="299655"/>
                </a:cubicBezTo>
                <a:cubicBezTo>
                  <a:pt x="401415" y="295668"/>
                  <a:pt x="397376" y="294085"/>
                  <a:pt x="391584" y="291188"/>
                </a:cubicBezTo>
                <a:cubicBezTo>
                  <a:pt x="379579" y="273184"/>
                  <a:pt x="399363" y="301090"/>
                  <a:pt x="374650" y="276372"/>
                </a:cubicBezTo>
                <a:cubicBezTo>
                  <a:pt x="368618" y="270339"/>
                  <a:pt x="372078" y="273245"/>
                  <a:pt x="364067" y="267905"/>
                </a:cubicBezTo>
                <a:cubicBezTo>
                  <a:pt x="362656" y="265788"/>
                  <a:pt x="361423" y="263541"/>
                  <a:pt x="359834" y="261555"/>
                </a:cubicBezTo>
                <a:cubicBezTo>
                  <a:pt x="355767" y="256471"/>
                  <a:pt x="354201" y="257774"/>
                  <a:pt x="351367" y="250972"/>
                </a:cubicBezTo>
                <a:cubicBezTo>
                  <a:pt x="348793" y="244793"/>
                  <a:pt x="345017" y="231922"/>
                  <a:pt x="345017" y="231922"/>
                </a:cubicBezTo>
                <a:cubicBezTo>
                  <a:pt x="343607" y="219230"/>
                  <a:pt x="343157" y="212038"/>
                  <a:pt x="340784" y="200172"/>
                </a:cubicBezTo>
                <a:cubicBezTo>
                  <a:pt x="340214" y="197319"/>
                  <a:pt x="339813" y="194379"/>
                  <a:pt x="338667" y="191705"/>
                </a:cubicBezTo>
                <a:cubicBezTo>
                  <a:pt x="336664" y="187030"/>
                  <a:pt x="333615" y="184537"/>
                  <a:pt x="330200" y="181122"/>
                </a:cubicBezTo>
                <a:cubicBezTo>
                  <a:pt x="328789" y="176889"/>
                  <a:pt x="329122" y="171577"/>
                  <a:pt x="325967" y="168422"/>
                </a:cubicBezTo>
                <a:cubicBezTo>
                  <a:pt x="320185" y="162640"/>
                  <a:pt x="311705" y="155267"/>
                  <a:pt x="309034" y="147255"/>
                </a:cubicBezTo>
                <a:cubicBezTo>
                  <a:pt x="307623" y="143022"/>
                  <a:pt x="307275" y="138268"/>
                  <a:pt x="304800" y="134555"/>
                </a:cubicBezTo>
                <a:cubicBezTo>
                  <a:pt x="303389" y="132438"/>
                  <a:pt x="301600" y="130530"/>
                  <a:pt x="300567" y="128205"/>
                </a:cubicBezTo>
                <a:cubicBezTo>
                  <a:pt x="298755" y="124127"/>
                  <a:pt x="297745" y="119738"/>
                  <a:pt x="296334" y="115505"/>
                </a:cubicBezTo>
                <a:lnTo>
                  <a:pt x="292100" y="102805"/>
                </a:lnTo>
                <a:cubicBezTo>
                  <a:pt x="291395" y="100688"/>
                  <a:pt x="291562" y="98032"/>
                  <a:pt x="289984" y="96455"/>
                </a:cubicBezTo>
                <a:lnTo>
                  <a:pt x="285750" y="92222"/>
                </a:lnTo>
                <a:cubicBezTo>
                  <a:pt x="280713" y="77109"/>
                  <a:pt x="283992" y="83235"/>
                  <a:pt x="277284" y="73172"/>
                </a:cubicBezTo>
                <a:cubicBezTo>
                  <a:pt x="276825" y="71338"/>
                  <a:pt x="274400" y="60718"/>
                  <a:pt x="273050" y="58355"/>
                </a:cubicBezTo>
                <a:cubicBezTo>
                  <a:pt x="269185" y="51592"/>
                  <a:pt x="260671" y="44497"/>
                  <a:pt x="258234" y="37188"/>
                </a:cubicBezTo>
                <a:cubicBezTo>
                  <a:pt x="254513" y="26028"/>
                  <a:pt x="258576" y="35059"/>
                  <a:pt x="249767" y="24488"/>
                </a:cubicBezTo>
                <a:cubicBezTo>
                  <a:pt x="246880" y="21024"/>
                  <a:pt x="245408" y="16370"/>
                  <a:pt x="241300" y="13905"/>
                </a:cubicBezTo>
                <a:cubicBezTo>
                  <a:pt x="239387" y="12757"/>
                  <a:pt x="237067" y="12494"/>
                  <a:pt x="234950" y="11788"/>
                </a:cubicBezTo>
                <a:cubicBezTo>
                  <a:pt x="215147" y="-8015"/>
                  <a:pt x="228126" y="1865"/>
                  <a:pt x="169334" y="7555"/>
                </a:cubicBezTo>
                <a:cubicBezTo>
                  <a:pt x="166802" y="7800"/>
                  <a:pt x="165259" y="10650"/>
                  <a:pt x="162984" y="11788"/>
                </a:cubicBezTo>
                <a:cubicBezTo>
                  <a:pt x="160988" y="12786"/>
                  <a:pt x="158751" y="13199"/>
                  <a:pt x="156634" y="13905"/>
                </a:cubicBezTo>
                <a:cubicBezTo>
                  <a:pt x="148802" y="21735"/>
                  <a:pt x="154059" y="17032"/>
                  <a:pt x="139700" y="26605"/>
                </a:cubicBezTo>
                <a:cubicBezTo>
                  <a:pt x="137583" y="28016"/>
                  <a:pt x="135149" y="29039"/>
                  <a:pt x="133350" y="30838"/>
                </a:cubicBezTo>
                <a:cubicBezTo>
                  <a:pt x="129412" y="34777"/>
                  <a:pt x="128109" y="36634"/>
                  <a:pt x="122767" y="39305"/>
                </a:cubicBezTo>
                <a:cubicBezTo>
                  <a:pt x="115460" y="42958"/>
                  <a:pt x="106791" y="42002"/>
                  <a:pt x="99484" y="45655"/>
                </a:cubicBezTo>
                <a:cubicBezTo>
                  <a:pt x="97209" y="46793"/>
                  <a:pt x="95120" y="48299"/>
                  <a:pt x="93134" y="49888"/>
                </a:cubicBezTo>
                <a:cubicBezTo>
                  <a:pt x="91575" y="51135"/>
                  <a:pt x="90685" y="53229"/>
                  <a:pt x="88900" y="54122"/>
                </a:cubicBezTo>
                <a:cubicBezTo>
                  <a:pt x="86298" y="55423"/>
                  <a:pt x="83256" y="55533"/>
                  <a:pt x="80434" y="56238"/>
                </a:cubicBezTo>
                <a:cubicBezTo>
                  <a:pt x="68116" y="68556"/>
                  <a:pt x="85872" y="51354"/>
                  <a:pt x="69850" y="64705"/>
                </a:cubicBezTo>
                <a:cubicBezTo>
                  <a:pt x="59279" y="73514"/>
                  <a:pt x="68310" y="69451"/>
                  <a:pt x="57150" y="73172"/>
                </a:cubicBezTo>
                <a:cubicBezTo>
                  <a:pt x="43703" y="86619"/>
                  <a:pt x="58619" y="72302"/>
                  <a:pt x="42334" y="85872"/>
                </a:cubicBezTo>
                <a:cubicBezTo>
                  <a:pt x="40801" y="87150"/>
                  <a:pt x="39658" y="88858"/>
                  <a:pt x="38100" y="90105"/>
                </a:cubicBezTo>
                <a:cubicBezTo>
                  <a:pt x="32238" y="94794"/>
                  <a:pt x="32107" y="94219"/>
                  <a:pt x="25400" y="96455"/>
                </a:cubicBezTo>
                <a:cubicBezTo>
                  <a:pt x="19406" y="114443"/>
                  <a:pt x="27766" y="92511"/>
                  <a:pt x="19050" y="107038"/>
                </a:cubicBezTo>
                <a:cubicBezTo>
                  <a:pt x="10804" y="120780"/>
                  <a:pt x="23431" y="106891"/>
                  <a:pt x="12700" y="117622"/>
                </a:cubicBezTo>
                <a:cubicBezTo>
                  <a:pt x="7520" y="133162"/>
                  <a:pt x="11622" y="127167"/>
                  <a:pt x="2117" y="136672"/>
                </a:cubicBezTo>
                <a:cubicBezTo>
                  <a:pt x="1411" y="138789"/>
                  <a:pt x="0" y="140791"/>
                  <a:pt x="0" y="143022"/>
                </a:cubicBezTo>
                <a:cubicBezTo>
                  <a:pt x="0" y="149411"/>
                  <a:pt x="680" y="155847"/>
                  <a:pt x="2117" y="162072"/>
                </a:cubicBezTo>
                <a:cubicBezTo>
                  <a:pt x="3408" y="167667"/>
                  <a:pt x="9510" y="174752"/>
                  <a:pt x="12700" y="179005"/>
                </a:cubicBezTo>
                <a:cubicBezTo>
                  <a:pt x="13406" y="181122"/>
                  <a:pt x="13710" y="183418"/>
                  <a:pt x="14817" y="185355"/>
                </a:cubicBezTo>
                <a:cubicBezTo>
                  <a:pt x="20584" y="195447"/>
                  <a:pt x="20691" y="191981"/>
                  <a:pt x="27517" y="200172"/>
                </a:cubicBezTo>
                <a:cubicBezTo>
                  <a:pt x="29146" y="202126"/>
                  <a:pt x="30121" y="204568"/>
                  <a:pt x="31750" y="206522"/>
                </a:cubicBezTo>
                <a:cubicBezTo>
                  <a:pt x="39709" y="216073"/>
                  <a:pt x="36601" y="209190"/>
                  <a:pt x="42334" y="219222"/>
                </a:cubicBezTo>
                <a:cubicBezTo>
                  <a:pt x="45557" y="224862"/>
                  <a:pt x="46989" y="228105"/>
                  <a:pt x="48684" y="234038"/>
                </a:cubicBezTo>
                <a:cubicBezTo>
                  <a:pt x="49483" y="236835"/>
                  <a:pt x="49964" y="239719"/>
                  <a:pt x="50800" y="242505"/>
                </a:cubicBezTo>
                <a:cubicBezTo>
                  <a:pt x="52082" y="246779"/>
                  <a:pt x="53623" y="250972"/>
                  <a:pt x="55034" y="255205"/>
                </a:cubicBezTo>
                <a:cubicBezTo>
                  <a:pt x="55740" y="257322"/>
                  <a:pt x="56783" y="259354"/>
                  <a:pt x="57150" y="261555"/>
                </a:cubicBezTo>
                <a:lnTo>
                  <a:pt x="59267" y="274255"/>
                </a:lnTo>
                <a:cubicBezTo>
                  <a:pt x="59973" y="288366"/>
                  <a:pt x="59765" y="302552"/>
                  <a:pt x="61384" y="316588"/>
                </a:cubicBezTo>
                <a:cubicBezTo>
                  <a:pt x="62607" y="327187"/>
                  <a:pt x="68408" y="333474"/>
                  <a:pt x="74084" y="341988"/>
                </a:cubicBezTo>
                <a:lnTo>
                  <a:pt x="78317" y="348338"/>
                </a:lnTo>
                <a:cubicBezTo>
                  <a:pt x="79728" y="350455"/>
                  <a:pt x="80433" y="353277"/>
                  <a:pt x="82550" y="354688"/>
                </a:cubicBezTo>
                <a:cubicBezTo>
                  <a:pt x="89082" y="359043"/>
                  <a:pt x="89817" y="358934"/>
                  <a:pt x="95250" y="365272"/>
                </a:cubicBezTo>
                <a:cubicBezTo>
                  <a:pt x="113095" y="386090"/>
                  <a:pt x="92454" y="363363"/>
                  <a:pt x="105834" y="380088"/>
                </a:cubicBezTo>
                <a:cubicBezTo>
                  <a:pt x="107081" y="381646"/>
                  <a:pt x="108820" y="382764"/>
                  <a:pt x="110067" y="384322"/>
                </a:cubicBezTo>
                <a:cubicBezTo>
                  <a:pt x="111656" y="386309"/>
                  <a:pt x="112711" y="388686"/>
                  <a:pt x="114300" y="390672"/>
                </a:cubicBezTo>
                <a:cubicBezTo>
                  <a:pt x="120034" y="397839"/>
                  <a:pt x="122776" y="394936"/>
                  <a:pt x="127000" y="407605"/>
                </a:cubicBezTo>
                <a:lnTo>
                  <a:pt x="131234" y="420305"/>
                </a:lnTo>
                <a:lnTo>
                  <a:pt x="133350" y="426655"/>
                </a:lnTo>
                <a:lnTo>
                  <a:pt x="135467" y="433005"/>
                </a:lnTo>
                <a:cubicBezTo>
                  <a:pt x="135833" y="435566"/>
                  <a:pt x="136931" y="449557"/>
                  <a:pt x="139700" y="454172"/>
                </a:cubicBezTo>
                <a:cubicBezTo>
                  <a:pt x="140727" y="455883"/>
                  <a:pt x="142523" y="456994"/>
                  <a:pt x="143934" y="458405"/>
                </a:cubicBezTo>
                <a:cubicBezTo>
                  <a:pt x="144639" y="460522"/>
                  <a:pt x="144656" y="463013"/>
                  <a:pt x="146050" y="464755"/>
                </a:cubicBezTo>
                <a:cubicBezTo>
                  <a:pt x="150559" y="470391"/>
                  <a:pt x="153230" y="468038"/>
                  <a:pt x="158750" y="471105"/>
                </a:cubicBezTo>
                <a:cubicBezTo>
                  <a:pt x="163198" y="473576"/>
                  <a:pt x="167217" y="476750"/>
                  <a:pt x="171450" y="479572"/>
                </a:cubicBezTo>
                <a:cubicBezTo>
                  <a:pt x="173567" y="480983"/>
                  <a:pt x="175282" y="483445"/>
                  <a:pt x="177800" y="483805"/>
                </a:cubicBezTo>
                <a:lnTo>
                  <a:pt x="192617" y="485922"/>
                </a:lnTo>
                <a:cubicBezTo>
                  <a:pt x="214489" y="485216"/>
                  <a:pt x="236435" y="485728"/>
                  <a:pt x="258234" y="483805"/>
                </a:cubicBezTo>
                <a:cubicBezTo>
                  <a:pt x="263204" y="483366"/>
                  <a:pt x="265171" y="477526"/>
                  <a:pt x="268817" y="475338"/>
                </a:cubicBezTo>
                <a:cubicBezTo>
                  <a:pt x="270730" y="474190"/>
                  <a:pt x="274109" y="470046"/>
                  <a:pt x="275167" y="468988"/>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1" name="Freeform: Shape 1030">
            <a:extLst>
              <a:ext uri="{FF2B5EF4-FFF2-40B4-BE49-F238E27FC236}">
                <a16:creationId xmlns:a16="http://schemas.microsoft.com/office/drawing/2014/main" id="{2FDAC956-7376-4384-A7DE-B9122ECCC629}"/>
              </a:ext>
            </a:extLst>
          </p:cNvPr>
          <p:cNvSpPr/>
          <p:nvPr/>
        </p:nvSpPr>
        <p:spPr>
          <a:xfrm rot="3028085">
            <a:off x="9939935" y="4252979"/>
            <a:ext cx="159415" cy="163196"/>
          </a:xfrm>
          <a:custGeom>
            <a:avLst/>
            <a:gdLst>
              <a:gd name="connsiteX0" fmla="*/ 119517 w 134396"/>
              <a:gd name="connsiteY0" fmla="*/ 93134 h 137584"/>
              <a:gd name="connsiteX1" fmla="*/ 119517 w 134396"/>
              <a:gd name="connsiteY1" fmla="*/ 93134 h 137584"/>
              <a:gd name="connsiteX2" fmla="*/ 108934 w 134396"/>
              <a:gd name="connsiteY2" fmla="*/ 65617 h 137584"/>
              <a:gd name="connsiteX3" fmla="*/ 104700 w 134396"/>
              <a:gd name="connsiteY3" fmla="*/ 61384 h 137584"/>
              <a:gd name="connsiteX4" fmla="*/ 100467 w 134396"/>
              <a:gd name="connsiteY4" fmla="*/ 52917 h 137584"/>
              <a:gd name="connsiteX5" fmla="*/ 96234 w 134396"/>
              <a:gd name="connsiteY5" fmla="*/ 40217 h 137584"/>
              <a:gd name="connsiteX6" fmla="*/ 94117 w 134396"/>
              <a:gd name="connsiteY6" fmla="*/ 2117 h 137584"/>
              <a:gd name="connsiteX7" fmla="*/ 87767 w 134396"/>
              <a:gd name="connsiteY7" fmla="*/ 0 h 137584"/>
              <a:gd name="connsiteX8" fmla="*/ 58134 w 134396"/>
              <a:gd name="connsiteY8" fmla="*/ 2117 h 137584"/>
              <a:gd name="connsiteX9" fmla="*/ 45434 w 134396"/>
              <a:gd name="connsiteY9" fmla="*/ 8467 h 137584"/>
              <a:gd name="connsiteX10" fmla="*/ 30617 w 134396"/>
              <a:gd name="connsiteY10" fmla="*/ 19050 h 137584"/>
              <a:gd name="connsiteX11" fmla="*/ 26384 w 134396"/>
              <a:gd name="connsiteY11" fmla="*/ 23284 h 137584"/>
              <a:gd name="connsiteX12" fmla="*/ 5217 w 134396"/>
              <a:gd name="connsiteY12" fmla="*/ 27517 h 137584"/>
              <a:gd name="connsiteX13" fmla="*/ 984 w 134396"/>
              <a:gd name="connsiteY13" fmla="*/ 33867 h 137584"/>
              <a:gd name="connsiteX14" fmla="*/ 7334 w 134396"/>
              <a:gd name="connsiteY14" fmla="*/ 61384 h 137584"/>
              <a:gd name="connsiteX15" fmla="*/ 17917 w 134396"/>
              <a:gd name="connsiteY15" fmla="*/ 69850 h 137584"/>
              <a:gd name="connsiteX16" fmla="*/ 26384 w 134396"/>
              <a:gd name="connsiteY16" fmla="*/ 78317 h 137584"/>
              <a:gd name="connsiteX17" fmla="*/ 32734 w 134396"/>
              <a:gd name="connsiteY17" fmla="*/ 82550 h 137584"/>
              <a:gd name="connsiteX18" fmla="*/ 41200 w 134396"/>
              <a:gd name="connsiteY18" fmla="*/ 91017 h 137584"/>
              <a:gd name="connsiteX19" fmla="*/ 53900 w 134396"/>
              <a:gd name="connsiteY19" fmla="*/ 99484 h 137584"/>
              <a:gd name="connsiteX20" fmla="*/ 60250 w 134396"/>
              <a:gd name="connsiteY20" fmla="*/ 103717 h 137584"/>
              <a:gd name="connsiteX21" fmla="*/ 77184 w 134396"/>
              <a:gd name="connsiteY21" fmla="*/ 107950 h 137584"/>
              <a:gd name="connsiteX22" fmla="*/ 89884 w 134396"/>
              <a:gd name="connsiteY22" fmla="*/ 116417 h 137584"/>
              <a:gd name="connsiteX23" fmla="*/ 96234 w 134396"/>
              <a:gd name="connsiteY23" fmla="*/ 120650 h 137584"/>
              <a:gd name="connsiteX24" fmla="*/ 100467 w 134396"/>
              <a:gd name="connsiteY24" fmla="*/ 124884 h 137584"/>
              <a:gd name="connsiteX25" fmla="*/ 104700 w 134396"/>
              <a:gd name="connsiteY25" fmla="*/ 131234 h 137584"/>
              <a:gd name="connsiteX26" fmla="*/ 117400 w 134396"/>
              <a:gd name="connsiteY26" fmla="*/ 135467 h 137584"/>
              <a:gd name="connsiteX27" fmla="*/ 123750 w 134396"/>
              <a:gd name="connsiteY27" fmla="*/ 137584 h 137584"/>
              <a:gd name="connsiteX28" fmla="*/ 127984 w 134396"/>
              <a:gd name="connsiteY28" fmla="*/ 133350 h 137584"/>
              <a:gd name="connsiteX29" fmla="*/ 134334 w 134396"/>
              <a:gd name="connsiteY29" fmla="*/ 129117 h 137584"/>
              <a:gd name="connsiteX30" fmla="*/ 119517 w 134396"/>
              <a:gd name="connsiteY30" fmla="*/ 93134 h 13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396" h="137584">
                <a:moveTo>
                  <a:pt x="119517" y="93134"/>
                </a:moveTo>
                <a:lnTo>
                  <a:pt x="119517" y="93134"/>
                </a:lnTo>
                <a:cubicBezTo>
                  <a:pt x="117282" y="86428"/>
                  <a:pt x="113750" y="72841"/>
                  <a:pt x="108934" y="65617"/>
                </a:cubicBezTo>
                <a:cubicBezTo>
                  <a:pt x="107827" y="63957"/>
                  <a:pt x="106111" y="62795"/>
                  <a:pt x="104700" y="61384"/>
                </a:cubicBezTo>
                <a:cubicBezTo>
                  <a:pt x="103289" y="58562"/>
                  <a:pt x="101639" y="55847"/>
                  <a:pt x="100467" y="52917"/>
                </a:cubicBezTo>
                <a:cubicBezTo>
                  <a:pt x="98810" y="48774"/>
                  <a:pt x="96234" y="40217"/>
                  <a:pt x="96234" y="40217"/>
                </a:cubicBezTo>
                <a:cubicBezTo>
                  <a:pt x="95528" y="27517"/>
                  <a:pt x="96737" y="14564"/>
                  <a:pt x="94117" y="2117"/>
                </a:cubicBezTo>
                <a:cubicBezTo>
                  <a:pt x="93657" y="-66"/>
                  <a:pt x="89998" y="0"/>
                  <a:pt x="87767" y="0"/>
                </a:cubicBezTo>
                <a:cubicBezTo>
                  <a:pt x="77864" y="0"/>
                  <a:pt x="68012" y="1411"/>
                  <a:pt x="58134" y="2117"/>
                </a:cubicBezTo>
                <a:cubicBezTo>
                  <a:pt x="51989" y="4166"/>
                  <a:pt x="50655" y="3992"/>
                  <a:pt x="45434" y="8467"/>
                </a:cubicBezTo>
                <a:cubicBezTo>
                  <a:pt x="32650" y="19424"/>
                  <a:pt x="42285" y="15162"/>
                  <a:pt x="30617" y="19050"/>
                </a:cubicBezTo>
                <a:cubicBezTo>
                  <a:pt x="29206" y="20461"/>
                  <a:pt x="28095" y="22257"/>
                  <a:pt x="26384" y="23284"/>
                </a:cubicBezTo>
                <a:cubicBezTo>
                  <a:pt x="21769" y="26053"/>
                  <a:pt x="7778" y="27151"/>
                  <a:pt x="5217" y="27517"/>
                </a:cubicBezTo>
                <a:cubicBezTo>
                  <a:pt x="3806" y="29634"/>
                  <a:pt x="1165" y="31330"/>
                  <a:pt x="984" y="33867"/>
                </a:cubicBezTo>
                <a:cubicBezTo>
                  <a:pt x="-548" y="55309"/>
                  <a:pt x="-1430" y="52620"/>
                  <a:pt x="7334" y="61384"/>
                </a:cubicBezTo>
                <a:cubicBezTo>
                  <a:pt x="11657" y="74356"/>
                  <a:pt x="5607" y="62157"/>
                  <a:pt x="17917" y="69850"/>
                </a:cubicBezTo>
                <a:cubicBezTo>
                  <a:pt x="21302" y="71965"/>
                  <a:pt x="23063" y="76103"/>
                  <a:pt x="26384" y="78317"/>
                </a:cubicBezTo>
                <a:lnTo>
                  <a:pt x="32734" y="82550"/>
                </a:lnTo>
                <a:cubicBezTo>
                  <a:pt x="36325" y="93325"/>
                  <a:pt x="31964" y="85886"/>
                  <a:pt x="41200" y="91017"/>
                </a:cubicBezTo>
                <a:cubicBezTo>
                  <a:pt x="45648" y="93488"/>
                  <a:pt x="49667" y="96662"/>
                  <a:pt x="53900" y="99484"/>
                </a:cubicBezTo>
                <a:cubicBezTo>
                  <a:pt x="56017" y="100895"/>
                  <a:pt x="57837" y="102912"/>
                  <a:pt x="60250" y="103717"/>
                </a:cubicBezTo>
                <a:cubicBezTo>
                  <a:pt x="70013" y="106972"/>
                  <a:pt x="64412" y="105397"/>
                  <a:pt x="77184" y="107950"/>
                </a:cubicBezTo>
                <a:lnTo>
                  <a:pt x="89884" y="116417"/>
                </a:lnTo>
                <a:cubicBezTo>
                  <a:pt x="92001" y="117828"/>
                  <a:pt x="94435" y="118851"/>
                  <a:pt x="96234" y="120650"/>
                </a:cubicBezTo>
                <a:cubicBezTo>
                  <a:pt x="97645" y="122061"/>
                  <a:pt x="99220" y="123326"/>
                  <a:pt x="100467" y="124884"/>
                </a:cubicBezTo>
                <a:cubicBezTo>
                  <a:pt x="102056" y="126871"/>
                  <a:pt x="102543" y="129886"/>
                  <a:pt x="104700" y="131234"/>
                </a:cubicBezTo>
                <a:cubicBezTo>
                  <a:pt x="108484" y="133599"/>
                  <a:pt x="113167" y="134056"/>
                  <a:pt x="117400" y="135467"/>
                </a:cubicBezTo>
                <a:lnTo>
                  <a:pt x="123750" y="137584"/>
                </a:lnTo>
                <a:cubicBezTo>
                  <a:pt x="125161" y="136173"/>
                  <a:pt x="126425" y="134597"/>
                  <a:pt x="127984" y="133350"/>
                </a:cubicBezTo>
                <a:cubicBezTo>
                  <a:pt x="129970" y="131761"/>
                  <a:pt x="133025" y="131298"/>
                  <a:pt x="134334" y="129117"/>
                </a:cubicBezTo>
                <a:cubicBezTo>
                  <a:pt x="135423" y="127302"/>
                  <a:pt x="121987" y="99131"/>
                  <a:pt x="119517" y="93134"/>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2" name="Freeform: Shape 1031">
            <a:extLst>
              <a:ext uri="{FF2B5EF4-FFF2-40B4-BE49-F238E27FC236}">
                <a16:creationId xmlns:a16="http://schemas.microsoft.com/office/drawing/2014/main" id="{23FAD9BC-ECB5-4FD9-9A8C-ABB8A2C0D65D}"/>
              </a:ext>
            </a:extLst>
          </p:cNvPr>
          <p:cNvSpPr/>
          <p:nvPr/>
        </p:nvSpPr>
        <p:spPr>
          <a:xfrm rot="3028085">
            <a:off x="10186269" y="4710493"/>
            <a:ext cx="987881" cy="885102"/>
          </a:xfrm>
          <a:custGeom>
            <a:avLst/>
            <a:gdLst>
              <a:gd name="connsiteX0" fmla="*/ 521554 w 832845"/>
              <a:gd name="connsiteY0" fmla="*/ 696384 h 746196"/>
              <a:gd name="connsiteX1" fmla="*/ 521554 w 832845"/>
              <a:gd name="connsiteY1" fmla="*/ 696384 h 746196"/>
              <a:gd name="connsiteX2" fmla="*/ 576587 w 832845"/>
              <a:gd name="connsiteY2" fmla="*/ 673100 h 746196"/>
              <a:gd name="connsiteX3" fmla="*/ 593521 w 832845"/>
              <a:gd name="connsiteY3" fmla="*/ 668867 h 746196"/>
              <a:gd name="connsiteX4" fmla="*/ 623154 w 832845"/>
              <a:gd name="connsiteY4" fmla="*/ 662517 h 746196"/>
              <a:gd name="connsiteX5" fmla="*/ 646437 w 832845"/>
              <a:gd name="connsiteY5" fmla="*/ 654050 h 746196"/>
              <a:gd name="connsiteX6" fmla="*/ 661254 w 832845"/>
              <a:gd name="connsiteY6" fmla="*/ 649817 h 746196"/>
              <a:gd name="connsiteX7" fmla="*/ 671837 w 832845"/>
              <a:gd name="connsiteY7" fmla="*/ 645584 h 746196"/>
              <a:gd name="connsiteX8" fmla="*/ 680304 w 832845"/>
              <a:gd name="connsiteY8" fmla="*/ 643467 h 746196"/>
              <a:gd name="connsiteX9" fmla="*/ 688771 w 832845"/>
              <a:gd name="connsiteY9" fmla="*/ 639234 h 746196"/>
              <a:gd name="connsiteX10" fmla="*/ 712054 w 832845"/>
              <a:gd name="connsiteY10" fmla="*/ 626534 h 746196"/>
              <a:gd name="connsiteX11" fmla="*/ 731104 w 832845"/>
              <a:gd name="connsiteY11" fmla="*/ 615950 h 746196"/>
              <a:gd name="connsiteX12" fmla="*/ 752271 w 832845"/>
              <a:gd name="connsiteY12" fmla="*/ 603250 h 746196"/>
              <a:gd name="connsiteX13" fmla="*/ 758621 w 832845"/>
              <a:gd name="connsiteY13" fmla="*/ 601134 h 746196"/>
              <a:gd name="connsiteX14" fmla="*/ 775554 w 832845"/>
              <a:gd name="connsiteY14" fmla="*/ 586317 h 746196"/>
              <a:gd name="connsiteX15" fmla="*/ 781904 w 832845"/>
              <a:gd name="connsiteY15" fmla="*/ 584200 h 746196"/>
              <a:gd name="connsiteX16" fmla="*/ 794604 w 832845"/>
              <a:gd name="connsiteY16" fmla="*/ 573617 h 746196"/>
              <a:gd name="connsiteX17" fmla="*/ 800954 w 832845"/>
              <a:gd name="connsiteY17" fmla="*/ 571500 h 746196"/>
              <a:gd name="connsiteX18" fmla="*/ 815771 w 832845"/>
              <a:gd name="connsiteY18" fmla="*/ 560917 h 746196"/>
              <a:gd name="connsiteX19" fmla="*/ 826354 w 832845"/>
              <a:gd name="connsiteY19" fmla="*/ 552450 h 746196"/>
              <a:gd name="connsiteX20" fmla="*/ 826354 w 832845"/>
              <a:gd name="connsiteY20" fmla="*/ 463550 h 746196"/>
              <a:gd name="connsiteX21" fmla="*/ 820004 w 832845"/>
              <a:gd name="connsiteY21" fmla="*/ 455084 h 746196"/>
              <a:gd name="connsiteX22" fmla="*/ 815771 w 832845"/>
              <a:gd name="connsiteY22" fmla="*/ 448734 h 746196"/>
              <a:gd name="connsiteX23" fmla="*/ 811537 w 832845"/>
              <a:gd name="connsiteY23" fmla="*/ 433917 h 746196"/>
              <a:gd name="connsiteX24" fmla="*/ 807304 w 832845"/>
              <a:gd name="connsiteY24" fmla="*/ 427567 h 746196"/>
              <a:gd name="connsiteX25" fmla="*/ 805187 w 832845"/>
              <a:gd name="connsiteY25" fmla="*/ 421217 h 746196"/>
              <a:gd name="connsiteX26" fmla="*/ 800954 w 832845"/>
              <a:gd name="connsiteY26" fmla="*/ 414867 h 746196"/>
              <a:gd name="connsiteX27" fmla="*/ 794604 w 832845"/>
              <a:gd name="connsiteY27" fmla="*/ 404284 h 746196"/>
              <a:gd name="connsiteX28" fmla="*/ 792487 w 832845"/>
              <a:gd name="connsiteY28" fmla="*/ 395817 h 746196"/>
              <a:gd name="connsiteX29" fmla="*/ 788254 w 832845"/>
              <a:gd name="connsiteY29" fmla="*/ 383117 h 746196"/>
              <a:gd name="connsiteX30" fmla="*/ 784021 w 832845"/>
              <a:gd name="connsiteY30" fmla="*/ 364067 h 746196"/>
              <a:gd name="connsiteX31" fmla="*/ 781904 w 832845"/>
              <a:gd name="connsiteY31" fmla="*/ 355600 h 746196"/>
              <a:gd name="connsiteX32" fmla="*/ 779787 w 832845"/>
              <a:gd name="connsiteY32" fmla="*/ 345017 h 746196"/>
              <a:gd name="connsiteX33" fmla="*/ 775554 w 832845"/>
              <a:gd name="connsiteY33" fmla="*/ 328084 h 746196"/>
              <a:gd name="connsiteX34" fmla="*/ 773437 w 832845"/>
              <a:gd name="connsiteY34" fmla="*/ 321734 h 746196"/>
              <a:gd name="connsiteX35" fmla="*/ 769204 w 832845"/>
              <a:gd name="connsiteY35" fmla="*/ 304800 h 746196"/>
              <a:gd name="connsiteX36" fmla="*/ 764971 w 832845"/>
              <a:gd name="connsiteY36" fmla="*/ 281517 h 746196"/>
              <a:gd name="connsiteX37" fmla="*/ 760737 w 832845"/>
              <a:gd name="connsiteY37" fmla="*/ 270934 h 746196"/>
              <a:gd name="connsiteX38" fmla="*/ 756504 w 832845"/>
              <a:gd name="connsiteY38" fmla="*/ 230717 h 746196"/>
              <a:gd name="connsiteX39" fmla="*/ 754387 w 832845"/>
              <a:gd name="connsiteY39" fmla="*/ 93134 h 746196"/>
              <a:gd name="connsiteX40" fmla="*/ 750154 w 832845"/>
              <a:gd name="connsiteY40" fmla="*/ 88900 h 746196"/>
              <a:gd name="connsiteX41" fmla="*/ 733221 w 832845"/>
              <a:gd name="connsiteY41" fmla="*/ 86784 h 746196"/>
              <a:gd name="connsiteX42" fmla="*/ 722637 w 832845"/>
              <a:gd name="connsiteY42" fmla="*/ 84667 h 746196"/>
              <a:gd name="connsiteX43" fmla="*/ 709937 w 832845"/>
              <a:gd name="connsiteY43" fmla="*/ 80434 h 746196"/>
              <a:gd name="connsiteX44" fmla="*/ 699354 w 832845"/>
              <a:gd name="connsiteY44" fmla="*/ 71967 h 746196"/>
              <a:gd name="connsiteX45" fmla="*/ 693004 w 832845"/>
              <a:gd name="connsiteY45" fmla="*/ 69850 h 746196"/>
              <a:gd name="connsiteX46" fmla="*/ 682421 w 832845"/>
              <a:gd name="connsiteY46" fmla="*/ 57150 h 746196"/>
              <a:gd name="connsiteX47" fmla="*/ 678187 w 832845"/>
              <a:gd name="connsiteY47" fmla="*/ 52917 h 746196"/>
              <a:gd name="connsiteX48" fmla="*/ 673954 w 832845"/>
              <a:gd name="connsiteY48" fmla="*/ 46567 h 746196"/>
              <a:gd name="connsiteX49" fmla="*/ 663371 w 832845"/>
              <a:gd name="connsiteY49" fmla="*/ 33867 h 746196"/>
              <a:gd name="connsiteX50" fmla="*/ 659137 w 832845"/>
              <a:gd name="connsiteY50" fmla="*/ 19050 h 746196"/>
              <a:gd name="connsiteX51" fmla="*/ 657021 w 832845"/>
              <a:gd name="connsiteY51" fmla="*/ 12700 h 746196"/>
              <a:gd name="connsiteX52" fmla="*/ 644321 w 832845"/>
              <a:gd name="connsiteY52" fmla="*/ 6350 h 746196"/>
              <a:gd name="connsiteX53" fmla="*/ 623154 w 832845"/>
              <a:gd name="connsiteY53" fmla="*/ 2117 h 746196"/>
              <a:gd name="connsiteX54" fmla="*/ 616804 w 832845"/>
              <a:gd name="connsiteY54" fmla="*/ 0 h 746196"/>
              <a:gd name="connsiteX55" fmla="*/ 593521 w 832845"/>
              <a:gd name="connsiteY55" fmla="*/ 2117 h 746196"/>
              <a:gd name="connsiteX56" fmla="*/ 589287 w 832845"/>
              <a:gd name="connsiteY56" fmla="*/ 6350 h 746196"/>
              <a:gd name="connsiteX57" fmla="*/ 576587 w 832845"/>
              <a:gd name="connsiteY57" fmla="*/ 14817 h 746196"/>
              <a:gd name="connsiteX58" fmla="*/ 570237 w 832845"/>
              <a:gd name="connsiteY58" fmla="*/ 19050 h 746196"/>
              <a:gd name="connsiteX59" fmla="*/ 557537 w 832845"/>
              <a:gd name="connsiteY59" fmla="*/ 25400 h 746196"/>
              <a:gd name="connsiteX60" fmla="*/ 544837 w 832845"/>
              <a:gd name="connsiteY60" fmla="*/ 29634 h 746196"/>
              <a:gd name="connsiteX61" fmla="*/ 523671 w 832845"/>
              <a:gd name="connsiteY61" fmla="*/ 42334 h 746196"/>
              <a:gd name="connsiteX62" fmla="*/ 517321 w 832845"/>
              <a:gd name="connsiteY62" fmla="*/ 44450 h 746196"/>
              <a:gd name="connsiteX63" fmla="*/ 483454 w 832845"/>
              <a:gd name="connsiteY63" fmla="*/ 40217 h 746196"/>
              <a:gd name="connsiteX64" fmla="*/ 477104 w 832845"/>
              <a:gd name="connsiteY64" fmla="*/ 38100 h 746196"/>
              <a:gd name="connsiteX65" fmla="*/ 470754 w 832845"/>
              <a:gd name="connsiteY65" fmla="*/ 33867 h 746196"/>
              <a:gd name="connsiteX66" fmla="*/ 458054 w 832845"/>
              <a:gd name="connsiteY66" fmla="*/ 29634 h 746196"/>
              <a:gd name="connsiteX67" fmla="*/ 451704 w 832845"/>
              <a:gd name="connsiteY67" fmla="*/ 27517 h 746196"/>
              <a:gd name="connsiteX68" fmla="*/ 383971 w 832845"/>
              <a:gd name="connsiteY68" fmla="*/ 23284 h 746196"/>
              <a:gd name="connsiteX69" fmla="*/ 341637 w 832845"/>
              <a:gd name="connsiteY69" fmla="*/ 25400 h 746196"/>
              <a:gd name="connsiteX70" fmla="*/ 335287 w 832845"/>
              <a:gd name="connsiteY70" fmla="*/ 29634 h 746196"/>
              <a:gd name="connsiteX71" fmla="*/ 320471 w 832845"/>
              <a:gd name="connsiteY71" fmla="*/ 38100 h 746196"/>
              <a:gd name="connsiteX72" fmla="*/ 312004 w 832845"/>
              <a:gd name="connsiteY72" fmla="*/ 44450 h 746196"/>
              <a:gd name="connsiteX73" fmla="*/ 297187 w 832845"/>
              <a:gd name="connsiteY73" fmla="*/ 48684 h 746196"/>
              <a:gd name="connsiteX74" fmla="*/ 250621 w 832845"/>
              <a:gd name="connsiteY74" fmla="*/ 52917 h 746196"/>
              <a:gd name="connsiteX75" fmla="*/ 233687 w 832845"/>
              <a:gd name="connsiteY75" fmla="*/ 59267 h 746196"/>
              <a:gd name="connsiteX76" fmla="*/ 220987 w 832845"/>
              <a:gd name="connsiteY76" fmla="*/ 63500 h 746196"/>
              <a:gd name="connsiteX77" fmla="*/ 206171 w 832845"/>
              <a:gd name="connsiteY77" fmla="*/ 78317 h 746196"/>
              <a:gd name="connsiteX78" fmla="*/ 187121 w 832845"/>
              <a:gd name="connsiteY78" fmla="*/ 91017 h 746196"/>
              <a:gd name="connsiteX79" fmla="*/ 180771 w 832845"/>
              <a:gd name="connsiteY79" fmla="*/ 95250 h 746196"/>
              <a:gd name="connsiteX80" fmla="*/ 174421 w 832845"/>
              <a:gd name="connsiteY80" fmla="*/ 101600 h 746196"/>
              <a:gd name="connsiteX81" fmla="*/ 165954 w 832845"/>
              <a:gd name="connsiteY81" fmla="*/ 105834 h 746196"/>
              <a:gd name="connsiteX82" fmla="*/ 159604 w 832845"/>
              <a:gd name="connsiteY82" fmla="*/ 112184 h 746196"/>
              <a:gd name="connsiteX83" fmla="*/ 144787 w 832845"/>
              <a:gd name="connsiteY83" fmla="*/ 120650 h 746196"/>
              <a:gd name="connsiteX84" fmla="*/ 132087 w 832845"/>
              <a:gd name="connsiteY84" fmla="*/ 129117 h 746196"/>
              <a:gd name="connsiteX85" fmla="*/ 125737 w 832845"/>
              <a:gd name="connsiteY85" fmla="*/ 133350 h 746196"/>
              <a:gd name="connsiteX86" fmla="*/ 123621 w 832845"/>
              <a:gd name="connsiteY86" fmla="*/ 139700 h 746196"/>
              <a:gd name="connsiteX87" fmla="*/ 119387 w 832845"/>
              <a:gd name="connsiteY87" fmla="*/ 179917 h 746196"/>
              <a:gd name="connsiteX88" fmla="*/ 117271 w 832845"/>
              <a:gd name="connsiteY88" fmla="*/ 188384 h 746196"/>
              <a:gd name="connsiteX89" fmla="*/ 113037 w 832845"/>
              <a:gd name="connsiteY89" fmla="*/ 196850 h 746196"/>
              <a:gd name="connsiteX90" fmla="*/ 106687 w 832845"/>
              <a:gd name="connsiteY90" fmla="*/ 201084 h 746196"/>
              <a:gd name="connsiteX91" fmla="*/ 100337 w 832845"/>
              <a:gd name="connsiteY91" fmla="*/ 207434 h 746196"/>
              <a:gd name="connsiteX92" fmla="*/ 91871 w 832845"/>
              <a:gd name="connsiteY92" fmla="*/ 213784 h 746196"/>
              <a:gd name="connsiteX93" fmla="*/ 87637 w 832845"/>
              <a:gd name="connsiteY93" fmla="*/ 220134 h 746196"/>
              <a:gd name="connsiteX94" fmla="*/ 81287 w 832845"/>
              <a:gd name="connsiteY94" fmla="*/ 228600 h 746196"/>
              <a:gd name="connsiteX95" fmla="*/ 79171 w 832845"/>
              <a:gd name="connsiteY95" fmla="*/ 234950 h 746196"/>
              <a:gd name="connsiteX96" fmla="*/ 77054 w 832845"/>
              <a:gd name="connsiteY96" fmla="*/ 243417 h 746196"/>
              <a:gd name="connsiteX97" fmla="*/ 70704 w 832845"/>
              <a:gd name="connsiteY97" fmla="*/ 258234 h 746196"/>
              <a:gd name="connsiteX98" fmla="*/ 64354 w 832845"/>
              <a:gd name="connsiteY98" fmla="*/ 264584 h 746196"/>
              <a:gd name="connsiteX99" fmla="*/ 60121 w 832845"/>
              <a:gd name="connsiteY99" fmla="*/ 270934 h 746196"/>
              <a:gd name="connsiteX100" fmla="*/ 53771 w 832845"/>
              <a:gd name="connsiteY100" fmla="*/ 277284 h 746196"/>
              <a:gd name="connsiteX101" fmla="*/ 41071 w 832845"/>
              <a:gd name="connsiteY101" fmla="*/ 292100 h 746196"/>
              <a:gd name="connsiteX102" fmla="*/ 34721 w 832845"/>
              <a:gd name="connsiteY102" fmla="*/ 304800 h 746196"/>
              <a:gd name="connsiteX103" fmla="*/ 30487 w 832845"/>
              <a:gd name="connsiteY103" fmla="*/ 309034 h 746196"/>
              <a:gd name="connsiteX104" fmla="*/ 26254 w 832845"/>
              <a:gd name="connsiteY104" fmla="*/ 317500 h 746196"/>
              <a:gd name="connsiteX105" fmla="*/ 17787 w 832845"/>
              <a:gd name="connsiteY105" fmla="*/ 330200 h 746196"/>
              <a:gd name="connsiteX106" fmla="*/ 13554 w 832845"/>
              <a:gd name="connsiteY106" fmla="*/ 336550 h 746196"/>
              <a:gd name="connsiteX107" fmla="*/ 9321 w 832845"/>
              <a:gd name="connsiteY107" fmla="*/ 342900 h 746196"/>
              <a:gd name="connsiteX108" fmla="*/ 5087 w 832845"/>
              <a:gd name="connsiteY108" fmla="*/ 347134 h 746196"/>
              <a:gd name="connsiteX109" fmla="*/ 5087 w 832845"/>
              <a:gd name="connsiteY109" fmla="*/ 423334 h 746196"/>
              <a:gd name="connsiteX110" fmla="*/ 19904 w 832845"/>
              <a:gd name="connsiteY110" fmla="*/ 452967 h 746196"/>
              <a:gd name="connsiteX111" fmla="*/ 32604 w 832845"/>
              <a:gd name="connsiteY111" fmla="*/ 469900 h 746196"/>
              <a:gd name="connsiteX112" fmla="*/ 45304 w 832845"/>
              <a:gd name="connsiteY112" fmla="*/ 482600 h 746196"/>
              <a:gd name="connsiteX113" fmla="*/ 49537 w 832845"/>
              <a:gd name="connsiteY113" fmla="*/ 488950 h 746196"/>
              <a:gd name="connsiteX114" fmla="*/ 60121 w 832845"/>
              <a:gd name="connsiteY114" fmla="*/ 499534 h 746196"/>
              <a:gd name="connsiteX115" fmla="*/ 70704 w 832845"/>
              <a:gd name="connsiteY115" fmla="*/ 516467 h 746196"/>
              <a:gd name="connsiteX116" fmla="*/ 77054 w 832845"/>
              <a:gd name="connsiteY116" fmla="*/ 527050 h 746196"/>
              <a:gd name="connsiteX117" fmla="*/ 83404 w 832845"/>
              <a:gd name="connsiteY117" fmla="*/ 535517 h 746196"/>
              <a:gd name="connsiteX118" fmla="*/ 85521 w 832845"/>
              <a:gd name="connsiteY118" fmla="*/ 541867 h 746196"/>
              <a:gd name="connsiteX119" fmla="*/ 87637 w 832845"/>
              <a:gd name="connsiteY119" fmla="*/ 550334 h 746196"/>
              <a:gd name="connsiteX120" fmla="*/ 96104 w 832845"/>
              <a:gd name="connsiteY120" fmla="*/ 565150 h 746196"/>
              <a:gd name="connsiteX121" fmla="*/ 98221 w 832845"/>
              <a:gd name="connsiteY121" fmla="*/ 571500 h 746196"/>
              <a:gd name="connsiteX122" fmla="*/ 102454 w 832845"/>
              <a:gd name="connsiteY122" fmla="*/ 586317 h 746196"/>
              <a:gd name="connsiteX123" fmla="*/ 108804 w 832845"/>
              <a:gd name="connsiteY123" fmla="*/ 601134 h 746196"/>
              <a:gd name="connsiteX124" fmla="*/ 113037 w 832845"/>
              <a:gd name="connsiteY124" fmla="*/ 615950 h 746196"/>
              <a:gd name="connsiteX125" fmla="*/ 115154 w 832845"/>
              <a:gd name="connsiteY125" fmla="*/ 622300 h 746196"/>
              <a:gd name="connsiteX126" fmla="*/ 119387 w 832845"/>
              <a:gd name="connsiteY126" fmla="*/ 628650 h 746196"/>
              <a:gd name="connsiteX127" fmla="*/ 125737 w 832845"/>
              <a:gd name="connsiteY127" fmla="*/ 651934 h 746196"/>
              <a:gd name="connsiteX128" fmla="*/ 138437 w 832845"/>
              <a:gd name="connsiteY128" fmla="*/ 660400 h 746196"/>
              <a:gd name="connsiteX129" fmla="*/ 142671 w 832845"/>
              <a:gd name="connsiteY129" fmla="*/ 664634 h 746196"/>
              <a:gd name="connsiteX130" fmla="*/ 151137 w 832845"/>
              <a:gd name="connsiteY130" fmla="*/ 668867 h 746196"/>
              <a:gd name="connsiteX131" fmla="*/ 170187 w 832845"/>
              <a:gd name="connsiteY131" fmla="*/ 679450 h 746196"/>
              <a:gd name="connsiteX132" fmla="*/ 208287 w 832845"/>
              <a:gd name="connsiteY132" fmla="*/ 681567 h 746196"/>
              <a:gd name="connsiteX133" fmla="*/ 218871 w 832845"/>
              <a:gd name="connsiteY133" fmla="*/ 692150 h 746196"/>
              <a:gd name="connsiteX134" fmla="*/ 225221 w 832845"/>
              <a:gd name="connsiteY134" fmla="*/ 700617 h 746196"/>
              <a:gd name="connsiteX135" fmla="*/ 233687 w 832845"/>
              <a:gd name="connsiteY135" fmla="*/ 706967 h 746196"/>
              <a:gd name="connsiteX136" fmla="*/ 246387 w 832845"/>
              <a:gd name="connsiteY136" fmla="*/ 715434 h 746196"/>
              <a:gd name="connsiteX137" fmla="*/ 273904 w 832845"/>
              <a:gd name="connsiteY137" fmla="*/ 713317 h 746196"/>
              <a:gd name="connsiteX138" fmla="*/ 280254 w 832845"/>
              <a:gd name="connsiteY138" fmla="*/ 709084 h 746196"/>
              <a:gd name="connsiteX139" fmla="*/ 286604 w 832845"/>
              <a:gd name="connsiteY139" fmla="*/ 706967 h 746196"/>
              <a:gd name="connsiteX140" fmla="*/ 295071 w 832845"/>
              <a:gd name="connsiteY140" fmla="*/ 702734 h 746196"/>
              <a:gd name="connsiteX141" fmla="*/ 305654 w 832845"/>
              <a:gd name="connsiteY141" fmla="*/ 698500 h 746196"/>
              <a:gd name="connsiteX142" fmla="*/ 328937 w 832845"/>
              <a:gd name="connsiteY142" fmla="*/ 687917 h 746196"/>
              <a:gd name="connsiteX143" fmla="*/ 375504 w 832845"/>
              <a:gd name="connsiteY143" fmla="*/ 690034 h 746196"/>
              <a:gd name="connsiteX144" fmla="*/ 386087 w 832845"/>
              <a:gd name="connsiteY144" fmla="*/ 696384 h 746196"/>
              <a:gd name="connsiteX145" fmla="*/ 403021 w 832845"/>
              <a:gd name="connsiteY145" fmla="*/ 702734 h 746196"/>
              <a:gd name="connsiteX146" fmla="*/ 417837 w 832845"/>
              <a:gd name="connsiteY146" fmla="*/ 713317 h 746196"/>
              <a:gd name="connsiteX147" fmla="*/ 430537 w 832845"/>
              <a:gd name="connsiteY147" fmla="*/ 719667 h 746196"/>
              <a:gd name="connsiteX148" fmla="*/ 447471 w 832845"/>
              <a:gd name="connsiteY148" fmla="*/ 730250 h 746196"/>
              <a:gd name="connsiteX149" fmla="*/ 451704 w 832845"/>
              <a:gd name="connsiteY149" fmla="*/ 736600 h 746196"/>
              <a:gd name="connsiteX150" fmla="*/ 458054 w 832845"/>
              <a:gd name="connsiteY150" fmla="*/ 738717 h 746196"/>
              <a:gd name="connsiteX151" fmla="*/ 477104 w 832845"/>
              <a:gd name="connsiteY151" fmla="*/ 742950 h 746196"/>
              <a:gd name="connsiteX152" fmla="*/ 538487 w 832845"/>
              <a:gd name="connsiteY152" fmla="*/ 736600 h 746196"/>
              <a:gd name="connsiteX153" fmla="*/ 542721 w 832845"/>
              <a:gd name="connsiteY153" fmla="*/ 730250 h 746196"/>
              <a:gd name="connsiteX154" fmla="*/ 546954 w 832845"/>
              <a:gd name="connsiteY154" fmla="*/ 717550 h 746196"/>
              <a:gd name="connsiteX155" fmla="*/ 549071 w 832845"/>
              <a:gd name="connsiteY155" fmla="*/ 711200 h 746196"/>
              <a:gd name="connsiteX156" fmla="*/ 521554 w 832845"/>
              <a:gd name="connsiteY156" fmla="*/ 696384 h 7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832845" h="746196">
                <a:moveTo>
                  <a:pt x="521554" y="696384"/>
                </a:moveTo>
                <a:lnTo>
                  <a:pt x="521554" y="696384"/>
                </a:lnTo>
                <a:cubicBezTo>
                  <a:pt x="539594" y="687965"/>
                  <a:pt x="557347" y="678597"/>
                  <a:pt x="576587" y="673100"/>
                </a:cubicBezTo>
                <a:cubicBezTo>
                  <a:pt x="582181" y="671502"/>
                  <a:pt x="587841" y="670129"/>
                  <a:pt x="593521" y="668867"/>
                </a:cubicBezTo>
                <a:cubicBezTo>
                  <a:pt x="593700" y="668827"/>
                  <a:pt x="617346" y="664453"/>
                  <a:pt x="623154" y="662517"/>
                </a:cubicBezTo>
                <a:cubicBezTo>
                  <a:pt x="630988" y="659905"/>
                  <a:pt x="638603" y="656661"/>
                  <a:pt x="646437" y="654050"/>
                </a:cubicBezTo>
                <a:cubicBezTo>
                  <a:pt x="666483" y="647368"/>
                  <a:pt x="644924" y="655941"/>
                  <a:pt x="661254" y="649817"/>
                </a:cubicBezTo>
                <a:cubicBezTo>
                  <a:pt x="664811" y="648483"/>
                  <a:pt x="668233" y="646785"/>
                  <a:pt x="671837" y="645584"/>
                </a:cubicBezTo>
                <a:cubicBezTo>
                  <a:pt x="674597" y="644664"/>
                  <a:pt x="677580" y="644488"/>
                  <a:pt x="680304" y="643467"/>
                </a:cubicBezTo>
                <a:cubicBezTo>
                  <a:pt x="683258" y="642359"/>
                  <a:pt x="685888" y="640516"/>
                  <a:pt x="688771" y="639234"/>
                </a:cubicBezTo>
                <a:cubicBezTo>
                  <a:pt x="698192" y="635047"/>
                  <a:pt x="704074" y="634514"/>
                  <a:pt x="712054" y="626534"/>
                </a:cubicBezTo>
                <a:cubicBezTo>
                  <a:pt x="723065" y="615523"/>
                  <a:pt x="716607" y="618850"/>
                  <a:pt x="731104" y="615950"/>
                </a:cubicBezTo>
                <a:cubicBezTo>
                  <a:pt x="740126" y="609936"/>
                  <a:pt x="743163" y="607153"/>
                  <a:pt x="752271" y="603250"/>
                </a:cubicBezTo>
                <a:cubicBezTo>
                  <a:pt x="754322" y="602371"/>
                  <a:pt x="756504" y="601839"/>
                  <a:pt x="758621" y="601134"/>
                </a:cubicBezTo>
                <a:cubicBezTo>
                  <a:pt x="764141" y="595614"/>
                  <a:pt x="768551" y="589818"/>
                  <a:pt x="775554" y="586317"/>
                </a:cubicBezTo>
                <a:cubicBezTo>
                  <a:pt x="777550" y="585319"/>
                  <a:pt x="779787" y="584906"/>
                  <a:pt x="781904" y="584200"/>
                </a:cubicBezTo>
                <a:cubicBezTo>
                  <a:pt x="786586" y="579518"/>
                  <a:pt x="788709" y="576564"/>
                  <a:pt x="794604" y="573617"/>
                </a:cubicBezTo>
                <a:cubicBezTo>
                  <a:pt x="796600" y="572619"/>
                  <a:pt x="798958" y="572498"/>
                  <a:pt x="800954" y="571500"/>
                </a:cubicBezTo>
                <a:cubicBezTo>
                  <a:pt x="804281" y="569836"/>
                  <a:pt x="813532" y="562516"/>
                  <a:pt x="815771" y="560917"/>
                </a:cubicBezTo>
                <a:cubicBezTo>
                  <a:pt x="825116" y="554243"/>
                  <a:pt x="819276" y="559530"/>
                  <a:pt x="826354" y="552450"/>
                </a:cubicBezTo>
                <a:cubicBezTo>
                  <a:pt x="836815" y="521073"/>
                  <a:pt x="832995" y="534933"/>
                  <a:pt x="826354" y="463550"/>
                </a:cubicBezTo>
                <a:cubicBezTo>
                  <a:pt x="826027" y="460038"/>
                  <a:pt x="822054" y="457955"/>
                  <a:pt x="820004" y="455084"/>
                </a:cubicBezTo>
                <a:cubicBezTo>
                  <a:pt x="818525" y="453014"/>
                  <a:pt x="817182" y="450851"/>
                  <a:pt x="815771" y="448734"/>
                </a:cubicBezTo>
                <a:cubicBezTo>
                  <a:pt x="815092" y="446020"/>
                  <a:pt x="813056" y="436955"/>
                  <a:pt x="811537" y="433917"/>
                </a:cubicBezTo>
                <a:cubicBezTo>
                  <a:pt x="810399" y="431642"/>
                  <a:pt x="808442" y="429842"/>
                  <a:pt x="807304" y="427567"/>
                </a:cubicBezTo>
                <a:cubicBezTo>
                  <a:pt x="806306" y="425571"/>
                  <a:pt x="806185" y="423213"/>
                  <a:pt x="805187" y="421217"/>
                </a:cubicBezTo>
                <a:cubicBezTo>
                  <a:pt x="804049" y="418942"/>
                  <a:pt x="802302" y="417024"/>
                  <a:pt x="800954" y="414867"/>
                </a:cubicBezTo>
                <a:cubicBezTo>
                  <a:pt x="798774" y="411378"/>
                  <a:pt x="796721" y="407812"/>
                  <a:pt x="794604" y="404284"/>
                </a:cubicBezTo>
                <a:cubicBezTo>
                  <a:pt x="793898" y="401462"/>
                  <a:pt x="793323" y="398604"/>
                  <a:pt x="792487" y="395817"/>
                </a:cubicBezTo>
                <a:cubicBezTo>
                  <a:pt x="791205" y="391543"/>
                  <a:pt x="789336" y="387446"/>
                  <a:pt x="788254" y="383117"/>
                </a:cubicBezTo>
                <a:cubicBezTo>
                  <a:pt x="783091" y="362467"/>
                  <a:pt x="789395" y="388252"/>
                  <a:pt x="784021" y="364067"/>
                </a:cubicBezTo>
                <a:cubicBezTo>
                  <a:pt x="783390" y="361227"/>
                  <a:pt x="782535" y="358440"/>
                  <a:pt x="781904" y="355600"/>
                </a:cubicBezTo>
                <a:cubicBezTo>
                  <a:pt x="781123" y="352088"/>
                  <a:pt x="780596" y="348522"/>
                  <a:pt x="779787" y="345017"/>
                </a:cubicBezTo>
                <a:cubicBezTo>
                  <a:pt x="778479" y="339348"/>
                  <a:pt x="777394" y="333603"/>
                  <a:pt x="775554" y="328084"/>
                </a:cubicBezTo>
                <a:cubicBezTo>
                  <a:pt x="774848" y="325967"/>
                  <a:pt x="774024" y="323887"/>
                  <a:pt x="773437" y="321734"/>
                </a:cubicBezTo>
                <a:cubicBezTo>
                  <a:pt x="771906" y="316121"/>
                  <a:pt x="770027" y="310560"/>
                  <a:pt x="769204" y="304800"/>
                </a:cubicBezTo>
                <a:cubicBezTo>
                  <a:pt x="768104" y="297100"/>
                  <a:pt x="767464" y="288995"/>
                  <a:pt x="764971" y="281517"/>
                </a:cubicBezTo>
                <a:cubicBezTo>
                  <a:pt x="763769" y="277912"/>
                  <a:pt x="762148" y="274462"/>
                  <a:pt x="760737" y="270934"/>
                </a:cubicBezTo>
                <a:cubicBezTo>
                  <a:pt x="759384" y="260108"/>
                  <a:pt x="756767" y="240705"/>
                  <a:pt x="756504" y="230717"/>
                </a:cubicBezTo>
                <a:cubicBezTo>
                  <a:pt x="755297" y="184866"/>
                  <a:pt x="756439" y="138955"/>
                  <a:pt x="754387" y="93134"/>
                </a:cubicBezTo>
                <a:cubicBezTo>
                  <a:pt x="754298" y="91140"/>
                  <a:pt x="752066" y="89473"/>
                  <a:pt x="750154" y="88900"/>
                </a:cubicBezTo>
                <a:cubicBezTo>
                  <a:pt x="744706" y="87265"/>
                  <a:pt x="738843" y="87649"/>
                  <a:pt x="733221" y="86784"/>
                </a:cubicBezTo>
                <a:cubicBezTo>
                  <a:pt x="729665" y="86237"/>
                  <a:pt x="726108" y="85614"/>
                  <a:pt x="722637" y="84667"/>
                </a:cubicBezTo>
                <a:cubicBezTo>
                  <a:pt x="718332" y="83493"/>
                  <a:pt x="709937" y="80434"/>
                  <a:pt x="709937" y="80434"/>
                </a:cubicBezTo>
                <a:cubicBezTo>
                  <a:pt x="705999" y="76495"/>
                  <a:pt x="704696" y="74638"/>
                  <a:pt x="699354" y="71967"/>
                </a:cubicBezTo>
                <a:cubicBezTo>
                  <a:pt x="697358" y="70969"/>
                  <a:pt x="695121" y="70556"/>
                  <a:pt x="693004" y="69850"/>
                </a:cubicBezTo>
                <a:cubicBezTo>
                  <a:pt x="677912" y="54758"/>
                  <a:pt x="694215" y="71891"/>
                  <a:pt x="682421" y="57150"/>
                </a:cubicBezTo>
                <a:cubicBezTo>
                  <a:pt x="681174" y="55592"/>
                  <a:pt x="679434" y="54475"/>
                  <a:pt x="678187" y="52917"/>
                </a:cubicBezTo>
                <a:cubicBezTo>
                  <a:pt x="676598" y="50931"/>
                  <a:pt x="675583" y="48521"/>
                  <a:pt x="673954" y="46567"/>
                </a:cubicBezTo>
                <a:cubicBezTo>
                  <a:pt x="668101" y="39543"/>
                  <a:pt x="667313" y="41752"/>
                  <a:pt x="663371" y="33867"/>
                </a:cubicBezTo>
                <a:cubicBezTo>
                  <a:pt x="661679" y="30483"/>
                  <a:pt x="660041" y="22216"/>
                  <a:pt x="659137" y="19050"/>
                </a:cubicBezTo>
                <a:cubicBezTo>
                  <a:pt x="658524" y="16905"/>
                  <a:pt x="658415" y="14442"/>
                  <a:pt x="657021" y="12700"/>
                </a:cubicBezTo>
                <a:cubicBezTo>
                  <a:pt x="654274" y="9266"/>
                  <a:pt x="648296" y="7486"/>
                  <a:pt x="644321" y="6350"/>
                </a:cubicBezTo>
                <a:cubicBezTo>
                  <a:pt x="629569" y="2136"/>
                  <a:pt x="641853" y="6273"/>
                  <a:pt x="623154" y="2117"/>
                </a:cubicBezTo>
                <a:cubicBezTo>
                  <a:pt x="620976" y="1633"/>
                  <a:pt x="618921" y="706"/>
                  <a:pt x="616804" y="0"/>
                </a:cubicBezTo>
                <a:cubicBezTo>
                  <a:pt x="609043" y="706"/>
                  <a:pt x="601114" y="365"/>
                  <a:pt x="593521" y="2117"/>
                </a:cubicBezTo>
                <a:cubicBezTo>
                  <a:pt x="591576" y="2566"/>
                  <a:pt x="590884" y="5153"/>
                  <a:pt x="589287" y="6350"/>
                </a:cubicBezTo>
                <a:cubicBezTo>
                  <a:pt x="585217" y="9403"/>
                  <a:pt x="580820" y="11995"/>
                  <a:pt x="576587" y="14817"/>
                </a:cubicBezTo>
                <a:cubicBezTo>
                  <a:pt x="574470" y="16228"/>
                  <a:pt x="572650" y="18245"/>
                  <a:pt x="570237" y="19050"/>
                </a:cubicBezTo>
                <a:cubicBezTo>
                  <a:pt x="547078" y="26771"/>
                  <a:pt x="582157" y="14458"/>
                  <a:pt x="557537" y="25400"/>
                </a:cubicBezTo>
                <a:cubicBezTo>
                  <a:pt x="553459" y="27212"/>
                  <a:pt x="548550" y="27159"/>
                  <a:pt x="544837" y="29634"/>
                </a:cubicBezTo>
                <a:cubicBezTo>
                  <a:pt x="535819" y="35646"/>
                  <a:pt x="532776" y="38432"/>
                  <a:pt x="523671" y="42334"/>
                </a:cubicBezTo>
                <a:cubicBezTo>
                  <a:pt x="521620" y="43213"/>
                  <a:pt x="519438" y="43745"/>
                  <a:pt x="517321" y="44450"/>
                </a:cubicBezTo>
                <a:cubicBezTo>
                  <a:pt x="497633" y="42810"/>
                  <a:pt x="497215" y="44149"/>
                  <a:pt x="483454" y="40217"/>
                </a:cubicBezTo>
                <a:cubicBezTo>
                  <a:pt x="481309" y="39604"/>
                  <a:pt x="479100" y="39098"/>
                  <a:pt x="477104" y="38100"/>
                </a:cubicBezTo>
                <a:cubicBezTo>
                  <a:pt x="474829" y="36962"/>
                  <a:pt x="473079" y="34900"/>
                  <a:pt x="470754" y="33867"/>
                </a:cubicBezTo>
                <a:cubicBezTo>
                  <a:pt x="466676" y="32055"/>
                  <a:pt x="462287" y="31045"/>
                  <a:pt x="458054" y="29634"/>
                </a:cubicBezTo>
                <a:cubicBezTo>
                  <a:pt x="455937" y="28928"/>
                  <a:pt x="453913" y="27833"/>
                  <a:pt x="451704" y="27517"/>
                </a:cubicBezTo>
                <a:cubicBezTo>
                  <a:pt x="419412" y="22903"/>
                  <a:pt x="441872" y="25599"/>
                  <a:pt x="383971" y="23284"/>
                </a:cubicBezTo>
                <a:cubicBezTo>
                  <a:pt x="369860" y="23989"/>
                  <a:pt x="355647" y="23573"/>
                  <a:pt x="341637" y="25400"/>
                </a:cubicBezTo>
                <a:cubicBezTo>
                  <a:pt x="339114" y="25729"/>
                  <a:pt x="337496" y="28372"/>
                  <a:pt x="335287" y="29634"/>
                </a:cubicBezTo>
                <a:cubicBezTo>
                  <a:pt x="322882" y="36723"/>
                  <a:pt x="330788" y="30731"/>
                  <a:pt x="320471" y="38100"/>
                </a:cubicBezTo>
                <a:cubicBezTo>
                  <a:pt x="317600" y="40150"/>
                  <a:pt x="315067" y="42700"/>
                  <a:pt x="312004" y="44450"/>
                </a:cubicBezTo>
                <a:cubicBezTo>
                  <a:pt x="309466" y="45900"/>
                  <a:pt x="299250" y="48095"/>
                  <a:pt x="297187" y="48684"/>
                </a:cubicBezTo>
                <a:cubicBezTo>
                  <a:pt x="274208" y="55249"/>
                  <a:pt x="316492" y="49450"/>
                  <a:pt x="250621" y="52917"/>
                </a:cubicBezTo>
                <a:cubicBezTo>
                  <a:pt x="225527" y="57936"/>
                  <a:pt x="251526" y="51339"/>
                  <a:pt x="233687" y="59267"/>
                </a:cubicBezTo>
                <a:cubicBezTo>
                  <a:pt x="229609" y="61079"/>
                  <a:pt x="220987" y="63500"/>
                  <a:pt x="220987" y="63500"/>
                </a:cubicBezTo>
                <a:cubicBezTo>
                  <a:pt x="216048" y="68439"/>
                  <a:pt x="211982" y="74443"/>
                  <a:pt x="206171" y="78317"/>
                </a:cubicBezTo>
                <a:lnTo>
                  <a:pt x="187121" y="91017"/>
                </a:lnTo>
                <a:cubicBezTo>
                  <a:pt x="185004" y="92428"/>
                  <a:pt x="182570" y="93451"/>
                  <a:pt x="180771" y="95250"/>
                </a:cubicBezTo>
                <a:cubicBezTo>
                  <a:pt x="178654" y="97367"/>
                  <a:pt x="176857" y="99860"/>
                  <a:pt x="174421" y="101600"/>
                </a:cubicBezTo>
                <a:cubicBezTo>
                  <a:pt x="171853" y="103434"/>
                  <a:pt x="168522" y="104000"/>
                  <a:pt x="165954" y="105834"/>
                </a:cubicBezTo>
                <a:cubicBezTo>
                  <a:pt x="163518" y="107574"/>
                  <a:pt x="161904" y="110268"/>
                  <a:pt x="159604" y="112184"/>
                </a:cubicBezTo>
                <a:cubicBezTo>
                  <a:pt x="153327" y="117414"/>
                  <a:pt x="152182" y="116213"/>
                  <a:pt x="144787" y="120650"/>
                </a:cubicBezTo>
                <a:cubicBezTo>
                  <a:pt x="140424" y="123268"/>
                  <a:pt x="136320" y="126295"/>
                  <a:pt x="132087" y="129117"/>
                </a:cubicBezTo>
                <a:lnTo>
                  <a:pt x="125737" y="133350"/>
                </a:lnTo>
                <a:cubicBezTo>
                  <a:pt x="125032" y="135467"/>
                  <a:pt x="123898" y="137486"/>
                  <a:pt x="123621" y="139700"/>
                </a:cubicBezTo>
                <a:cubicBezTo>
                  <a:pt x="119690" y="171153"/>
                  <a:pt x="123709" y="158303"/>
                  <a:pt x="119387" y="179917"/>
                </a:cubicBezTo>
                <a:cubicBezTo>
                  <a:pt x="118817" y="182770"/>
                  <a:pt x="118292" y="185660"/>
                  <a:pt x="117271" y="188384"/>
                </a:cubicBezTo>
                <a:cubicBezTo>
                  <a:pt x="116163" y="191338"/>
                  <a:pt x="115057" y="194426"/>
                  <a:pt x="113037" y="196850"/>
                </a:cubicBezTo>
                <a:cubicBezTo>
                  <a:pt x="111408" y="198804"/>
                  <a:pt x="108641" y="199455"/>
                  <a:pt x="106687" y="201084"/>
                </a:cubicBezTo>
                <a:cubicBezTo>
                  <a:pt x="104387" y="203000"/>
                  <a:pt x="102610" y="205486"/>
                  <a:pt x="100337" y="207434"/>
                </a:cubicBezTo>
                <a:cubicBezTo>
                  <a:pt x="97659" y="209730"/>
                  <a:pt x="94365" y="211290"/>
                  <a:pt x="91871" y="213784"/>
                </a:cubicBezTo>
                <a:cubicBezTo>
                  <a:pt x="90072" y="215583"/>
                  <a:pt x="89116" y="218064"/>
                  <a:pt x="87637" y="220134"/>
                </a:cubicBezTo>
                <a:cubicBezTo>
                  <a:pt x="85586" y="223004"/>
                  <a:pt x="83404" y="225778"/>
                  <a:pt x="81287" y="228600"/>
                </a:cubicBezTo>
                <a:cubicBezTo>
                  <a:pt x="80582" y="230717"/>
                  <a:pt x="79784" y="232805"/>
                  <a:pt x="79171" y="234950"/>
                </a:cubicBezTo>
                <a:cubicBezTo>
                  <a:pt x="78372" y="237747"/>
                  <a:pt x="77853" y="240620"/>
                  <a:pt x="77054" y="243417"/>
                </a:cubicBezTo>
                <a:cubicBezTo>
                  <a:pt x="75738" y="248022"/>
                  <a:pt x="73390" y="254473"/>
                  <a:pt x="70704" y="258234"/>
                </a:cubicBezTo>
                <a:cubicBezTo>
                  <a:pt x="68964" y="260670"/>
                  <a:pt x="66270" y="262284"/>
                  <a:pt x="64354" y="264584"/>
                </a:cubicBezTo>
                <a:cubicBezTo>
                  <a:pt x="62725" y="266538"/>
                  <a:pt x="61750" y="268980"/>
                  <a:pt x="60121" y="270934"/>
                </a:cubicBezTo>
                <a:cubicBezTo>
                  <a:pt x="58205" y="273234"/>
                  <a:pt x="55719" y="275011"/>
                  <a:pt x="53771" y="277284"/>
                </a:cubicBezTo>
                <a:cubicBezTo>
                  <a:pt x="37479" y="296291"/>
                  <a:pt x="56828" y="276343"/>
                  <a:pt x="41071" y="292100"/>
                </a:cubicBezTo>
                <a:cubicBezTo>
                  <a:pt x="38835" y="298806"/>
                  <a:pt x="39410" y="298939"/>
                  <a:pt x="34721" y="304800"/>
                </a:cubicBezTo>
                <a:cubicBezTo>
                  <a:pt x="33474" y="306359"/>
                  <a:pt x="31594" y="307373"/>
                  <a:pt x="30487" y="309034"/>
                </a:cubicBezTo>
                <a:cubicBezTo>
                  <a:pt x="28737" y="311659"/>
                  <a:pt x="27877" y="314795"/>
                  <a:pt x="26254" y="317500"/>
                </a:cubicBezTo>
                <a:cubicBezTo>
                  <a:pt x="23636" y="321863"/>
                  <a:pt x="20609" y="325967"/>
                  <a:pt x="17787" y="330200"/>
                </a:cubicBezTo>
                <a:lnTo>
                  <a:pt x="13554" y="336550"/>
                </a:lnTo>
                <a:cubicBezTo>
                  <a:pt x="12143" y="338667"/>
                  <a:pt x="11120" y="341101"/>
                  <a:pt x="9321" y="342900"/>
                </a:cubicBezTo>
                <a:lnTo>
                  <a:pt x="5087" y="347134"/>
                </a:lnTo>
                <a:cubicBezTo>
                  <a:pt x="-4252" y="375160"/>
                  <a:pt x="1430" y="355676"/>
                  <a:pt x="5087" y="423334"/>
                </a:cubicBezTo>
                <a:cubicBezTo>
                  <a:pt x="5628" y="433347"/>
                  <a:pt x="15811" y="447510"/>
                  <a:pt x="19904" y="452967"/>
                </a:cubicBezTo>
                <a:cubicBezTo>
                  <a:pt x="24137" y="458611"/>
                  <a:pt x="27615" y="464911"/>
                  <a:pt x="32604" y="469900"/>
                </a:cubicBezTo>
                <a:cubicBezTo>
                  <a:pt x="36837" y="474133"/>
                  <a:pt x="41983" y="477619"/>
                  <a:pt x="45304" y="482600"/>
                </a:cubicBezTo>
                <a:cubicBezTo>
                  <a:pt x="46715" y="484717"/>
                  <a:pt x="47862" y="487036"/>
                  <a:pt x="49537" y="488950"/>
                </a:cubicBezTo>
                <a:cubicBezTo>
                  <a:pt x="52822" y="492705"/>
                  <a:pt x="57477" y="495303"/>
                  <a:pt x="60121" y="499534"/>
                </a:cubicBezTo>
                <a:cubicBezTo>
                  <a:pt x="63649" y="505178"/>
                  <a:pt x="67279" y="510760"/>
                  <a:pt x="70704" y="516467"/>
                </a:cubicBezTo>
                <a:cubicBezTo>
                  <a:pt x="72821" y="519995"/>
                  <a:pt x="74772" y="523627"/>
                  <a:pt x="77054" y="527050"/>
                </a:cubicBezTo>
                <a:cubicBezTo>
                  <a:pt x="79011" y="529985"/>
                  <a:pt x="81287" y="532695"/>
                  <a:pt x="83404" y="535517"/>
                </a:cubicBezTo>
                <a:cubicBezTo>
                  <a:pt x="84110" y="537634"/>
                  <a:pt x="84908" y="539722"/>
                  <a:pt x="85521" y="541867"/>
                </a:cubicBezTo>
                <a:cubicBezTo>
                  <a:pt x="86320" y="544664"/>
                  <a:pt x="86616" y="547610"/>
                  <a:pt x="87637" y="550334"/>
                </a:cubicBezTo>
                <a:cubicBezTo>
                  <a:pt x="93198" y="565163"/>
                  <a:pt x="89968" y="552879"/>
                  <a:pt x="96104" y="565150"/>
                </a:cubicBezTo>
                <a:cubicBezTo>
                  <a:pt x="97102" y="567146"/>
                  <a:pt x="97580" y="569363"/>
                  <a:pt x="98221" y="571500"/>
                </a:cubicBezTo>
                <a:cubicBezTo>
                  <a:pt x="99697" y="576420"/>
                  <a:pt x="100726" y="581480"/>
                  <a:pt x="102454" y="586317"/>
                </a:cubicBezTo>
                <a:cubicBezTo>
                  <a:pt x="104261" y="591377"/>
                  <a:pt x="106808" y="596145"/>
                  <a:pt x="108804" y="601134"/>
                </a:cubicBezTo>
                <a:cubicBezTo>
                  <a:pt x="111345" y="607485"/>
                  <a:pt x="111027" y="608915"/>
                  <a:pt x="113037" y="615950"/>
                </a:cubicBezTo>
                <a:cubicBezTo>
                  <a:pt x="113650" y="618095"/>
                  <a:pt x="114156" y="620304"/>
                  <a:pt x="115154" y="622300"/>
                </a:cubicBezTo>
                <a:cubicBezTo>
                  <a:pt x="116292" y="624575"/>
                  <a:pt x="117976" y="626533"/>
                  <a:pt x="119387" y="628650"/>
                </a:cubicBezTo>
                <a:cubicBezTo>
                  <a:pt x="120047" y="631950"/>
                  <a:pt x="123259" y="650282"/>
                  <a:pt x="125737" y="651934"/>
                </a:cubicBezTo>
                <a:cubicBezTo>
                  <a:pt x="129970" y="654756"/>
                  <a:pt x="134839" y="656802"/>
                  <a:pt x="138437" y="660400"/>
                </a:cubicBezTo>
                <a:cubicBezTo>
                  <a:pt x="139848" y="661811"/>
                  <a:pt x="141010" y="663527"/>
                  <a:pt x="142671" y="664634"/>
                </a:cubicBezTo>
                <a:cubicBezTo>
                  <a:pt x="145296" y="666384"/>
                  <a:pt x="148379" y="667335"/>
                  <a:pt x="151137" y="668867"/>
                </a:cubicBezTo>
                <a:cubicBezTo>
                  <a:pt x="152095" y="669399"/>
                  <a:pt x="167498" y="679083"/>
                  <a:pt x="170187" y="679450"/>
                </a:cubicBezTo>
                <a:cubicBezTo>
                  <a:pt x="182790" y="681169"/>
                  <a:pt x="195587" y="680861"/>
                  <a:pt x="208287" y="681567"/>
                </a:cubicBezTo>
                <a:cubicBezTo>
                  <a:pt x="219581" y="698505"/>
                  <a:pt x="204756" y="678035"/>
                  <a:pt x="218871" y="692150"/>
                </a:cubicBezTo>
                <a:cubicBezTo>
                  <a:pt x="221366" y="694645"/>
                  <a:pt x="222727" y="698122"/>
                  <a:pt x="225221" y="700617"/>
                </a:cubicBezTo>
                <a:cubicBezTo>
                  <a:pt x="227715" y="703111"/>
                  <a:pt x="230977" y="704709"/>
                  <a:pt x="233687" y="706967"/>
                </a:cubicBezTo>
                <a:cubicBezTo>
                  <a:pt x="243382" y="715046"/>
                  <a:pt x="231029" y="707753"/>
                  <a:pt x="246387" y="715434"/>
                </a:cubicBezTo>
                <a:cubicBezTo>
                  <a:pt x="255559" y="714728"/>
                  <a:pt x="264862" y="715012"/>
                  <a:pt x="273904" y="713317"/>
                </a:cubicBezTo>
                <a:cubicBezTo>
                  <a:pt x="276404" y="712848"/>
                  <a:pt x="277979" y="710222"/>
                  <a:pt x="280254" y="709084"/>
                </a:cubicBezTo>
                <a:cubicBezTo>
                  <a:pt x="282250" y="708086"/>
                  <a:pt x="284553" y="707846"/>
                  <a:pt x="286604" y="706967"/>
                </a:cubicBezTo>
                <a:cubicBezTo>
                  <a:pt x="289504" y="705724"/>
                  <a:pt x="292188" y="704016"/>
                  <a:pt x="295071" y="702734"/>
                </a:cubicBezTo>
                <a:cubicBezTo>
                  <a:pt x="298543" y="701191"/>
                  <a:pt x="302318" y="700319"/>
                  <a:pt x="305654" y="698500"/>
                </a:cubicBezTo>
                <a:cubicBezTo>
                  <a:pt x="326852" y="686937"/>
                  <a:pt x="309473" y="691811"/>
                  <a:pt x="328937" y="687917"/>
                </a:cubicBezTo>
                <a:cubicBezTo>
                  <a:pt x="344459" y="688623"/>
                  <a:pt x="360015" y="688795"/>
                  <a:pt x="375504" y="690034"/>
                </a:cubicBezTo>
                <a:cubicBezTo>
                  <a:pt x="385167" y="690807"/>
                  <a:pt x="379006" y="692338"/>
                  <a:pt x="386087" y="696384"/>
                </a:cubicBezTo>
                <a:cubicBezTo>
                  <a:pt x="407900" y="708849"/>
                  <a:pt x="387689" y="695068"/>
                  <a:pt x="403021" y="702734"/>
                </a:cubicBezTo>
                <a:cubicBezTo>
                  <a:pt x="408198" y="705323"/>
                  <a:pt x="413032" y="710434"/>
                  <a:pt x="417837" y="713317"/>
                </a:cubicBezTo>
                <a:cubicBezTo>
                  <a:pt x="421895" y="715752"/>
                  <a:pt x="426478" y="717232"/>
                  <a:pt x="430537" y="719667"/>
                </a:cubicBezTo>
                <a:cubicBezTo>
                  <a:pt x="458005" y="736148"/>
                  <a:pt x="421111" y="717072"/>
                  <a:pt x="447471" y="730250"/>
                </a:cubicBezTo>
                <a:cubicBezTo>
                  <a:pt x="448882" y="732367"/>
                  <a:pt x="449718" y="735011"/>
                  <a:pt x="451704" y="736600"/>
                </a:cubicBezTo>
                <a:cubicBezTo>
                  <a:pt x="453446" y="737994"/>
                  <a:pt x="455909" y="738104"/>
                  <a:pt x="458054" y="738717"/>
                </a:cubicBezTo>
                <a:cubicBezTo>
                  <a:pt x="465033" y="740711"/>
                  <a:pt x="469824" y="741494"/>
                  <a:pt x="477104" y="742950"/>
                </a:cubicBezTo>
                <a:cubicBezTo>
                  <a:pt x="501410" y="742050"/>
                  <a:pt x="524423" y="754180"/>
                  <a:pt x="538487" y="736600"/>
                </a:cubicBezTo>
                <a:cubicBezTo>
                  <a:pt x="540076" y="734613"/>
                  <a:pt x="541310" y="732367"/>
                  <a:pt x="542721" y="730250"/>
                </a:cubicBezTo>
                <a:lnTo>
                  <a:pt x="546954" y="717550"/>
                </a:lnTo>
                <a:cubicBezTo>
                  <a:pt x="547660" y="715433"/>
                  <a:pt x="549071" y="713431"/>
                  <a:pt x="549071" y="711200"/>
                </a:cubicBezTo>
                <a:lnTo>
                  <a:pt x="521554" y="696384"/>
                </a:ln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4" name="Freeform: Shape 1032">
            <a:extLst>
              <a:ext uri="{FF2B5EF4-FFF2-40B4-BE49-F238E27FC236}">
                <a16:creationId xmlns:a16="http://schemas.microsoft.com/office/drawing/2014/main" id="{41FC0730-716B-41D8-87B5-7ABF55E94813}"/>
              </a:ext>
            </a:extLst>
          </p:cNvPr>
          <p:cNvSpPr/>
          <p:nvPr/>
        </p:nvSpPr>
        <p:spPr>
          <a:xfrm rot="3028085">
            <a:off x="7588874" y="5225804"/>
            <a:ext cx="903848" cy="1300537"/>
          </a:xfrm>
          <a:custGeom>
            <a:avLst/>
            <a:gdLst>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56633 w 762000"/>
              <a:gd name="connsiteY60" fmla="*/ 552450 h 1096433"/>
              <a:gd name="connsiteX61" fmla="*/ 156633 w 762000"/>
              <a:gd name="connsiteY61" fmla="*/ 552450 h 1096433"/>
              <a:gd name="connsiteX62" fmla="*/ 222250 w 762000"/>
              <a:gd name="connsiteY62" fmla="*/ 588433 h 1096433"/>
              <a:gd name="connsiteX63" fmla="*/ 222250 w 762000"/>
              <a:gd name="connsiteY63" fmla="*/ 588433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56633 w 762000"/>
              <a:gd name="connsiteY60" fmla="*/ 552450 h 1096433"/>
              <a:gd name="connsiteX61" fmla="*/ 156633 w 762000"/>
              <a:gd name="connsiteY61" fmla="*/ 552450 h 1096433"/>
              <a:gd name="connsiteX62" fmla="*/ 222250 w 762000"/>
              <a:gd name="connsiteY62" fmla="*/ 58843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56633 w 762000"/>
              <a:gd name="connsiteY60" fmla="*/ 552450 h 1096433"/>
              <a:gd name="connsiteX61" fmla="*/ 156633 w 762000"/>
              <a:gd name="connsiteY61" fmla="*/ 5524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56633 w 762000"/>
              <a:gd name="connsiteY60" fmla="*/ 552450 h 1096433"/>
              <a:gd name="connsiteX61" fmla="*/ 192616 w 762000"/>
              <a:gd name="connsiteY61" fmla="*/ 5778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90500 w 762000"/>
              <a:gd name="connsiteY60" fmla="*/ 565150 h 1096433"/>
              <a:gd name="connsiteX61" fmla="*/ 192616 w 762000"/>
              <a:gd name="connsiteY61" fmla="*/ 5778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226483 w 762000"/>
              <a:gd name="connsiteY59" fmla="*/ 575733 h 1096433"/>
              <a:gd name="connsiteX60" fmla="*/ 190500 w 762000"/>
              <a:gd name="connsiteY60" fmla="*/ 565150 h 1096433"/>
              <a:gd name="connsiteX61" fmla="*/ 192616 w 762000"/>
              <a:gd name="connsiteY61" fmla="*/ 5778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94733 w 762000"/>
              <a:gd name="connsiteY58" fmla="*/ 556683 h 1096433"/>
              <a:gd name="connsiteX59" fmla="*/ 226483 w 762000"/>
              <a:gd name="connsiteY59" fmla="*/ 575733 h 1096433"/>
              <a:gd name="connsiteX60" fmla="*/ 190500 w 762000"/>
              <a:gd name="connsiteY60" fmla="*/ 565150 h 1096433"/>
              <a:gd name="connsiteX61" fmla="*/ 192616 w 762000"/>
              <a:gd name="connsiteY61" fmla="*/ 5778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94733 w 762000"/>
              <a:gd name="connsiteY58" fmla="*/ 556683 h 1096433"/>
              <a:gd name="connsiteX59" fmla="*/ 190500 w 762000"/>
              <a:gd name="connsiteY59" fmla="*/ 565150 h 1096433"/>
              <a:gd name="connsiteX60" fmla="*/ 192616 w 762000"/>
              <a:gd name="connsiteY60" fmla="*/ 577850 h 1096433"/>
              <a:gd name="connsiteX61" fmla="*/ 192617 w 762000"/>
              <a:gd name="connsiteY61" fmla="*/ 582083 h 1096433"/>
              <a:gd name="connsiteX62" fmla="*/ 139700 w 762000"/>
              <a:gd name="connsiteY62" fmla="*/ 596900 h 1096433"/>
              <a:gd name="connsiteX63" fmla="*/ 69850 w 762000"/>
              <a:gd name="connsiteY63" fmla="*/ 615950 h 1096433"/>
              <a:gd name="connsiteX64" fmla="*/ 69850 w 762000"/>
              <a:gd name="connsiteY64" fmla="*/ 615950 h 1096433"/>
              <a:gd name="connsiteX65" fmla="*/ 67733 w 762000"/>
              <a:gd name="connsiteY65" fmla="*/ 635000 h 1096433"/>
              <a:gd name="connsiteX66" fmla="*/ 65617 w 762000"/>
              <a:gd name="connsiteY66" fmla="*/ 641350 h 1096433"/>
              <a:gd name="connsiteX67" fmla="*/ 61383 w 762000"/>
              <a:gd name="connsiteY67" fmla="*/ 658283 h 1096433"/>
              <a:gd name="connsiteX68" fmla="*/ 57150 w 762000"/>
              <a:gd name="connsiteY68" fmla="*/ 670983 h 1096433"/>
              <a:gd name="connsiteX69" fmla="*/ 55033 w 762000"/>
              <a:gd name="connsiteY69" fmla="*/ 677333 h 1096433"/>
              <a:gd name="connsiteX70" fmla="*/ 52917 w 762000"/>
              <a:gd name="connsiteY70" fmla="*/ 687917 h 1096433"/>
              <a:gd name="connsiteX71" fmla="*/ 46567 w 762000"/>
              <a:gd name="connsiteY71" fmla="*/ 745067 h 1096433"/>
              <a:gd name="connsiteX72" fmla="*/ 42333 w 762000"/>
              <a:gd name="connsiteY72" fmla="*/ 749300 h 1096433"/>
              <a:gd name="connsiteX73" fmla="*/ 40217 w 762000"/>
              <a:gd name="connsiteY73" fmla="*/ 755650 h 1096433"/>
              <a:gd name="connsiteX74" fmla="*/ 31750 w 762000"/>
              <a:gd name="connsiteY74" fmla="*/ 768350 h 1096433"/>
              <a:gd name="connsiteX75" fmla="*/ 25400 w 762000"/>
              <a:gd name="connsiteY75" fmla="*/ 781050 h 1096433"/>
              <a:gd name="connsiteX76" fmla="*/ 16933 w 762000"/>
              <a:gd name="connsiteY76" fmla="*/ 795867 h 1096433"/>
              <a:gd name="connsiteX77" fmla="*/ 8467 w 762000"/>
              <a:gd name="connsiteY77" fmla="*/ 821267 h 1096433"/>
              <a:gd name="connsiteX78" fmla="*/ 6350 w 762000"/>
              <a:gd name="connsiteY78" fmla="*/ 827617 h 1096433"/>
              <a:gd name="connsiteX79" fmla="*/ 4233 w 762000"/>
              <a:gd name="connsiteY79" fmla="*/ 833967 h 1096433"/>
              <a:gd name="connsiteX80" fmla="*/ 2117 w 762000"/>
              <a:gd name="connsiteY80" fmla="*/ 850900 h 1096433"/>
              <a:gd name="connsiteX81" fmla="*/ 0 w 762000"/>
              <a:gd name="connsiteY81" fmla="*/ 859367 h 1096433"/>
              <a:gd name="connsiteX82" fmla="*/ 2117 w 762000"/>
              <a:gd name="connsiteY82" fmla="*/ 878417 h 1096433"/>
              <a:gd name="connsiteX83" fmla="*/ 8467 w 762000"/>
              <a:gd name="connsiteY83" fmla="*/ 901700 h 1096433"/>
              <a:gd name="connsiteX84" fmla="*/ 12700 w 762000"/>
              <a:gd name="connsiteY84" fmla="*/ 910167 h 1096433"/>
              <a:gd name="connsiteX85" fmla="*/ 19050 w 762000"/>
              <a:gd name="connsiteY85" fmla="*/ 933450 h 1096433"/>
              <a:gd name="connsiteX86" fmla="*/ 25400 w 762000"/>
              <a:gd name="connsiteY86" fmla="*/ 960967 h 1096433"/>
              <a:gd name="connsiteX87" fmla="*/ 27517 w 762000"/>
              <a:gd name="connsiteY87" fmla="*/ 967317 h 1096433"/>
              <a:gd name="connsiteX88" fmla="*/ 33867 w 762000"/>
              <a:gd name="connsiteY88" fmla="*/ 973667 h 1096433"/>
              <a:gd name="connsiteX89" fmla="*/ 46567 w 762000"/>
              <a:gd name="connsiteY89" fmla="*/ 990600 h 1096433"/>
              <a:gd name="connsiteX90" fmla="*/ 52917 w 762000"/>
              <a:gd name="connsiteY90" fmla="*/ 994833 h 1096433"/>
              <a:gd name="connsiteX91" fmla="*/ 63500 w 762000"/>
              <a:gd name="connsiteY91" fmla="*/ 1005417 h 1096433"/>
              <a:gd name="connsiteX92" fmla="*/ 69850 w 762000"/>
              <a:gd name="connsiteY92" fmla="*/ 1011767 h 1096433"/>
              <a:gd name="connsiteX93" fmla="*/ 76200 w 762000"/>
              <a:gd name="connsiteY93" fmla="*/ 1018117 h 1096433"/>
              <a:gd name="connsiteX94" fmla="*/ 80433 w 762000"/>
              <a:gd name="connsiteY94" fmla="*/ 1024467 h 1096433"/>
              <a:gd name="connsiteX95" fmla="*/ 88900 w 762000"/>
              <a:gd name="connsiteY95" fmla="*/ 1035050 h 1096433"/>
              <a:gd name="connsiteX96" fmla="*/ 95250 w 762000"/>
              <a:gd name="connsiteY96" fmla="*/ 1056217 h 1096433"/>
              <a:gd name="connsiteX97" fmla="*/ 107950 w 762000"/>
              <a:gd name="connsiteY97" fmla="*/ 1064683 h 1096433"/>
              <a:gd name="connsiteX98" fmla="*/ 120650 w 762000"/>
              <a:gd name="connsiteY98" fmla="*/ 1075267 h 1096433"/>
              <a:gd name="connsiteX99" fmla="*/ 127000 w 762000"/>
              <a:gd name="connsiteY99" fmla="*/ 1077383 h 1096433"/>
              <a:gd name="connsiteX100" fmla="*/ 131233 w 762000"/>
              <a:gd name="connsiteY100" fmla="*/ 1081617 h 1096433"/>
              <a:gd name="connsiteX101" fmla="*/ 141817 w 762000"/>
              <a:gd name="connsiteY101" fmla="*/ 1092200 h 1096433"/>
              <a:gd name="connsiteX102" fmla="*/ 154517 w 762000"/>
              <a:gd name="connsiteY102" fmla="*/ 1096433 h 1096433"/>
              <a:gd name="connsiteX103" fmla="*/ 171450 w 762000"/>
              <a:gd name="connsiteY103" fmla="*/ 1094317 h 1096433"/>
              <a:gd name="connsiteX104" fmla="*/ 177800 w 762000"/>
              <a:gd name="connsiteY104" fmla="*/ 1087967 h 1096433"/>
              <a:gd name="connsiteX105" fmla="*/ 186267 w 762000"/>
              <a:gd name="connsiteY105" fmla="*/ 1081617 h 1096433"/>
              <a:gd name="connsiteX106" fmla="*/ 192617 w 762000"/>
              <a:gd name="connsiteY106" fmla="*/ 1075267 h 1096433"/>
              <a:gd name="connsiteX107" fmla="*/ 201083 w 762000"/>
              <a:gd name="connsiteY107" fmla="*/ 1071033 h 1096433"/>
              <a:gd name="connsiteX108" fmla="*/ 215900 w 762000"/>
              <a:gd name="connsiteY108" fmla="*/ 1060450 h 1096433"/>
              <a:gd name="connsiteX109" fmla="*/ 222250 w 762000"/>
              <a:gd name="connsiteY109" fmla="*/ 1058333 h 1096433"/>
              <a:gd name="connsiteX110" fmla="*/ 234950 w 762000"/>
              <a:gd name="connsiteY110" fmla="*/ 1043517 h 1096433"/>
              <a:gd name="connsiteX111" fmla="*/ 239183 w 762000"/>
              <a:gd name="connsiteY111" fmla="*/ 1035050 h 1096433"/>
              <a:gd name="connsiteX112" fmla="*/ 245533 w 762000"/>
              <a:gd name="connsiteY112" fmla="*/ 1030817 h 1096433"/>
              <a:gd name="connsiteX113" fmla="*/ 256117 w 762000"/>
              <a:gd name="connsiteY113" fmla="*/ 1024467 h 1096433"/>
              <a:gd name="connsiteX114" fmla="*/ 283633 w 762000"/>
              <a:gd name="connsiteY114" fmla="*/ 1026583 h 1096433"/>
              <a:gd name="connsiteX115" fmla="*/ 298450 w 762000"/>
              <a:gd name="connsiteY115" fmla="*/ 1043517 h 1096433"/>
              <a:gd name="connsiteX116" fmla="*/ 304800 w 762000"/>
              <a:gd name="connsiteY116" fmla="*/ 1047750 h 1096433"/>
              <a:gd name="connsiteX117" fmla="*/ 317500 w 762000"/>
              <a:gd name="connsiteY117" fmla="*/ 1060450 h 1096433"/>
              <a:gd name="connsiteX118" fmla="*/ 330200 w 762000"/>
              <a:gd name="connsiteY118" fmla="*/ 1064683 h 1096433"/>
              <a:gd name="connsiteX119" fmla="*/ 336550 w 762000"/>
              <a:gd name="connsiteY119" fmla="*/ 1068917 h 1096433"/>
              <a:gd name="connsiteX120" fmla="*/ 351367 w 762000"/>
              <a:gd name="connsiteY120" fmla="*/ 1073150 h 1096433"/>
              <a:gd name="connsiteX121" fmla="*/ 393700 w 762000"/>
              <a:gd name="connsiteY121" fmla="*/ 1071033 h 1096433"/>
              <a:gd name="connsiteX122" fmla="*/ 410633 w 762000"/>
              <a:gd name="connsiteY122" fmla="*/ 1062567 h 1096433"/>
              <a:gd name="connsiteX123" fmla="*/ 419100 w 762000"/>
              <a:gd name="connsiteY123" fmla="*/ 1058333 h 1096433"/>
              <a:gd name="connsiteX124" fmla="*/ 427567 w 762000"/>
              <a:gd name="connsiteY124" fmla="*/ 1049867 h 1096433"/>
              <a:gd name="connsiteX125" fmla="*/ 436033 w 762000"/>
              <a:gd name="connsiteY125" fmla="*/ 1045633 h 1096433"/>
              <a:gd name="connsiteX126" fmla="*/ 442383 w 762000"/>
              <a:gd name="connsiteY126" fmla="*/ 1039283 h 1096433"/>
              <a:gd name="connsiteX127" fmla="*/ 463550 w 762000"/>
              <a:gd name="connsiteY127" fmla="*/ 1024467 h 1096433"/>
              <a:gd name="connsiteX128" fmla="*/ 480483 w 762000"/>
              <a:gd name="connsiteY128" fmla="*/ 1020233 h 1096433"/>
              <a:gd name="connsiteX129" fmla="*/ 495300 w 762000"/>
              <a:gd name="connsiteY129" fmla="*/ 1016000 h 1096433"/>
              <a:gd name="connsiteX130" fmla="*/ 503767 w 762000"/>
              <a:gd name="connsiteY130" fmla="*/ 1013883 h 1096433"/>
              <a:gd name="connsiteX131" fmla="*/ 512233 w 762000"/>
              <a:gd name="connsiteY131" fmla="*/ 1009650 h 1096433"/>
              <a:gd name="connsiteX132" fmla="*/ 518583 w 762000"/>
              <a:gd name="connsiteY132" fmla="*/ 1007533 h 1096433"/>
              <a:gd name="connsiteX133" fmla="*/ 529167 w 762000"/>
              <a:gd name="connsiteY133" fmla="*/ 1001183 h 1096433"/>
              <a:gd name="connsiteX134" fmla="*/ 535517 w 762000"/>
              <a:gd name="connsiteY134" fmla="*/ 994833 h 1096433"/>
              <a:gd name="connsiteX135" fmla="*/ 541867 w 762000"/>
              <a:gd name="connsiteY135" fmla="*/ 990600 h 1096433"/>
              <a:gd name="connsiteX136" fmla="*/ 550333 w 762000"/>
              <a:gd name="connsiteY136" fmla="*/ 984250 h 1096433"/>
              <a:gd name="connsiteX137" fmla="*/ 554567 w 762000"/>
              <a:gd name="connsiteY137" fmla="*/ 980017 h 1096433"/>
              <a:gd name="connsiteX138" fmla="*/ 569383 w 762000"/>
              <a:gd name="connsiteY138" fmla="*/ 977900 h 1096433"/>
              <a:gd name="connsiteX139" fmla="*/ 579967 w 762000"/>
              <a:gd name="connsiteY139" fmla="*/ 975783 h 1096433"/>
              <a:gd name="connsiteX140" fmla="*/ 592667 w 762000"/>
              <a:gd name="connsiteY140" fmla="*/ 971550 h 1096433"/>
              <a:gd name="connsiteX141" fmla="*/ 613833 w 762000"/>
              <a:gd name="connsiteY141" fmla="*/ 967317 h 1096433"/>
              <a:gd name="connsiteX142" fmla="*/ 630767 w 762000"/>
              <a:gd name="connsiteY142" fmla="*/ 958850 h 1096433"/>
              <a:gd name="connsiteX143" fmla="*/ 649817 w 762000"/>
              <a:gd name="connsiteY143" fmla="*/ 950383 h 1096433"/>
              <a:gd name="connsiteX144" fmla="*/ 662517 w 762000"/>
              <a:gd name="connsiteY144" fmla="*/ 939800 h 1096433"/>
              <a:gd name="connsiteX145" fmla="*/ 668867 w 762000"/>
              <a:gd name="connsiteY145" fmla="*/ 935567 h 1096433"/>
              <a:gd name="connsiteX146" fmla="*/ 683683 w 762000"/>
              <a:gd name="connsiteY146" fmla="*/ 918633 h 1096433"/>
              <a:gd name="connsiteX147" fmla="*/ 700617 w 762000"/>
              <a:gd name="connsiteY147" fmla="*/ 905933 h 1096433"/>
              <a:gd name="connsiteX148" fmla="*/ 713317 w 762000"/>
              <a:gd name="connsiteY148" fmla="*/ 893233 h 1096433"/>
              <a:gd name="connsiteX149" fmla="*/ 715433 w 762000"/>
              <a:gd name="connsiteY149" fmla="*/ 884767 h 1096433"/>
              <a:gd name="connsiteX150" fmla="*/ 719667 w 762000"/>
              <a:gd name="connsiteY150" fmla="*/ 878417 h 1096433"/>
              <a:gd name="connsiteX151" fmla="*/ 723900 w 762000"/>
              <a:gd name="connsiteY151" fmla="*/ 861483 h 1096433"/>
              <a:gd name="connsiteX152" fmla="*/ 728133 w 762000"/>
              <a:gd name="connsiteY152" fmla="*/ 844550 h 1096433"/>
              <a:gd name="connsiteX153" fmla="*/ 730250 w 762000"/>
              <a:gd name="connsiteY153" fmla="*/ 836083 h 1096433"/>
              <a:gd name="connsiteX154" fmla="*/ 734483 w 762000"/>
              <a:gd name="connsiteY154" fmla="*/ 814917 h 1096433"/>
              <a:gd name="connsiteX155" fmla="*/ 732367 w 762000"/>
              <a:gd name="connsiteY155" fmla="*/ 787400 h 1096433"/>
              <a:gd name="connsiteX156" fmla="*/ 719667 w 762000"/>
              <a:gd name="connsiteY156" fmla="*/ 764117 h 1096433"/>
              <a:gd name="connsiteX157" fmla="*/ 713317 w 762000"/>
              <a:gd name="connsiteY157" fmla="*/ 745067 h 1096433"/>
              <a:gd name="connsiteX158" fmla="*/ 709083 w 762000"/>
              <a:gd name="connsiteY158" fmla="*/ 732367 h 1096433"/>
              <a:gd name="connsiteX159" fmla="*/ 706967 w 762000"/>
              <a:gd name="connsiteY159" fmla="*/ 723900 h 1096433"/>
              <a:gd name="connsiteX160" fmla="*/ 698500 w 762000"/>
              <a:gd name="connsiteY160" fmla="*/ 702733 h 1096433"/>
              <a:gd name="connsiteX161" fmla="*/ 696383 w 762000"/>
              <a:gd name="connsiteY161" fmla="*/ 694267 h 1096433"/>
              <a:gd name="connsiteX162" fmla="*/ 692150 w 762000"/>
              <a:gd name="connsiteY162" fmla="*/ 681567 h 1096433"/>
              <a:gd name="connsiteX163" fmla="*/ 690033 w 762000"/>
              <a:gd name="connsiteY163" fmla="*/ 675217 h 1096433"/>
              <a:gd name="connsiteX164" fmla="*/ 692150 w 762000"/>
              <a:gd name="connsiteY164" fmla="*/ 613833 h 1096433"/>
              <a:gd name="connsiteX165" fmla="*/ 696383 w 762000"/>
              <a:gd name="connsiteY165" fmla="*/ 607483 h 1096433"/>
              <a:gd name="connsiteX166" fmla="*/ 698500 w 762000"/>
              <a:gd name="connsiteY166" fmla="*/ 599017 h 1096433"/>
              <a:gd name="connsiteX167" fmla="*/ 702733 w 762000"/>
              <a:gd name="connsiteY167" fmla="*/ 556683 h 1096433"/>
              <a:gd name="connsiteX168" fmla="*/ 706967 w 762000"/>
              <a:gd name="connsiteY168" fmla="*/ 550333 h 1096433"/>
              <a:gd name="connsiteX169" fmla="*/ 713317 w 762000"/>
              <a:gd name="connsiteY169" fmla="*/ 520700 h 1096433"/>
              <a:gd name="connsiteX170" fmla="*/ 717550 w 762000"/>
              <a:gd name="connsiteY170" fmla="*/ 510117 h 1096433"/>
              <a:gd name="connsiteX171" fmla="*/ 719667 w 762000"/>
              <a:gd name="connsiteY171" fmla="*/ 501650 h 1096433"/>
              <a:gd name="connsiteX172" fmla="*/ 721783 w 762000"/>
              <a:gd name="connsiteY172" fmla="*/ 495300 h 1096433"/>
              <a:gd name="connsiteX173" fmla="*/ 726017 w 762000"/>
              <a:gd name="connsiteY173" fmla="*/ 478367 h 1096433"/>
              <a:gd name="connsiteX174" fmla="*/ 734483 w 762000"/>
              <a:gd name="connsiteY174" fmla="*/ 452967 h 1096433"/>
              <a:gd name="connsiteX175" fmla="*/ 736600 w 762000"/>
              <a:gd name="connsiteY175" fmla="*/ 446617 h 1096433"/>
              <a:gd name="connsiteX176" fmla="*/ 738717 w 762000"/>
              <a:gd name="connsiteY176" fmla="*/ 440267 h 1096433"/>
              <a:gd name="connsiteX177" fmla="*/ 740833 w 762000"/>
              <a:gd name="connsiteY177" fmla="*/ 427567 h 1096433"/>
              <a:gd name="connsiteX178" fmla="*/ 742950 w 762000"/>
              <a:gd name="connsiteY178" fmla="*/ 406400 h 1096433"/>
              <a:gd name="connsiteX179" fmla="*/ 745067 w 762000"/>
              <a:gd name="connsiteY179" fmla="*/ 397933 h 1096433"/>
              <a:gd name="connsiteX180" fmla="*/ 751417 w 762000"/>
              <a:gd name="connsiteY180" fmla="*/ 347133 h 1096433"/>
              <a:gd name="connsiteX181" fmla="*/ 753533 w 762000"/>
              <a:gd name="connsiteY181" fmla="*/ 336550 h 1096433"/>
              <a:gd name="connsiteX182" fmla="*/ 755650 w 762000"/>
              <a:gd name="connsiteY182" fmla="*/ 321733 h 1096433"/>
              <a:gd name="connsiteX183" fmla="*/ 757767 w 762000"/>
              <a:gd name="connsiteY183" fmla="*/ 285750 h 1096433"/>
              <a:gd name="connsiteX184" fmla="*/ 759883 w 762000"/>
              <a:gd name="connsiteY184" fmla="*/ 245533 h 1096433"/>
              <a:gd name="connsiteX185" fmla="*/ 762000 w 762000"/>
              <a:gd name="connsiteY185" fmla="*/ 226483 h 1096433"/>
              <a:gd name="connsiteX186" fmla="*/ 759883 w 762000"/>
              <a:gd name="connsiteY186" fmla="*/ 55033 h 1096433"/>
              <a:gd name="connsiteX187" fmla="*/ 732367 w 762000"/>
              <a:gd name="connsiteY187"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94733 w 762000"/>
              <a:gd name="connsiteY57" fmla="*/ 556683 h 1096433"/>
              <a:gd name="connsiteX58" fmla="*/ 190500 w 762000"/>
              <a:gd name="connsiteY58" fmla="*/ 565150 h 1096433"/>
              <a:gd name="connsiteX59" fmla="*/ 192616 w 762000"/>
              <a:gd name="connsiteY59" fmla="*/ 577850 h 1096433"/>
              <a:gd name="connsiteX60" fmla="*/ 192617 w 762000"/>
              <a:gd name="connsiteY60" fmla="*/ 582083 h 1096433"/>
              <a:gd name="connsiteX61" fmla="*/ 139700 w 762000"/>
              <a:gd name="connsiteY61" fmla="*/ 596900 h 1096433"/>
              <a:gd name="connsiteX62" fmla="*/ 69850 w 762000"/>
              <a:gd name="connsiteY62" fmla="*/ 615950 h 1096433"/>
              <a:gd name="connsiteX63" fmla="*/ 69850 w 762000"/>
              <a:gd name="connsiteY63" fmla="*/ 615950 h 1096433"/>
              <a:gd name="connsiteX64" fmla="*/ 67733 w 762000"/>
              <a:gd name="connsiteY64" fmla="*/ 635000 h 1096433"/>
              <a:gd name="connsiteX65" fmla="*/ 65617 w 762000"/>
              <a:gd name="connsiteY65" fmla="*/ 641350 h 1096433"/>
              <a:gd name="connsiteX66" fmla="*/ 61383 w 762000"/>
              <a:gd name="connsiteY66" fmla="*/ 658283 h 1096433"/>
              <a:gd name="connsiteX67" fmla="*/ 57150 w 762000"/>
              <a:gd name="connsiteY67" fmla="*/ 670983 h 1096433"/>
              <a:gd name="connsiteX68" fmla="*/ 55033 w 762000"/>
              <a:gd name="connsiteY68" fmla="*/ 677333 h 1096433"/>
              <a:gd name="connsiteX69" fmla="*/ 52917 w 762000"/>
              <a:gd name="connsiteY69" fmla="*/ 687917 h 1096433"/>
              <a:gd name="connsiteX70" fmla="*/ 46567 w 762000"/>
              <a:gd name="connsiteY70" fmla="*/ 745067 h 1096433"/>
              <a:gd name="connsiteX71" fmla="*/ 42333 w 762000"/>
              <a:gd name="connsiteY71" fmla="*/ 749300 h 1096433"/>
              <a:gd name="connsiteX72" fmla="*/ 40217 w 762000"/>
              <a:gd name="connsiteY72" fmla="*/ 755650 h 1096433"/>
              <a:gd name="connsiteX73" fmla="*/ 31750 w 762000"/>
              <a:gd name="connsiteY73" fmla="*/ 768350 h 1096433"/>
              <a:gd name="connsiteX74" fmla="*/ 25400 w 762000"/>
              <a:gd name="connsiteY74" fmla="*/ 781050 h 1096433"/>
              <a:gd name="connsiteX75" fmla="*/ 16933 w 762000"/>
              <a:gd name="connsiteY75" fmla="*/ 795867 h 1096433"/>
              <a:gd name="connsiteX76" fmla="*/ 8467 w 762000"/>
              <a:gd name="connsiteY76" fmla="*/ 821267 h 1096433"/>
              <a:gd name="connsiteX77" fmla="*/ 6350 w 762000"/>
              <a:gd name="connsiteY77" fmla="*/ 827617 h 1096433"/>
              <a:gd name="connsiteX78" fmla="*/ 4233 w 762000"/>
              <a:gd name="connsiteY78" fmla="*/ 833967 h 1096433"/>
              <a:gd name="connsiteX79" fmla="*/ 2117 w 762000"/>
              <a:gd name="connsiteY79" fmla="*/ 850900 h 1096433"/>
              <a:gd name="connsiteX80" fmla="*/ 0 w 762000"/>
              <a:gd name="connsiteY80" fmla="*/ 859367 h 1096433"/>
              <a:gd name="connsiteX81" fmla="*/ 2117 w 762000"/>
              <a:gd name="connsiteY81" fmla="*/ 878417 h 1096433"/>
              <a:gd name="connsiteX82" fmla="*/ 8467 w 762000"/>
              <a:gd name="connsiteY82" fmla="*/ 901700 h 1096433"/>
              <a:gd name="connsiteX83" fmla="*/ 12700 w 762000"/>
              <a:gd name="connsiteY83" fmla="*/ 910167 h 1096433"/>
              <a:gd name="connsiteX84" fmla="*/ 19050 w 762000"/>
              <a:gd name="connsiteY84" fmla="*/ 933450 h 1096433"/>
              <a:gd name="connsiteX85" fmla="*/ 25400 w 762000"/>
              <a:gd name="connsiteY85" fmla="*/ 960967 h 1096433"/>
              <a:gd name="connsiteX86" fmla="*/ 27517 w 762000"/>
              <a:gd name="connsiteY86" fmla="*/ 967317 h 1096433"/>
              <a:gd name="connsiteX87" fmla="*/ 33867 w 762000"/>
              <a:gd name="connsiteY87" fmla="*/ 973667 h 1096433"/>
              <a:gd name="connsiteX88" fmla="*/ 46567 w 762000"/>
              <a:gd name="connsiteY88" fmla="*/ 990600 h 1096433"/>
              <a:gd name="connsiteX89" fmla="*/ 52917 w 762000"/>
              <a:gd name="connsiteY89" fmla="*/ 994833 h 1096433"/>
              <a:gd name="connsiteX90" fmla="*/ 63500 w 762000"/>
              <a:gd name="connsiteY90" fmla="*/ 1005417 h 1096433"/>
              <a:gd name="connsiteX91" fmla="*/ 69850 w 762000"/>
              <a:gd name="connsiteY91" fmla="*/ 1011767 h 1096433"/>
              <a:gd name="connsiteX92" fmla="*/ 76200 w 762000"/>
              <a:gd name="connsiteY92" fmla="*/ 1018117 h 1096433"/>
              <a:gd name="connsiteX93" fmla="*/ 80433 w 762000"/>
              <a:gd name="connsiteY93" fmla="*/ 1024467 h 1096433"/>
              <a:gd name="connsiteX94" fmla="*/ 88900 w 762000"/>
              <a:gd name="connsiteY94" fmla="*/ 1035050 h 1096433"/>
              <a:gd name="connsiteX95" fmla="*/ 95250 w 762000"/>
              <a:gd name="connsiteY95" fmla="*/ 1056217 h 1096433"/>
              <a:gd name="connsiteX96" fmla="*/ 107950 w 762000"/>
              <a:gd name="connsiteY96" fmla="*/ 1064683 h 1096433"/>
              <a:gd name="connsiteX97" fmla="*/ 120650 w 762000"/>
              <a:gd name="connsiteY97" fmla="*/ 1075267 h 1096433"/>
              <a:gd name="connsiteX98" fmla="*/ 127000 w 762000"/>
              <a:gd name="connsiteY98" fmla="*/ 1077383 h 1096433"/>
              <a:gd name="connsiteX99" fmla="*/ 131233 w 762000"/>
              <a:gd name="connsiteY99" fmla="*/ 1081617 h 1096433"/>
              <a:gd name="connsiteX100" fmla="*/ 141817 w 762000"/>
              <a:gd name="connsiteY100" fmla="*/ 1092200 h 1096433"/>
              <a:gd name="connsiteX101" fmla="*/ 154517 w 762000"/>
              <a:gd name="connsiteY101" fmla="*/ 1096433 h 1096433"/>
              <a:gd name="connsiteX102" fmla="*/ 171450 w 762000"/>
              <a:gd name="connsiteY102" fmla="*/ 1094317 h 1096433"/>
              <a:gd name="connsiteX103" fmla="*/ 177800 w 762000"/>
              <a:gd name="connsiteY103" fmla="*/ 1087967 h 1096433"/>
              <a:gd name="connsiteX104" fmla="*/ 186267 w 762000"/>
              <a:gd name="connsiteY104" fmla="*/ 1081617 h 1096433"/>
              <a:gd name="connsiteX105" fmla="*/ 192617 w 762000"/>
              <a:gd name="connsiteY105" fmla="*/ 1075267 h 1096433"/>
              <a:gd name="connsiteX106" fmla="*/ 201083 w 762000"/>
              <a:gd name="connsiteY106" fmla="*/ 1071033 h 1096433"/>
              <a:gd name="connsiteX107" fmla="*/ 215900 w 762000"/>
              <a:gd name="connsiteY107" fmla="*/ 1060450 h 1096433"/>
              <a:gd name="connsiteX108" fmla="*/ 222250 w 762000"/>
              <a:gd name="connsiteY108" fmla="*/ 1058333 h 1096433"/>
              <a:gd name="connsiteX109" fmla="*/ 234950 w 762000"/>
              <a:gd name="connsiteY109" fmla="*/ 1043517 h 1096433"/>
              <a:gd name="connsiteX110" fmla="*/ 239183 w 762000"/>
              <a:gd name="connsiteY110" fmla="*/ 1035050 h 1096433"/>
              <a:gd name="connsiteX111" fmla="*/ 245533 w 762000"/>
              <a:gd name="connsiteY111" fmla="*/ 1030817 h 1096433"/>
              <a:gd name="connsiteX112" fmla="*/ 256117 w 762000"/>
              <a:gd name="connsiteY112" fmla="*/ 1024467 h 1096433"/>
              <a:gd name="connsiteX113" fmla="*/ 283633 w 762000"/>
              <a:gd name="connsiteY113" fmla="*/ 1026583 h 1096433"/>
              <a:gd name="connsiteX114" fmla="*/ 298450 w 762000"/>
              <a:gd name="connsiteY114" fmla="*/ 1043517 h 1096433"/>
              <a:gd name="connsiteX115" fmla="*/ 304800 w 762000"/>
              <a:gd name="connsiteY115" fmla="*/ 1047750 h 1096433"/>
              <a:gd name="connsiteX116" fmla="*/ 317500 w 762000"/>
              <a:gd name="connsiteY116" fmla="*/ 1060450 h 1096433"/>
              <a:gd name="connsiteX117" fmla="*/ 330200 w 762000"/>
              <a:gd name="connsiteY117" fmla="*/ 1064683 h 1096433"/>
              <a:gd name="connsiteX118" fmla="*/ 336550 w 762000"/>
              <a:gd name="connsiteY118" fmla="*/ 1068917 h 1096433"/>
              <a:gd name="connsiteX119" fmla="*/ 351367 w 762000"/>
              <a:gd name="connsiteY119" fmla="*/ 1073150 h 1096433"/>
              <a:gd name="connsiteX120" fmla="*/ 393700 w 762000"/>
              <a:gd name="connsiteY120" fmla="*/ 1071033 h 1096433"/>
              <a:gd name="connsiteX121" fmla="*/ 410633 w 762000"/>
              <a:gd name="connsiteY121" fmla="*/ 1062567 h 1096433"/>
              <a:gd name="connsiteX122" fmla="*/ 419100 w 762000"/>
              <a:gd name="connsiteY122" fmla="*/ 1058333 h 1096433"/>
              <a:gd name="connsiteX123" fmla="*/ 427567 w 762000"/>
              <a:gd name="connsiteY123" fmla="*/ 1049867 h 1096433"/>
              <a:gd name="connsiteX124" fmla="*/ 436033 w 762000"/>
              <a:gd name="connsiteY124" fmla="*/ 1045633 h 1096433"/>
              <a:gd name="connsiteX125" fmla="*/ 442383 w 762000"/>
              <a:gd name="connsiteY125" fmla="*/ 1039283 h 1096433"/>
              <a:gd name="connsiteX126" fmla="*/ 463550 w 762000"/>
              <a:gd name="connsiteY126" fmla="*/ 1024467 h 1096433"/>
              <a:gd name="connsiteX127" fmla="*/ 480483 w 762000"/>
              <a:gd name="connsiteY127" fmla="*/ 1020233 h 1096433"/>
              <a:gd name="connsiteX128" fmla="*/ 495300 w 762000"/>
              <a:gd name="connsiteY128" fmla="*/ 1016000 h 1096433"/>
              <a:gd name="connsiteX129" fmla="*/ 503767 w 762000"/>
              <a:gd name="connsiteY129" fmla="*/ 1013883 h 1096433"/>
              <a:gd name="connsiteX130" fmla="*/ 512233 w 762000"/>
              <a:gd name="connsiteY130" fmla="*/ 1009650 h 1096433"/>
              <a:gd name="connsiteX131" fmla="*/ 518583 w 762000"/>
              <a:gd name="connsiteY131" fmla="*/ 1007533 h 1096433"/>
              <a:gd name="connsiteX132" fmla="*/ 529167 w 762000"/>
              <a:gd name="connsiteY132" fmla="*/ 1001183 h 1096433"/>
              <a:gd name="connsiteX133" fmla="*/ 535517 w 762000"/>
              <a:gd name="connsiteY133" fmla="*/ 994833 h 1096433"/>
              <a:gd name="connsiteX134" fmla="*/ 541867 w 762000"/>
              <a:gd name="connsiteY134" fmla="*/ 990600 h 1096433"/>
              <a:gd name="connsiteX135" fmla="*/ 550333 w 762000"/>
              <a:gd name="connsiteY135" fmla="*/ 984250 h 1096433"/>
              <a:gd name="connsiteX136" fmla="*/ 554567 w 762000"/>
              <a:gd name="connsiteY136" fmla="*/ 980017 h 1096433"/>
              <a:gd name="connsiteX137" fmla="*/ 569383 w 762000"/>
              <a:gd name="connsiteY137" fmla="*/ 977900 h 1096433"/>
              <a:gd name="connsiteX138" fmla="*/ 579967 w 762000"/>
              <a:gd name="connsiteY138" fmla="*/ 975783 h 1096433"/>
              <a:gd name="connsiteX139" fmla="*/ 592667 w 762000"/>
              <a:gd name="connsiteY139" fmla="*/ 971550 h 1096433"/>
              <a:gd name="connsiteX140" fmla="*/ 613833 w 762000"/>
              <a:gd name="connsiteY140" fmla="*/ 967317 h 1096433"/>
              <a:gd name="connsiteX141" fmla="*/ 630767 w 762000"/>
              <a:gd name="connsiteY141" fmla="*/ 958850 h 1096433"/>
              <a:gd name="connsiteX142" fmla="*/ 649817 w 762000"/>
              <a:gd name="connsiteY142" fmla="*/ 950383 h 1096433"/>
              <a:gd name="connsiteX143" fmla="*/ 662517 w 762000"/>
              <a:gd name="connsiteY143" fmla="*/ 939800 h 1096433"/>
              <a:gd name="connsiteX144" fmla="*/ 668867 w 762000"/>
              <a:gd name="connsiteY144" fmla="*/ 935567 h 1096433"/>
              <a:gd name="connsiteX145" fmla="*/ 683683 w 762000"/>
              <a:gd name="connsiteY145" fmla="*/ 918633 h 1096433"/>
              <a:gd name="connsiteX146" fmla="*/ 700617 w 762000"/>
              <a:gd name="connsiteY146" fmla="*/ 905933 h 1096433"/>
              <a:gd name="connsiteX147" fmla="*/ 713317 w 762000"/>
              <a:gd name="connsiteY147" fmla="*/ 893233 h 1096433"/>
              <a:gd name="connsiteX148" fmla="*/ 715433 w 762000"/>
              <a:gd name="connsiteY148" fmla="*/ 884767 h 1096433"/>
              <a:gd name="connsiteX149" fmla="*/ 719667 w 762000"/>
              <a:gd name="connsiteY149" fmla="*/ 878417 h 1096433"/>
              <a:gd name="connsiteX150" fmla="*/ 723900 w 762000"/>
              <a:gd name="connsiteY150" fmla="*/ 861483 h 1096433"/>
              <a:gd name="connsiteX151" fmla="*/ 728133 w 762000"/>
              <a:gd name="connsiteY151" fmla="*/ 844550 h 1096433"/>
              <a:gd name="connsiteX152" fmla="*/ 730250 w 762000"/>
              <a:gd name="connsiteY152" fmla="*/ 836083 h 1096433"/>
              <a:gd name="connsiteX153" fmla="*/ 734483 w 762000"/>
              <a:gd name="connsiteY153" fmla="*/ 814917 h 1096433"/>
              <a:gd name="connsiteX154" fmla="*/ 732367 w 762000"/>
              <a:gd name="connsiteY154" fmla="*/ 787400 h 1096433"/>
              <a:gd name="connsiteX155" fmla="*/ 719667 w 762000"/>
              <a:gd name="connsiteY155" fmla="*/ 764117 h 1096433"/>
              <a:gd name="connsiteX156" fmla="*/ 713317 w 762000"/>
              <a:gd name="connsiteY156" fmla="*/ 745067 h 1096433"/>
              <a:gd name="connsiteX157" fmla="*/ 709083 w 762000"/>
              <a:gd name="connsiteY157" fmla="*/ 732367 h 1096433"/>
              <a:gd name="connsiteX158" fmla="*/ 706967 w 762000"/>
              <a:gd name="connsiteY158" fmla="*/ 723900 h 1096433"/>
              <a:gd name="connsiteX159" fmla="*/ 698500 w 762000"/>
              <a:gd name="connsiteY159" fmla="*/ 702733 h 1096433"/>
              <a:gd name="connsiteX160" fmla="*/ 696383 w 762000"/>
              <a:gd name="connsiteY160" fmla="*/ 694267 h 1096433"/>
              <a:gd name="connsiteX161" fmla="*/ 692150 w 762000"/>
              <a:gd name="connsiteY161" fmla="*/ 681567 h 1096433"/>
              <a:gd name="connsiteX162" fmla="*/ 690033 w 762000"/>
              <a:gd name="connsiteY162" fmla="*/ 675217 h 1096433"/>
              <a:gd name="connsiteX163" fmla="*/ 692150 w 762000"/>
              <a:gd name="connsiteY163" fmla="*/ 613833 h 1096433"/>
              <a:gd name="connsiteX164" fmla="*/ 696383 w 762000"/>
              <a:gd name="connsiteY164" fmla="*/ 607483 h 1096433"/>
              <a:gd name="connsiteX165" fmla="*/ 698500 w 762000"/>
              <a:gd name="connsiteY165" fmla="*/ 599017 h 1096433"/>
              <a:gd name="connsiteX166" fmla="*/ 702733 w 762000"/>
              <a:gd name="connsiteY166" fmla="*/ 556683 h 1096433"/>
              <a:gd name="connsiteX167" fmla="*/ 706967 w 762000"/>
              <a:gd name="connsiteY167" fmla="*/ 550333 h 1096433"/>
              <a:gd name="connsiteX168" fmla="*/ 713317 w 762000"/>
              <a:gd name="connsiteY168" fmla="*/ 520700 h 1096433"/>
              <a:gd name="connsiteX169" fmla="*/ 717550 w 762000"/>
              <a:gd name="connsiteY169" fmla="*/ 510117 h 1096433"/>
              <a:gd name="connsiteX170" fmla="*/ 719667 w 762000"/>
              <a:gd name="connsiteY170" fmla="*/ 501650 h 1096433"/>
              <a:gd name="connsiteX171" fmla="*/ 721783 w 762000"/>
              <a:gd name="connsiteY171" fmla="*/ 495300 h 1096433"/>
              <a:gd name="connsiteX172" fmla="*/ 726017 w 762000"/>
              <a:gd name="connsiteY172" fmla="*/ 478367 h 1096433"/>
              <a:gd name="connsiteX173" fmla="*/ 734483 w 762000"/>
              <a:gd name="connsiteY173" fmla="*/ 452967 h 1096433"/>
              <a:gd name="connsiteX174" fmla="*/ 736600 w 762000"/>
              <a:gd name="connsiteY174" fmla="*/ 446617 h 1096433"/>
              <a:gd name="connsiteX175" fmla="*/ 738717 w 762000"/>
              <a:gd name="connsiteY175" fmla="*/ 440267 h 1096433"/>
              <a:gd name="connsiteX176" fmla="*/ 740833 w 762000"/>
              <a:gd name="connsiteY176" fmla="*/ 427567 h 1096433"/>
              <a:gd name="connsiteX177" fmla="*/ 742950 w 762000"/>
              <a:gd name="connsiteY177" fmla="*/ 406400 h 1096433"/>
              <a:gd name="connsiteX178" fmla="*/ 745067 w 762000"/>
              <a:gd name="connsiteY178" fmla="*/ 397933 h 1096433"/>
              <a:gd name="connsiteX179" fmla="*/ 751417 w 762000"/>
              <a:gd name="connsiteY179" fmla="*/ 347133 h 1096433"/>
              <a:gd name="connsiteX180" fmla="*/ 753533 w 762000"/>
              <a:gd name="connsiteY180" fmla="*/ 336550 h 1096433"/>
              <a:gd name="connsiteX181" fmla="*/ 755650 w 762000"/>
              <a:gd name="connsiteY181" fmla="*/ 321733 h 1096433"/>
              <a:gd name="connsiteX182" fmla="*/ 757767 w 762000"/>
              <a:gd name="connsiteY182" fmla="*/ 285750 h 1096433"/>
              <a:gd name="connsiteX183" fmla="*/ 759883 w 762000"/>
              <a:gd name="connsiteY183" fmla="*/ 245533 h 1096433"/>
              <a:gd name="connsiteX184" fmla="*/ 762000 w 762000"/>
              <a:gd name="connsiteY184" fmla="*/ 226483 h 1096433"/>
              <a:gd name="connsiteX185" fmla="*/ 759883 w 762000"/>
              <a:gd name="connsiteY185" fmla="*/ 55033 h 1096433"/>
              <a:gd name="connsiteX186" fmla="*/ 732367 w 762000"/>
              <a:gd name="connsiteY186"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94733 w 762000"/>
              <a:gd name="connsiteY56" fmla="*/ 556683 h 1096433"/>
              <a:gd name="connsiteX57" fmla="*/ 190500 w 762000"/>
              <a:gd name="connsiteY57" fmla="*/ 565150 h 1096433"/>
              <a:gd name="connsiteX58" fmla="*/ 192616 w 762000"/>
              <a:gd name="connsiteY58" fmla="*/ 577850 h 1096433"/>
              <a:gd name="connsiteX59" fmla="*/ 192617 w 762000"/>
              <a:gd name="connsiteY59" fmla="*/ 582083 h 1096433"/>
              <a:gd name="connsiteX60" fmla="*/ 139700 w 762000"/>
              <a:gd name="connsiteY60" fmla="*/ 596900 h 1096433"/>
              <a:gd name="connsiteX61" fmla="*/ 69850 w 762000"/>
              <a:gd name="connsiteY61" fmla="*/ 615950 h 1096433"/>
              <a:gd name="connsiteX62" fmla="*/ 69850 w 762000"/>
              <a:gd name="connsiteY62" fmla="*/ 615950 h 1096433"/>
              <a:gd name="connsiteX63" fmla="*/ 67733 w 762000"/>
              <a:gd name="connsiteY63" fmla="*/ 635000 h 1096433"/>
              <a:gd name="connsiteX64" fmla="*/ 65617 w 762000"/>
              <a:gd name="connsiteY64" fmla="*/ 641350 h 1096433"/>
              <a:gd name="connsiteX65" fmla="*/ 61383 w 762000"/>
              <a:gd name="connsiteY65" fmla="*/ 658283 h 1096433"/>
              <a:gd name="connsiteX66" fmla="*/ 57150 w 762000"/>
              <a:gd name="connsiteY66" fmla="*/ 670983 h 1096433"/>
              <a:gd name="connsiteX67" fmla="*/ 55033 w 762000"/>
              <a:gd name="connsiteY67" fmla="*/ 677333 h 1096433"/>
              <a:gd name="connsiteX68" fmla="*/ 52917 w 762000"/>
              <a:gd name="connsiteY68" fmla="*/ 687917 h 1096433"/>
              <a:gd name="connsiteX69" fmla="*/ 46567 w 762000"/>
              <a:gd name="connsiteY69" fmla="*/ 745067 h 1096433"/>
              <a:gd name="connsiteX70" fmla="*/ 42333 w 762000"/>
              <a:gd name="connsiteY70" fmla="*/ 749300 h 1096433"/>
              <a:gd name="connsiteX71" fmla="*/ 40217 w 762000"/>
              <a:gd name="connsiteY71" fmla="*/ 755650 h 1096433"/>
              <a:gd name="connsiteX72" fmla="*/ 31750 w 762000"/>
              <a:gd name="connsiteY72" fmla="*/ 768350 h 1096433"/>
              <a:gd name="connsiteX73" fmla="*/ 25400 w 762000"/>
              <a:gd name="connsiteY73" fmla="*/ 781050 h 1096433"/>
              <a:gd name="connsiteX74" fmla="*/ 16933 w 762000"/>
              <a:gd name="connsiteY74" fmla="*/ 795867 h 1096433"/>
              <a:gd name="connsiteX75" fmla="*/ 8467 w 762000"/>
              <a:gd name="connsiteY75" fmla="*/ 821267 h 1096433"/>
              <a:gd name="connsiteX76" fmla="*/ 6350 w 762000"/>
              <a:gd name="connsiteY76" fmla="*/ 827617 h 1096433"/>
              <a:gd name="connsiteX77" fmla="*/ 4233 w 762000"/>
              <a:gd name="connsiteY77" fmla="*/ 833967 h 1096433"/>
              <a:gd name="connsiteX78" fmla="*/ 2117 w 762000"/>
              <a:gd name="connsiteY78" fmla="*/ 850900 h 1096433"/>
              <a:gd name="connsiteX79" fmla="*/ 0 w 762000"/>
              <a:gd name="connsiteY79" fmla="*/ 859367 h 1096433"/>
              <a:gd name="connsiteX80" fmla="*/ 2117 w 762000"/>
              <a:gd name="connsiteY80" fmla="*/ 878417 h 1096433"/>
              <a:gd name="connsiteX81" fmla="*/ 8467 w 762000"/>
              <a:gd name="connsiteY81" fmla="*/ 901700 h 1096433"/>
              <a:gd name="connsiteX82" fmla="*/ 12700 w 762000"/>
              <a:gd name="connsiteY82" fmla="*/ 910167 h 1096433"/>
              <a:gd name="connsiteX83" fmla="*/ 19050 w 762000"/>
              <a:gd name="connsiteY83" fmla="*/ 933450 h 1096433"/>
              <a:gd name="connsiteX84" fmla="*/ 25400 w 762000"/>
              <a:gd name="connsiteY84" fmla="*/ 960967 h 1096433"/>
              <a:gd name="connsiteX85" fmla="*/ 27517 w 762000"/>
              <a:gd name="connsiteY85" fmla="*/ 967317 h 1096433"/>
              <a:gd name="connsiteX86" fmla="*/ 33867 w 762000"/>
              <a:gd name="connsiteY86" fmla="*/ 973667 h 1096433"/>
              <a:gd name="connsiteX87" fmla="*/ 46567 w 762000"/>
              <a:gd name="connsiteY87" fmla="*/ 990600 h 1096433"/>
              <a:gd name="connsiteX88" fmla="*/ 52917 w 762000"/>
              <a:gd name="connsiteY88" fmla="*/ 994833 h 1096433"/>
              <a:gd name="connsiteX89" fmla="*/ 63500 w 762000"/>
              <a:gd name="connsiteY89" fmla="*/ 1005417 h 1096433"/>
              <a:gd name="connsiteX90" fmla="*/ 69850 w 762000"/>
              <a:gd name="connsiteY90" fmla="*/ 1011767 h 1096433"/>
              <a:gd name="connsiteX91" fmla="*/ 76200 w 762000"/>
              <a:gd name="connsiteY91" fmla="*/ 1018117 h 1096433"/>
              <a:gd name="connsiteX92" fmla="*/ 80433 w 762000"/>
              <a:gd name="connsiteY92" fmla="*/ 1024467 h 1096433"/>
              <a:gd name="connsiteX93" fmla="*/ 88900 w 762000"/>
              <a:gd name="connsiteY93" fmla="*/ 1035050 h 1096433"/>
              <a:gd name="connsiteX94" fmla="*/ 95250 w 762000"/>
              <a:gd name="connsiteY94" fmla="*/ 1056217 h 1096433"/>
              <a:gd name="connsiteX95" fmla="*/ 107950 w 762000"/>
              <a:gd name="connsiteY95" fmla="*/ 1064683 h 1096433"/>
              <a:gd name="connsiteX96" fmla="*/ 120650 w 762000"/>
              <a:gd name="connsiteY96" fmla="*/ 1075267 h 1096433"/>
              <a:gd name="connsiteX97" fmla="*/ 127000 w 762000"/>
              <a:gd name="connsiteY97" fmla="*/ 1077383 h 1096433"/>
              <a:gd name="connsiteX98" fmla="*/ 131233 w 762000"/>
              <a:gd name="connsiteY98" fmla="*/ 1081617 h 1096433"/>
              <a:gd name="connsiteX99" fmla="*/ 141817 w 762000"/>
              <a:gd name="connsiteY99" fmla="*/ 1092200 h 1096433"/>
              <a:gd name="connsiteX100" fmla="*/ 154517 w 762000"/>
              <a:gd name="connsiteY100" fmla="*/ 1096433 h 1096433"/>
              <a:gd name="connsiteX101" fmla="*/ 171450 w 762000"/>
              <a:gd name="connsiteY101" fmla="*/ 1094317 h 1096433"/>
              <a:gd name="connsiteX102" fmla="*/ 177800 w 762000"/>
              <a:gd name="connsiteY102" fmla="*/ 1087967 h 1096433"/>
              <a:gd name="connsiteX103" fmla="*/ 186267 w 762000"/>
              <a:gd name="connsiteY103" fmla="*/ 1081617 h 1096433"/>
              <a:gd name="connsiteX104" fmla="*/ 192617 w 762000"/>
              <a:gd name="connsiteY104" fmla="*/ 1075267 h 1096433"/>
              <a:gd name="connsiteX105" fmla="*/ 201083 w 762000"/>
              <a:gd name="connsiteY105" fmla="*/ 1071033 h 1096433"/>
              <a:gd name="connsiteX106" fmla="*/ 215900 w 762000"/>
              <a:gd name="connsiteY106" fmla="*/ 1060450 h 1096433"/>
              <a:gd name="connsiteX107" fmla="*/ 222250 w 762000"/>
              <a:gd name="connsiteY107" fmla="*/ 1058333 h 1096433"/>
              <a:gd name="connsiteX108" fmla="*/ 234950 w 762000"/>
              <a:gd name="connsiteY108" fmla="*/ 1043517 h 1096433"/>
              <a:gd name="connsiteX109" fmla="*/ 239183 w 762000"/>
              <a:gd name="connsiteY109" fmla="*/ 1035050 h 1096433"/>
              <a:gd name="connsiteX110" fmla="*/ 245533 w 762000"/>
              <a:gd name="connsiteY110" fmla="*/ 1030817 h 1096433"/>
              <a:gd name="connsiteX111" fmla="*/ 256117 w 762000"/>
              <a:gd name="connsiteY111" fmla="*/ 1024467 h 1096433"/>
              <a:gd name="connsiteX112" fmla="*/ 283633 w 762000"/>
              <a:gd name="connsiteY112" fmla="*/ 1026583 h 1096433"/>
              <a:gd name="connsiteX113" fmla="*/ 298450 w 762000"/>
              <a:gd name="connsiteY113" fmla="*/ 1043517 h 1096433"/>
              <a:gd name="connsiteX114" fmla="*/ 304800 w 762000"/>
              <a:gd name="connsiteY114" fmla="*/ 1047750 h 1096433"/>
              <a:gd name="connsiteX115" fmla="*/ 317500 w 762000"/>
              <a:gd name="connsiteY115" fmla="*/ 1060450 h 1096433"/>
              <a:gd name="connsiteX116" fmla="*/ 330200 w 762000"/>
              <a:gd name="connsiteY116" fmla="*/ 1064683 h 1096433"/>
              <a:gd name="connsiteX117" fmla="*/ 336550 w 762000"/>
              <a:gd name="connsiteY117" fmla="*/ 1068917 h 1096433"/>
              <a:gd name="connsiteX118" fmla="*/ 351367 w 762000"/>
              <a:gd name="connsiteY118" fmla="*/ 1073150 h 1096433"/>
              <a:gd name="connsiteX119" fmla="*/ 393700 w 762000"/>
              <a:gd name="connsiteY119" fmla="*/ 1071033 h 1096433"/>
              <a:gd name="connsiteX120" fmla="*/ 410633 w 762000"/>
              <a:gd name="connsiteY120" fmla="*/ 1062567 h 1096433"/>
              <a:gd name="connsiteX121" fmla="*/ 419100 w 762000"/>
              <a:gd name="connsiteY121" fmla="*/ 1058333 h 1096433"/>
              <a:gd name="connsiteX122" fmla="*/ 427567 w 762000"/>
              <a:gd name="connsiteY122" fmla="*/ 1049867 h 1096433"/>
              <a:gd name="connsiteX123" fmla="*/ 436033 w 762000"/>
              <a:gd name="connsiteY123" fmla="*/ 1045633 h 1096433"/>
              <a:gd name="connsiteX124" fmla="*/ 442383 w 762000"/>
              <a:gd name="connsiteY124" fmla="*/ 1039283 h 1096433"/>
              <a:gd name="connsiteX125" fmla="*/ 463550 w 762000"/>
              <a:gd name="connsiteY125" fmla="*/ 1024467 h 1096433"/>
              <a:gd name="connsiteX126" fmla="*/ 480483 w 762000"/>
              <a:gd name="connsiteY126" fmla="*/ 1020233 h 1096433"/>
              <a:gd name="connsiteX127" fmla="*/ 495300 w 762000"/>
              <a:gd name="connsiteY127" fmla="*/ 1016000 h 1096433"/>
              <a:gd name="connsiteX128" fmla="*/ 503767 w 762000"/>
              <a:gd name="connsiteY128" fmla="*/ 1013883 h 1096433"/>
              <a:gd name="connsiteX129" fmla="*/ 512233 w 762000"/>
              <a:gd name="connsiteY129" fmla="*/ 1009650 h 1096433"/>
              <a:gd name="connsiteX130" fmla="*/ 518583 w 762000"/>
              <a:gd name="connsiteY130" fmla="*/ 1007533 h 1096433"/>
              <a:gd name="connsiteX131" fmla="*/ 529167 w 762000"/>
              <a:gd name="connsiteY131" fmla="*/ 1001183 h 1096433"/>
              <a:gd name="connsiteX132" fmla="*/ 535517 w 762000"/>
              <a:gd name="connsiteY132" fmla="*/ 994833 h 1096433"/>
              <a:gd name="connsiteX133" fmla="*/ 541867 w 762000"/>
              <a:gd name="connsiteY133" fmla="*/ 990600 h 1096433"/>
              <a:gd name="connsiteX134" fmla="*/ 550333 w 762000"/>
              <a:gd name="connsiteY134" fmla="*/ 984250 h 1096433"/>
              <a:gd name="connsiteX135" fmla="*/ 554567 w 762000"/>
              <a:gd name="connsiteY135" fmla="*/ 980017 h 1096433"/>
              <a:gd name="connsiteX136" fmla="*/ 569383 w 762000"/>
              <a:gd name="connsiteY136" fmla="*/ 977900 h 1096433"/>
              <a:gd name="connsiteX137" fmla="*/ 579967 w 762000"/>
              <a:gd name="connsiteY137" fmla="*/ 975783 h 1096433"/>
              <a:gd name="connsiteX138" fmla="*/ 592667 w 762000"/>
              <a:gd name="connsiteY138" fmla="*/ 971550 h 1096433"/>
              <a:gd name="connsiteX139" fmla="*/ 613833 w 762000"/>
              <a:gd name="connsiteY139" fmla="*/ 967317 h 1096433"/>
              <a:gd name="connsiteX140" fmla="*/ 630767 w 762000"/>
              <a:gd name="connsiteY140" fmla="*/ 958850 h 1096433"/>
              <a:gd name="connsiteX141" fmla="*/ 649817 w 762000"/>
              <a:gd name="connsiteY141" fmla="*/ 950383 h 1096433"/>
              <a:gd name="connsiteX142" fmla="*/ 662517 w 762000"/>
              <a:gd name="connsiteY142" fmla="*/ 939800 h 1096433"/>
              <a:gd name="connsiteX143" fmla="*/ 668867 w 762000"/>
              <a:gd name="connsiteY143" fmla="*/ 935567 h 1096433"/>
              <a:gd name="connsiteX144" fmla="*/ 683683 w 762000"/>
              <a:gd name="connsiteY144" fmla="*/ 918633 h 1096433"/>
              <a:gd name="connsiteX145" fmla="*/ 700617 w 762000"/>
              <a:gd name="connsiteY145" fmla="*/ 905933 h 1096433"/>
              <a:gd name="connsiteX146" fmla="*/ 713317 w 762000"/>
              <a:gd name="connsiteY146" fmla="*/ 893233 h 1096433"/>
              <a:gd name="connsiteX147" fmla="*/ 715433 w 762000"/>
              <a:gd name="connsiteY147" fmla="*/ 884767 h 1096433"/>
              <a:gd name="connsiteX148" fmla="*/ 719667 w 762000"/>
              <a:gd name="connsiteY148" fmla="*/ 878417 h 1096433"/>
              <a:gd name="connsiteX149" fmla="*/ 723900 w 762000"/>
              <a:gd name="connsiteY149" fmla="*/ 861483 h 1096433"/>
              <a:gd name="connsiteX150" fmla="*/ 728133 w 762000"/>
              <a:gd name="connsiteY150" fmla="*/ 844550 h 1096433"/>
              <a:gd name="connsiteX151" fmla="*/ 730250 w 762000"/>
              <a:gd name="connsiteY151" fmla="*/ 836083 h 1096433"/>
              <a:gd name="connsiteX152" fmla="*/ 734483 w 762000"/>
              <a:gd name="connsiteY152" fmla="*/ 814917 h 1096433"/>
              <a:gd name="connsiteX153" fmla="*/ 732367 w 762000"/>
              <a:gd name="connsiteY153" fmla="*/ 787400 h 1096433"/>
              <a:gd name="connsiteX154" fmla="*/ 719667 w 762000"/>
              <a:gd name="connsiteY154" fmla="*/ 764117 h 1096433"/>
              <a:gd name="connsiteX155" fmla="*/ 713317 w 762000"/>
              <a:gd name="connsiteY155" fmla="*/ 745067 h 1096433"/>
              <a:gd name="connsiteX156" fmla="*/ 709083 w 762000"/>
              <a:gd name="connsiteY156" fmla="*/ 732367 h 1096433"/>
              <a:gd name="connsiteX157" fmla="*/ 706967 w 762000"/>
              <a:gd name="connsiteY157" fmla="*/ 723900 h 1096433"/>
              <a:gd name="connsiteX158" fmla="*/ 698500 w 762000"/>
              <a:gd name="connsiteY158" fmla="*/ 702733 h 1096433"/>
              <a:gd name="connsiteX159" fmla="*/ 696383 w 762000"/>
              <a:gd name="connsiteY159" fmla="*/ 694267 h 1096433"/>
              <a:gd name="connsiteX160" fmla="*/ 692150 w 762000"/>
              <a:gd name="connsiteY160" fmla="*/ 681567 h 1096433"/>
              <a:gd name="connsiteX161" fmla="*/ 690033 w 762000"/>
              <a:gd name="connsiteY161" fmla="*/ 675217 h 1096433"/>
              <a:gd name="connsiteX162" fmla="*/ 692150 w 762000"/>
              <a:gd name="connsiteY162" fmla="*/ 613833 h 1096433"/>
              <a:gd name="connsiteX163" fmla="*/ 696383 w 762000"/>
              <a:gd name="connsiteY163" fmla="*/ 607483 h 1096433"/>
              <a:gd name="connsiteX164" fmla="*/ 698500 w 762000"/>
              <a:gd name="connsiteY164" fmla="*/ 599017 h 1096433"/>
              <a:gd name="connsiteX165" fmla="*/ 702733 w 762000"/>
              <a:gd name="connsiteY165" fmla="*/ 556683 h 1096433"/>
              <a:gd name="connsiteX166" fmla="*/ 706967 w 762000"/>
              <a:gd name="connsiteY166" fmla="*/ 550333 h 1096433"/>
              <a:gd name="connsiteX167" fmla="*/ 713317 w 762000"/>
              <a:gd name="connsiteY167" fmla="*/ 520700 h 1096433"/>
              <a:gd name="connsiteX168" fmla="*/ 717550 w 762000"/>
              <a:gd name="connsiteY168" fmla="*/ 510117 h 1096433"/>
              <a:gd name="connsiteX169" fmla="*/ 719667 w 762000"/>
              <a:gd name="connsiteY169" fmla="*/ 501650 h 1096433"/>
              <a:gd name="connsiteX170" fmla="*/ 721783 w 762000"/>
              <a:gd name="connsiteY170" fmla="*/ 495300 h 1096433"/>
              <a:gd name="connsiteX171" fmla="*/ 726017 w 762000"/>
              <a:gd name="connsiteY171" fmla="*/ 478367 h 1096433"/>
              <a:gd name="connsiteX172" fmla="*/ 734483 w 762000"/>
              <a:gd name="connsiteY172" fmla="*/ 452967 h 1096433"/>
              <a:gd name="connsiteX173" fmla="*/ 736600 w 762000"/>
              <a:gd name="connsiteY173" fmla="*/ 446617 h 1096433"/>
              <a:gd name="connsiteX174" fmla="*/ 738717 w 762000"/>
              <a:gd name="connsiteY174" fmla="*/ 440267 h 1096433"/>
              <a:gd name="connsiteX175" fmla="*/ 740833 w 762000"/>
              <a:gd name="connsiteY175" fmla="*/ 427567 h 1096433"/>
              <a:gd name="connsiteX176" fmla="*/ 742950 w 762000"/>
              <a:gd name="connsiteY176" fmla="*/ 406400 h 1096433"/>
              <a:gd name="connsiteX177" fmla="*/ 745067 w 762000"/>
              <a:gd name="connsiteY177" fmla="*/ 397933 h 1096433"/>
              <a:gd name="connsiteX178" fmla="*/ 751417 w 762000"/>
              <a:gd name="connsiteY178" fmla="*/ 347133 h 1096433"/>
              <a:gd name="connsiteX179" fmla="*/ 753533 w 762000"/>
              <a:gd name="connsiteY179" fmla="*/ 336550 h 1096433"/>
              <a:gd name="connsiteX180" fmla="*/ 755650 w 762000"/>
              <a:gd name="connsiteY180" fmla="*/ 321733 h 1096433"/>
              <a:gd name="connsiteX181" fmla="*/ 757767 w 762000"/>
              <a:gd name="connsiteY181" fmla="*/ 285750 h 1096433"/>
              <a:gd name="connsiteX182" fmla="*/ 759883 w 762000"/>
              <a:gd name="connsiteY182" fmla="*/ 245533 h 1096433"/>
              <a:gd name="connsiteX183" fmla="*/ 762000 w 762000"/>
              <a:gd name="connsiteY183" fmla="*/ 226483 h 1096433"/>
              <a:gd name="connsiteX184" fmla="*/ 759883 w 762000"/>
              <a:gd name="connsiteY184" fmla="*/ 55033 h 1096433"/>
              <a:gd name="connsiteX185" fmla="*/ 732367 w 762000"/>
              <a:gd name="connsiteY185"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4733 w 762000"/>
              <a:gd name="connsiteY55" fmla="*/ 556683 h 1096433"/>
              <a:gd name="connsiteX56" fmla="*/ 190500 w 762000"/>
              <a:gd name="connsiteY56" fmla="*/ 565150 h 1096433"/>
              <a:gd name="connsiteX57" fmla="*/ 192616 w 762000"/>
              <a:gd name="connsiteY57" fmla="*/ 577850 h 1096433"/>
              <a:gd name="connsiteX58" fmla="*/ 192617 w 762000"/>
              <a:gd name="connsiteY58" fmla="*/ 582083 h 1096433"/>
              <a:gd name="connsiteX59" fmla="*/ 139700 w 762000"/>
              <a:gd name="connsiteY59" fmla="*/ 596900 h 1096433"/>
              <a:gd name="connsiteX60" fmla="*/ 69850 w 762000"/>
              <a:gd name="connsiteY60" fmla="*/ 615950 h 1096433"/>
              <a:gd name="connsiteX61" fmla="*/ 69850 w 762000"/>
              <a:gd name="connsiteY61" fmla="*/ 615950 h 1096433"/>
              <a:gd name="connsiteX62" fmla="*/ 67733 w 762000"/>
              <a:gd name="connsiteY62" fmla="*/ 635000 h 1096433"/>
              <a:gd name="connsiteX63" fmla="*/ 65617 w 762000"/>
              <a:gd name="connsiteY63" fmla="*/ 641350 h 1096433"/>
              <a:gd name="connsiteX64" fmla="*/ 61383 w 762000"/>
              <a:gd name="connsiteY64" fmla="*/ 658283 h 1096433"/>
              <a:gd name="connsiteX65" fmla="*/ 57150 w 762000"/>
              <a:gd name="connsiteY65" fmla="*/ 670983 h 1096433"/>
              <a:gd name="connsiteX66" fmla="*/ 55033 w 762000"/>
              <a:gd name="connsiteY66" fmla="*/ 677333 h 1096433"/>
              <a:gd name="connsiteX67" fmla="*/ 52917 w 762000"/>
              <a:gd name="connsiteY67" fmla="*/ 687917 h 1096433"/>
              <a:gd name="connsiteX68" fmla="*/ 46567 w 762000"/>
              <a:gd name="connsiteY68" fmla="*/ 745067 h 1096433"/>
              <a:gd name="connsiteX69" fmla="*/ 42333 w 762000"/>
              <a:gd name="connsiteY69" fmla="*/ 749300 h 1096433"/>
              <a:gd name="connsiteX70" fmla="*/ 40217 w 762000"/>
              <a:gd name="connsiteY70" fmla="*/ 755650 h 1096433"/>
              <a:gd name="connsiteX71" fmla="*/ 31750 w 762000"/>
              <a:gd name="connsiteY71" fmla="*/ 768350 h 1096433"/>
              <a:gd name="connsiteX72" fmla="*/ 25400 w 762000"/>
              <a:gd name="connsiteY72" fmla="*/ 781050 h 1096433"/>
              <a:gd name="connsiteX73" fmla="*/ 16933 w 762000"/>
              <a:gd name="connsiteY73" fmla="*/ 795867 h 1096433"/>
              <a:gd name="connsiteX74" fmla="*/ 8467 w 762000"/>
              <a:gd name="connsiteY74" fmla="*/ 821267 h 1096433"/>
              <a:gd name="connsiteX75" fmla="*/ 6350 w 762000"/>
              <a:gd name="connsiteY75" fmla="*/ 827617 h 1096433"/>
              <a:gd name="connsiteX76" fmla="*/ 4233 w 762000"/>
              <a:gd name="connsiteY76" fmla="*/ 833967 h 1096433"/>
              <a:gd name="connsiteX77" fmla="*/ 2117 w 762000"/>
              <a:gd name="connsiteY77" fmla="*/ 850900 h 1096433"/>
              <a:gd name="connsiteX78" fmla="*/ 0 w 762000"/>
              <a:gd name="connsiteY78" fmla="*/ 859367 h 1096433"/>
              <a:gd name="connsiteX79" fmla="*/ 2117 w 762000"/>
              <a:gd name="connsiteY79" fmla="*/ 878417 h 1096433"/>
              <a:gd name="connsiteX80" fmla="*/ 8467 w 762000"/>
              <a:gd name="connsiteY80" fmla="*/ 901700 h 1096433"/>
              <a:gd name="connsiteX81" fmla="*/ 12700 w 762000"/>
              <a:gd name="connsiteY81" fmla="*/ 910167 h 1096433"/>
              <a:gd name="connsiteX82" fmla="*/ 19050 w 762000"/>
              <a:gd name="connsiteY82" fmla="*/ 933450 h 1096433"/>
              <a:gd name="connsiteX83" fmla="*/ 25400 w 762000"/>
              <a:gd name="connsiteY83" fmla="*/ 960967 h 1096433"/>
              <a:gd name="connsiteX84" fmla="*/ 27517 w 762000"/>
              <a:gd name="connsiteY84" fmla="*/ 967317 h 1096433"/>
              <a:gd name="connsiteX85" fmla="*/ 33867 w 762000"/>
              <a:gd name="connsiteY85" fmla="*/ 973667 h 1096433"/>
              <a:gd name="connsiteX86" fmla="*/ 46567 w 762000"/>
              <a:gd name="connsiteY86" fmla="*/ 990600 h 1096433"/>
              <a:gd name="connsiteX87" fmla="*/ 52917 w 762000"/>
              <a:gd name="connsiteY87" fmla="*/ 994833 h 1096433"/>
              <a:gd name="connsiteX88" fmla="*/ 63500 w 762000"/>
              <a:gd name="connsiteY88" fmla="*/ 1005417 h 1096433"/>
              <a:gd name="connsiteX89" fmla="*/ 69850 w 762000"/>
              <a:gd name="connsiteY89" fmla="*/ 1011767 h 1096433"/>
              <a:gd name="connsiteX90" fmla="*/ 76200 w 762000"/>
              <a:gd name="connsiteY90" fmla="*/ 1018117 h 1096433"/>
              <a:gd name="connsiteX91" fmla="*/ 80433 w 762000"/>
              <a:gd name="connsiteY91" fmla="*/ 1024467 h 1096433"/>
              <a:gd name="connsiteX92" fmla="*/ 88900 w 762000"/>
              <a:gd name="connsiteY92" fmla="*/ 1035050 h 1096433"/>
              <a:gd name="connsiteX93" fmla="*/ 95250 w 762000"/>
              <a:gd name="connsiteY93" fmla="*/ 1056217 h 1096433"/>
              <a:gd name="connsiteX94" fmla="*/ 107950 w 762000"/>
              <a:gd name="connsiteY94" fmla="*/ 1064683 h 1096433"/>
              <a:gd name="connsiteX95" fmla="*/ 120650 w 762000"/>
              <a:gd name="connsiteY95" fmla="*/ 1075267 h 1096433"/>
              <a:gd name="connsiteX96" fmla="*/ 127000 w 762000"/>
              <a:gd name="connsiteY96" fmla="*/ 1077383 h 1096433"/>
              <a:gd name="connsiteX97" fmla="*/ 131233 w 762000"/>
              <a:gd name="connsiteY97" fmla="*/ 1081617 h 1096433"/>
              <a:gd name="connsiteX98" fmla="*/ 141817 w 762000"/>
              <a:gd name="connsiteY98" fmla="*/ 1092200 h 1096433"/>
              <a:gd name="connsiteX99" fmla="*/ 154517 w 762000"/>
              <a:gd name="connsiteY99" fmla="*/ 1096433 h 1096433"/>
              <a:gd name="connsiteX100" fmla="*/ 171450 w 762000"/>
              <a:gd name="connsiteY100" fmla="*/ 1094317 h 1096433"/>
              <a:gd name="connsiteX101" fmla="*/ 177800 w 762000"/>
              <a:gd name="connsiteY101" fmla="*/ 1087967 h 1096433"/>
              <a:gd name="connsiteX102" fmla="*/ 186267 w 762000"/>
              <a:gd name="connsiteY102" fmla="*/ 1081617 h 1096433"/>
              <a:gd name="connsiteX103" fmla="*/ 192617 w 762000"/>
              <a:gd name="connsiteY103" fmla="*/ 1075267 h 1096433"/>
              <a:gd name="connsiteX104" fmla="*/ 201083 w 762000"/>
              <a:gd name="connsiteY104" fmla="*/ 1071033 h 1096433"/>
              <a:gd name="connsiteX105" fmla="*/ 215900 w 762000"/>
              <a:gd name="connsiteY105" fmla="*/ 1060450 h 1096433"/>
              <a:gd name="connsiteX106" fmla="*/ 222250 w 762000"/>
              <a:gd name="connsiteY106" fmla="*/ 1058333 h 1096433"/>
              <a:gd name="connsiteX107" fmla="*/ 234950 w 762000"/>
              <a:gd name="connsiteY107" fmla="*/ 1043517 h 1096433"/>
              <a:gd name="connsiteX108" fmla="*/ 239183 w 762000"/>
              <a:gd name="connsiteY108" fmla="*/ 1035050 h 1096433"/>
              <a:gd name="connsiteX109" fmla="*/ 245533 w 762000"/>
              <a:gd name="connsiteY109" fmla="*/ 1030817 h 1096433"/>
              <a:gd name="connsiteX110" fmla="*/ 256117 w 762000"/>
              <a:gd name="connsiteY110" fmla="*/ 1024467 h 1096433"/>
              <a:gd name="connsiteX111" fmla="*/ 283633 w 762000"/>
              <a:gd name="connsiteY111" fmla="*/ 1026583 h 1096433"/>
              <a:gd name="connsiteX112" fmla="*/ 298450 w 762000"/>
              <a:gd name="connsiteY112" fmla="*/ 1043517 h 1096433"/>
              <a:gd name="connsiteX113" fmla="*/ 304800 w 762000"/>
              <a:gd name="connsiteY113" fmla="*/ 1047750 h 1096433"/>
              <a:gd name="connsiteX114" fmla="*/ 317500 w 762000"/>
              <a:gd name="connsiteY114" fmla="*/ 1060450 h 1096433"/>
              <a:gd name="connsiteX115" fmla="*/ 330200 w 762000"/>
              <a:gd name="connsiteY115" fmla="*/ 1064683 h 1096433"/>
              <a:gd name="connsiteX116" fmla="*/ 336550 w 762000"/>
              <a:gd name="connsiteY116" fmla="*/ 1068917 h 1096433"/>
              <a:gd name="connsiteX117" fmla="*/ 351367 w 762000"/>
              <a:gd name="connsiteY117" fmla="*/ 1073150 h 1096433"/>
              <a:gd name="connsiteX118" fmla="*/ 393700 w 762000"/>
              <a:gd name="connsiteY118" fmla="*/ 1071033 h 1096433"/>
              <a:gd name="connsiteX119" fmla="*/ 410633 w 762000"/>
              <a:gd name="connsiteY119" fmla="*/ 1062567 h 1096433"/>
              <a:gd name="connsiteX120" fmla="*/ 419100 w 762000"/>
              <a:gd name="connsiteY120" fmla="*/ 1058333 h 1096433"/>
              <a:gd name="connsiteX121" fmla="*/ 427567 w 762000"/>
              <a:gd name="connsiteY121" fmla="*/ 1049867 h 1096433"/>
              <a:gd name="connsiteX122" fmla="*/ 436033 w 762000"/>
              <a:gd name="connsiteY122" fmla="*/ 1045633 h 1096433"/>
              <a:gd name="connsiteX123" fmla="*/ 442383 w 762000"/>
              <a:gd name="connsiteY123" fmla="*/ 1039283 h 1096433"/>
              <a:gd name="connsiteX124" fmla="*/ 463550 w 762000"/>
              <a:gd name="connsiteY124" fmla="*/ 1024467 h 1096433"/>
              <a:gd name="connsiteX125" fmla="*/ 480483 w 762000"/>
              <a:gd name="connsiteY125" fmla="*/ 1020233 h 1096433"/>
              <a:gd name="connsiteX126" fmla="*/ 495300 w 762000"/>
              <a:gd name="connsiteY126" fmla="*/ 1016000 h 1096433"/>
              <a:gd name="connsiteX127" fmla="*/ 503767 w 762000"/>
              <a:gd name="connsiteY127" fmla="*/ 1013883 h 1096433"/>
              <a:gd name="connsiteX128" fmla="*/ 512233 w 762000"/>
              <a:gd name="connsiteY128" fmla="*/ 1009650 h 1096433"/>
              <a:gd name="connsiteX129" fmla="*/ 518583 w 762000"/>
              <a:gd name="connsiteY129" fmla="*/ 1007533 h 1096433"/>
              <a:gd name="connsiteX130" fmla="*/ 529167 w 762000"/>
              <a:gd name="connsiteY130" fmla="*/ 1001183 h 1096433"/>
              <a:gd name="connsiteX131" fmla="*/ 535517 w 762000"/>
              <a:gd name="connsiteY131" fmla="*/ 994833 h 1096433"/>
              <a:gd name="connsiteX132" fmla="*/ 541867 w 762000"/>
              <a:gd name="connsiteY132" fmla="*/ 990600 h 1096433"/>
              <a:gd name="connsiteX133" fmla="*/ 550333 w 762000"/>
              <a:gd name="connsiteY133" fmla="*/ 984250 h 1096433"/>
              <a:gd name="connsiteX134" fmla="*/ 554567 w 762000"/>
              <a:gd name="connsiteY134" fmla="*/ 980017 h 1096433"/>
              <a:gd name="connsiteX135" fmla="*/ 569383 w 762000"/>
              <a:gd name="connsiteY135" fmla="*/ 977900 h 1096433"/>
              <a:gd name="connsiteX136" fmla="*/ 579967 w 762000"/>
              <a:gd name="connsiteY136" fmla="*/ 975783 h 1096433"/>
              <a:gd name="connsiteX137" fmla="*/ 592667 w 762000"/>
              <a:gd name="connsiteY137" fmla="*/ 971550 h 1096433"/>
              <a:gd name="connsiteX138" fmla="*/ 613833 w 762000"/>
              <a:gd name="connsiteY138" fmla="*/ 967317 h 1096433"/>
              <a:gd name="connsiteX139" fmla="*/ 630767 w 762000"/>
              <a:gd name="connsiteY139" fmla="*/ 958850 h 1096433"/>
              <a:gd name="connsiteX140" fmla="*/ 649817 w 762000"/>
              <a:gd name="connsiteY140" fmla="*/ 950383 h 1096433"/>
              <a:gd name="connsiteX141" fmla="*/ 662517 w 762000"/>
              <a:gd name="connsiteY141" fmla="*/ 939800 h 1096433"/>
              <a:gd name="connsiteX142" fmla="*/ 668867 w 762000"/>
              <a:gd name="connsiteY142" fmla="*/ 935567 h 1096433"/>
              <a:gd name="connsiteX143" fmla="*/ 683683 w 762000"/>
              <a:gd name="connsiteY143" fmla="*/ 918633 h 1096433"/>
              <a:gd name="connsiteX144" fmla="*/ 700617 w 762000"/>
              <a:gd name="connsiteY144" fmla="*/ 905933 h 1096433"/>
              <a:gd name="connsiteX145" fmla="*/ 713317 w 762000"/>
              <a:gd name="connsiteY145" fmla="*/ 893233 h 1096433"/>
              <a:gd name="connsiteX146" fmla="*/ 715433 w 762000"/>
              <a:gd name="connsiteY146" fmla="*/ 884767 h 1096433"/>
              <a:gd name="connsiteX147" fmla="*/ 719667 w 762000"/>
              <a:gd name="connsiteY147" fmla="*/ 878417 h 1096433"/>
              <a:gd name="connsiteX148" fmla="*/ 723900 w 762000"/>
              <a:gd name="connsiteY148" fmla="*/ 861483 h 1096433"/>
              <a:gd name="connsiteX149" fmla="*/ 728133 w 762000"/>
              <a:gd name="connsiteY149" fmla="*/ 844550 h 1096433"/>
              <a:gd name="connsiteX150" fmla="*/ 730250 w 762000"/>
              <a:gd name="connsiteY150" fmla="*/ 836083 h 1096433"/>
              <a:gd name="connsiteX151" fmla="*/ 734483 w 762000"/>
              <a:gd name="connsiteY151" fmla="*/ 814917 h 1096433"/>
              <a:gd name="connsiteX152" fmla="*/ 732367 w 762000"/>
              <a:gd name="connsiteY152" fmla="*/ 787400 h 1096433"/>
              <a:gd name="connsiteX153" fmla="*/ 719667 w 762000"/>
              <a:gd name="connsiteY153" fmla="*/ 764117 h 1096433"/>
              <a:gd name="connsiteX154" fmla="*/ 713317 w 762000"/>
              <a:gd name="connsiteY154" fmla="*/ 745067 h 1096433"/>
              <a:gd name="connsiteX155" fmla="*/ 709083 w 762000"/>
              <a:gd name="connsiteY155" fmla="*/ 732367 h 1096433"/>
              <a:gd name="connsiteX156" fmla="*/ 706967 w 762000"/>
              <a:gd name="connsiteY156" fmla="*/ 723900 h 1096433"/>
              <a:gd name="connsiteX157" fmla="*/ 698500 w 762000"/>
              <a:gd name="connsiteY157" fmla="*/ 702733 h 1096433"/>
              <a:gd name="connsiteX158" fmla="*/ 696383 w 762000"/>
              <a:gd name="connsiteY158" fmla="*/ 694267 h 1096433"/>
              <a:gd name="connsiteX159" fmla="*/ 692150 w 762000"/>
              <a:gd name="connsiteY159" fmla="*/ 681567 h 1096433"/>
              <a:gd name="connsiteX160" fmla="*/ 690033 w 762000"/>
              <a:gd name="connsiteY160" fmla="*/ 675217 h 1096433"/>
              <a:gd name="connsiteX161" fmla="*/ 692150 w 762000"/>
              <a:gd name="connsiteY161" fmla="*/ 613833 h 1096433"/>
              <a:gd name="connsiteX162" fmla="*/ 696383 w 762000"/>
              <a:gd name="connsiteY162" fmla="*/ 607483 h 1096433"/>
              <a:gd name="connsiteX163" fmla="*/ 698500 w 762000"/>
              <a:gd name="connsiteY163" fmla="*/ 599017 h 1096433"/>
              <a:gd name="connsiteX164" fmla="*/ 702733 w 762000"/>
              <a:gd name="connsiteY164" fmla="*/ 556683 h 1096433"/>
              <a:gd name="connsiteX165" fmla="*/ 706967 w 762000"/>
              <a:gd name="connsiteY165" fmla="*/ 550333 h 1096433"/>
              <a:gd name="connsiteX166" fmla="*/ 713317 w 762000"/>
              <a:gd name="connsiteY166" fmla="*/ 520700 h 1096433"/>
              <a:gd name="connsiteX167" fmla="*/ 717550 w 762000"/>
              <a:gd name="connsiteY167" fmla="*/ 510117 h 1096433"/>
              <a:gd name="connsiteX168" fmla="*/ 719667 w 762000"/>
              <a:gd name="connsiteY168" fmla="*/ 501650 h 1096433"/>
              <a:gd name="connsiteX169" fmla="*/ 721783 w 762000"/>
              <a:gd name="connsiteY169" fmla="*/ 495300 h 1096433"/>
              <a:gd name="connsiteX170" fmla="*/ 726017 w 762000"/>
              <a:gd name="connsiteY170" fmla="*/ 478367 h 1096433"/>
              <a:gd name="connsiteX171" fmla="*/ 734483 w 762000"/>
              <a:gd name="connsiteY171" fmla="*/ 452967 h 1096433"/>
              <a:gd name="connsiteX172" fmla="*/ 736600 w 762000"/>
              <a:gd name="connsiteY172" fmla="*/ 446617 h 1096433"/>
              <a:gd name="connsiteX173" fmla="*/ 738717 w 762000"/>
              <a:gd name="connsiteY173" fmla="*/ 440267 h 1096433"/>
              <a:gd name="connsiteX174" fmla="*/ 740833 w 762000"/>
              <a:gd name="connsiteY174" fmla="*/ 427567 h 1096433"/>
              <a:gd name="connsiteX175" fmla="*/ 742950 w 762000"/>
              <a:gd name="connsiteY175" fmla="*/ 406400 h 1096433"/>
              <a:gd name="connsiteX176" fmla="*/ 745067 w 762000"/>
              <a:gd name="connsiteY176" fmla="*/ 397933 h 1096433"/>
              <a:gd name="connsiteX177" fmla="*/ 751417 w 762000"/>
              <a:gd name="connsiteY177" fmla="*/ 347133 h 1096433"/>
              <a:gd name="connsiteX178" fmla="*/ 753533 w 762000"/>
              <a:gd name="connsiteY178" fmla="*/ 336550 h 1096433"/>
              <a:gd name="connsiteX179" fmla="*/ 755650 w 762000"/>
              <a:gd name="connsiteY179" fmla="*/ 321733 h 1096433"/>
              <a:gd name="connsiteX180" fmla="*/ 757767 w 762000"/>
              <a:gd name="connsiteY180" fmla="*/ 285750 h 1096433"/>
              <a:gd name="connsiteX181" fmla="*/ 759883 w 762000"/>
              <a:gd name="connsiteY181" fmla="*/ 245533 h 1096433"/>
              <a:gd name="connsiteX182" fmla="*/ 762000 w 762000"/>
              <a:gd name="connsiteY182" fmla="*/ 226483 h 1096433"/>
              <a:gd name="connsiteX183" fmla="*/ 759883 w 762000"/>
              <a:gd name="connsiteY183" fmla="*/ 55033 h 1096433"/>
              <a:gd name="connsiteX184" fmla="*/ 732367 w 762000"/>
              <a:gd name="connsiteY184"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4733 w 762000"/>
              <a:gd name="connsiteY55" fmla="*/ 556683 h 1096433"/>
              <a:gd name="connsiteX56" fmla="*/ 190500 w 762000"/>
              <a:gd name="connsiteY56" fmla="*/ 565150 h 1096433"/>
              <a:gd name="connsiteX57" fmla="*/ 192616 w 762000"/>
              <a:gd name="connsiteY57" fmla="*/ 577850 h 1096433"/>
              <a:gd name="connsiteX58" fmla="*/ 139700 w 762000"/>
              <a:gd name="connsiteY58" fmla="*/ 596900 h 1096433"/>
              <a:gd name="connsiteX59" fmla="*/ 69850 w 762000"/>
              <a:gd name="connsiteY59" fmla="*/ 615950 h 1096433"/>
              <a:gd name="connsiteX60" fmla="*/ 69850 w 762000"/>
              <a:gd name="connsiteY60" fmla="*/ 615950 h 1096433"/>
              <a:gd name="connsiteX61" fmla="*/ 67733 w 762000"/>
              <a:gd name="connsiteY61" fmla="*/ 635000 h 1096433"/>
              <a:gd name="connsiteX62" fmla="*/ 65617 w 762000"/>
              <a:gd name="connsiteY62" fmla="*/ 641350 h 1096433"/>
              <a:gd name="connsiteX63" fmla="*/ 61383 w 762000"/>
              <a:gd name="connsiteY63" fmla="*/ 658283 h 1096433"/>
              <a:gd name="connsiteX64" fmla="*/ 57150 w 762000"/>
              <a:gd name="connsiteY64" fmla="*/ 670983 h 1096433"/>
              <a:gd name="connsiteX65" fmla="*/ 55033 w 762000"/>
              <a:gd name="connsiteY65" fmla="*/ 677333 h 1096433"/>
              <a:gd name="connsiteX66" fmla="*/ 52917 w 762000"/>
              <a:gd name="connsiteY66" fmla="*/ 687917 h 1096433"/>
              <a:gd name="connsiteX67" fmla="*/ 46567 w 762000"/>
              <a:gd name="connsiteY67" fmla="*/ 745067 h 1096433"/>
              <a:gd name="connsiteX68" fmla="*/ 42333 w 762000"/>
              <a:gd name="connsiteY68" fmla="*/ 749300 h 1096433"/>
              <a:gd name="connsiteX69" fmla="*/ 40217 w 762000"/>
              <a:gd name="connsiteY69" fmla="*/ 755650 h 1096433"/>
              <a:gd name="connsiteX70" fmla="*/ 31750 w 762000"/>
              <a:gd name="connsiteY70" fmla="*/ 768350 h 1096433"/>
              <a:gd name="connsiteX71" fmla="*/ 25400 w 762000"/>
              <a:gd name="connsiteY71" fmla="*/ 781050 h 1096433"/>
              <a:gd name="connsiteX72" fmla="*/ 16933 w 762000"/>
              <a:gd name="connsiteY72" fmla="*/ 795867 h 1096433"/>
              <a:gd name="connsiteX73" fmla="*/ 8467 w 762000"/>
              <a:gd name="connsiteY73" fmla="*/ 821267 h 1096433"/>
              <a:gd name="connsiteX74" fmla="*/ 6350 w 762000"/>
              <a:gd name="connsiteY74" fmla="*/ 827617 h 1096433"/>
              <a:gd name="connsiteX75" fmla="*/ 4233 w 762000"/>
              <a:gd name="connsiteY75" fmla="*/ 833967 h 1096433"/>
              <a:gd name="connsiteX76" fmla="*/ 2117 w 762000"/>
              <a:gd name="connsiteY76" fmla="*/ 850900 h 1096433"/>
              <a:gd name="connsiteX77" fmla="*/ 0 w 762000"/>
              <a:gd name="connsiteY77" fmla="*/ 859367 h 1096433"/>
              <a:gd name="connsiteX78" fmla="*/ 2117 w 762000"/>
              <a:gd name="connsiteY78" fmla="*/ 878417 h 1096433"/>
              <a:gd name="connsiteX79" fmla="*/ 8467 w 762000"/>
              <a:gd name="connsiteY79" fmla="*/ 901700 h 1096433"/>
              <a:gd name="connsiteX80" fmla="*/ 12700 w 762000"/>
              <a:gd name="connsiteY80" fmla="*/ 910167 h 1096433"/>
              <a:gd name="connsiteX81" fmla="*/ 19050 w 762000"/>
              <a:gd name="connsiteY81" fmla="*/ 933450 h 1096433"/>
              <a:gd name="connsiteX82" fmla="*/ 25400 w 762000"/>
              <a:gd name="connsiteY82" fmla="*/ 960967 h 1096433"/>
              <a:gd name="connsiteX83" fmla="*/ 27517 w 762000"/>
              <a:gd name="connsiteY83" fmla="*/ 967317 h 1096433"/>
              <a:gd name="connsiteX84" fmla="*/ 33867 w 762000"/>
              <a:gd name="connsiteY84" fmla="*/ 973667 h 1096433"/>
              <a:gd name="connsiteX85" fmla="*/ 46567 w 762000"/>
              <a:gd name="connsiteY85" fmla="*/ 990600 h 1096433"/>
              <a:gd name="connsiteX86" fmla="*/ 52917 w 762000"/>
              <a:gd name="connsiteY86" fmla="*/ 994833 h 1096433"/>
              <a:gd name="connsiteX87" fmla="*/ 63500 w 762000"/>
              <a:gd name="connsiteY87" fmla="*/ 1005417 h 1096433"/>
              <a:gd name="connsiteX88" fmla="*/ 69850 w 762000"/>
              <a:gd name="connsiteY88" fmla="*/ 1011767 h 1096433"/>
              <a:gd name="connsiteX89" fmla="*/ 76200 w 762000"/>
              <a:gd name="connsiteY89" fmla="*/ 1018117 h 1096433"/>
              <a:gd name="connsiteX90" fmla="*/ 80433 w 762000"/>
              <a:gd name="connsiteY90" fmla="*/ 1024467 h 1096433"/>
              <a:gd name="connsiteX91" fmla="*/ 88900 w 762000"/>
              <a:gd name="connsiteY91" fmla="*/ 1035050 h 1096433"/>
              <a:gd name="connsiteX92" fmla="*/ 95250 w 762000"/>
              <a:gd name="connsiteY92" fmla="*/ 1056217 h 1096433"/>
              <a:gd name="connsiteX93" fmla="*/ 107950 w 762000"/>
              <a:gd name="connsiteY93" fmla="*/ 1064683 h 1096433"/>
              <a:gd name="connsiteX94" fmla="*/ 120650 w 762000"/>
              <a:gd name="connsiteY94" fmla="*/ 1075267 h 1096433"/>
              <a:gd name="connsiteX95" fmla="*/ 127000 w 762000"/>
              <a:gd name="connsiteY95" fmla="*/ 1077383 h 1096433"/>
              <a:gd name="connsiteX96" fmla="*/ 131233 w 762000"/>
              <a:gd name="connsiteY96" fmla="*/ 1081617 h 1096433"/>
              <a:gd name="connsiteX97" fmla="*/ 141817 w 762000"/>
              <a:gd name="connsiteY97" fmla="*/ 1092200 h 1096433"/>
              <a:gd name="connsiteX98" fmla="*/ 154517 w 762000"/>
              <a:gd name="connsiteY98" fmla="*/ 1096433 h 1096433"/>
              <a:gd name="connsiteX99" fmla="*/ 171450 w 762000"/>
              <a:gd name="connsiteY99" fmla="*/ 1094317 h 1096433"/>
              <a:gd name="connsiteX100" fmla="*/ 177800 w 762000"/>
              <a:gd name="connsiteY100" fmla="*/ 1087967 h 1096433"/>
              <a:gd name="connsiteX101" fmla="*/ 186267 w 762000"/>
              <a:gd name="connsiteY101" fmla="*/ 1081617 h 1096433"/>
              <a:gd name="connsiteX102" fmla="*/ 192617 w 762000"/>
              <a:gd name="connsiteY102" fmla="*/ 1075267 h 1096433"/>
              <a:gd name="connsiteX103" fmla="*/ 201083 w 762000"/>
              <a:gd name="connsiteY103" fmla="*/ 1071033 h 1096433"/>
              <a:gd name="connsiteX104" fmla="*/ 215900 w 762000"/>
              <a:gd name="connsiteY104" fmla="*/ 1060450 h 1096433"/>
              <a:gd name="connsiteX105" fmla="*/ 222250 w 762000"/>
              <a:gd name="connsiteY105" fmla="*/ 1058333 h 1096433"/>
              <a:gd name="connsiteX106" fmla="*/ 234950 w 762000"/>
              <a:gd name="connsiteY106" fmla="*/ 1043517 h 1096433"/>
              <a:gd name="connsiteX107" fmla="*/ 239183 w 762000"/>
              <a:gd name="connsiteY107" fmla="*/ 1035050 h 1096433"/>
              <a:gd name="connsiteX108" fmla="*/ 245533 w 762000"/>
              <a:gd name="connsiteY108" fmla="*/ 1030817 h 1096433"/>
              <a:gd name="connsiteX109" fmla="*/ 256117 w 762000"/>
              <a:gd name="connsiteY109" fmla="*/ 1024467 h 1096433"/>
              <a:gd name="connsiteX110" fmla="*/ 283633 w 762000"/>
              <a:gd name="connsiteY110" fmla="*/ 1026583 h 1096433"/>
              <a:gd name="connsiteX111" fmla="*/ 298450 w 762000"/>
              <a:gd name="connsiteY111" fmla="*/ 1043517 h 1096433"/>
              <a:gd name="connsiteX112" fmla="*/ 304800 w 762000"/>
              <a:gd name="connsiteY112" fmla="*/ 1047750 h 1096433"/>
              <a:gd name="connsiteX113" fmla="*/ 317500 w 762000"/>
              <a:gd name="connsiteY113" fmla="*/ 1060450 h 1096433"/>
              <a:gd name="connsiteX114" fmla="*/ 330200 w 762000"/>
              <a:gd name="connsiteY114" fmla="*/ 1064683 h 1096433"/>
              <a:gd name="connsiteX115" fmla="*/ 336550 w 762000"/>
              <a:gd name="connsiteY115" fmla="*/ 1068917 h 1096433"/>
              <a:gd name="connsiteX116" fmla="*/ 351367 w 762000"/>
              <a:gd name="connsiteY116" fmla="*/ 1073150 h 1096433"/>
              <a:gd name="connsiteX117" fmla="*/ 393700 w 762000"/>
              <a:gd name="connsiteY117" fmla="*/ 1071033 h 1096433"/>
              <a:gd name="connsiteX118" fmla="*/ 410633 w 762000"/>
              <a:gd name="connsiteY118" fmla="*/ 1062567 h 1096433"/>
              <a:gd name="connsiteX119" fmla="*/ 419100 w 762000"/>
              <a:gd name="connsiteY119" fmla="*/ 1058333 h 1096433"/>
              <a:gd name="connsiteX120" fmla="*/ 427567 w 762000"/>
              <a:gd name="connsiteY120" fmla="*/ 1049867 h 1096433"/>
              <a:gd name="connsiteX121" fmla="*/ 436033 w 762000"/>
              <a:gd name="connsiteY121" fmla="*/ 1045633 h 1096433"/>
              <a:gd name="connsiteX122" fmla="*/ 442383 w 762000"/>
              <a:gd name="connsiteY122" fmla="*/ 1039283 h 1096433"/>
              <a:gd name="connsiteX123" fmla="*/ 463550 w 762000"/>
              <a:gd name="connsiteY123" fmla="*/ 1024467 h 1096433"/>
              <a:gd name="connsiteX124" fmla="*/ 480483 w 762000"/>
              <a:gd name="connsiteY124" fmla="*/ 1020233 h 1096433"/>
              <a:gd name="connsiteX125" fmla="*/ 495300 w 762000"/>
              <a:gd name="connsiteY125" fmla="*/ 1016000 h 1096433"/>
              <a:gd name="connsiteX126" fmla="*/ 503767 w 762000"/>
              <a:gd name="connsiteY126" fmla="*/ 1013883 h 1096433"/>
              <a:gd name="connsiteX127" fmla="*/ 512233 w 762000"/>
              <a:gd name="connsiteY127" fmla="*/ 1009650 h 1096433"/>
              <a:gd name="connsiteX128" fmla="*/ 518583 w 762000"/>
              <a:gd name="connsiteY128" fmla="*/ 1007533 h 1096433"/>
              <a:gd name="connsiteX129" fmla="*/ 529167 w 762000"/>
              <a:gd name="connsiteY129" fmla="*/ 1001183 h 1096433"/>
              <a:gd name="connsiteX130" fmla="*/ 535517 w 762000"/>
              <a:gd name="connsiteY130" fmla="*/ 994833 h 1096433"/>
              <a:gd name="connsiteX131" fmla="*/ 541867 w 762000"/>
              <a:gd name="connsiteY131" fmla="*/ 990600 h 1096433"/>
              <a:gd name="connsiteX132" fmla="*/ 550333 w 762000"/>
              <a:gd name="connsiteY132" fmla="*/ 984250 h 1096433"/>
              <a:gd name="connsiteX133" fmla="*/ 554567 w 762000"/>
              <a:gd name="connsiteY133" fmla="*/ 980017 h 1096433"/>
              <a:gd name="connsiteX134" fmla="*/ 569383 w 762000"/>
              <a:gd name="connsiteY134" fmla="*/ 977900 h 1096433"/>
              <a:gd name="connsiteX135" fmla="*/ 579967 w 762000"/>
              <a:gd name="connsiteY135" fmla="*/ 975783 h 1096433"/>
              <a:gd name="connsiteX136" fmla="*/ 592667 w 762000"/>
              <a:gd name="connsiteY136" fmla="*/ 971550 h 1096433"/>
              <a:gd name="connsiteX137" fmla="*/ 613833 w 762000"/>
              <a:gd name="connsiteY137" fmla="*/ 967317 h 1096433"/>
              <a:gd name="connsiteX138" fmla="*/ 630767 w 762000"/>
              <a:gd name="connsiteY138" fmla="*/ 958850 h 1096433"/>
              <a:gd name="connsiteX139" fmla="*/ 649817 w 762000"/>
              <a:gd name="connsiteY139" fmla="*/ 950383 h 1096433"/>
              <a:gd name="connsiteX140" fmla="*/ 662517 w 762000"/>
              <a:gd name="connsiteY140" fmla="*/ 939800 h 1096433"/>
              <a:gd name="connsiteX141" fmla="*/ 668867 w 762000"/>
              <a:gd name="connsiteY141" fmla="*/ 935567 h 1096433"/>
              <a:gd name="connsiteX142" fmla="*/ 683683 w 762000"/>
              <a:gd name="connsiteY142" fmla="*/ 918633 h 1096433"/>
              <a:gd name="connsiteX143" fmla="*/ 700617 w 762000"/>
              <a:gd name="connsiteY143" fmla="*/ 905933 h 1096433"/>
              <a:gd name="connsiteX144" fmla="*/ 713317 w 762000"/>
              <a:gd name="connsiteY144" fmla="*/ 893233 h 1096433"/>
              <a:gd name="connsiteX145" fmla="*/ 715433 w 762000"/>
              <a:gd name="connsiteY145" fmla="*/ 884767 h 1096433"/>
              <a:gd name="connsiteX146" fmla="*/ 719667 w 762000"/>
              <a:gd name="connsiteY146" fmla="*/ 878417 h 1096433"/>
              <a:gd name="connsiteX147" fmla="*/ 723900 w 762000"/>
              <a:gd name="connsiteY147" fmla="*/ 861483 h 1096433"/>
              <a:gd name="connsiteX148" fmla="*/ 728133 w 762000"/>
              <a:gd name="connsiteY148" fmla="*/ 844550 h 1096433"/>
              <a:gd name="connsiteX149" fmla="*/ 730250 w 762000"/>
              <a:gd name="connsiteY149" fmla="*/ 836083 h 1096433"/>
              <a:gd name="connsiteX150" fmla="*/ 734483 w 762000"/>
              <a:gd name="connsiteY150" fmla="*/ 814917 h 1096433"/>
              <a:gd name="connsiteX151" fmla="*/ 732367 w 762000"/>
              <a:gd name="connsiteY151" fmla="*/ 787400 h 1096433"/>
              <a:gd name="connsiteX152" fmla="*/ 719667 w 762000"/>
              <a:gd name="connsiteY152" fmla="*/ 764117 h 1096433"/>
              <a:gd name="connsiteX153" fmla="*/ 713317 w 762000"/>
              <a:gd name="connsiteY153" fmla="*/ 745067 h 1096433"/>
              <a:gd name="connsiteX154" fmla="*/ 709083 w 762000"/>
              <a:gd name="connsiteY154" fmla="*/ 732367 h 1096433"/>
              <a:gd name="connsiteX155" fmla="*/ 706967 w 762000"/>
              <a:gd name="connsiteY155" fmla="*/ 723900 h 1096433"/>
              <a:gd name="connsiteX156" fmla="*/ 698500 w 762000"/>
              <a:gd name="connsiteY156" fmla="*/ 702733 h 1096433"/>
              <a:gd name="connsiteX157" fmla="*/ 696383 w 762000"/>
              <a:gd name="connsiteY157" fmla="*/ 694267 h 1096433"/>
              <a:gd name="connsiteX158" fmla="*/ 692150 w 762000"/>
              <a:gd name="connsiteY158" fmla="*/ 681567 h 1096433"/>
              <a:gd name="connsiteX159" fmla="*/ 690033 w 762000"/>
              <a:gd name="connsiteY159" fmla="*/ 675217 h 1096433"/>
              <a:gd name="connsiteX160" fmla="*/ 692150 w 762000"/>
              <a:gd name="connsiteY160" fmla="*/ 613833 h 1096433"/>
              <a:gd name="connsiteX161" fmla="*/ 696383 w 762000"/>
              <a:gd name="connsiteY161" fmla="*/ 607483 h 1096433"/>
              <a:gd name="connsiteX162" fmla="*/ 698500 w 762000"/>
              <a:gd name="connsiteY162" fmla="*/ 599017 h 1096433"/>
              <a:gd name="connsiteX163" fmla="*/ 702733 w 762000"/>
              <a:gd name="connsiteY163" fmla="*/ 556683 h 1096433"/>
              <a:gd name="connsiteX164" fmla="*/ 706967 w 762000"/>
              <a:gd name="connsiteY164" fmla="*/ 550333 h 1096433"/>
              <a:gd name="connsiteX165" fmla="*/ 713317 w 762000"/>
              <a:gd name="connsiteY165" fmla="*/ 520700 h 1096433"/>
              <a:gd name="connsiteX166" fmla="*/ 717550 w 762000"/>
              <a:gd name="connsiteY166" fmla="*/ 510117 h 1096433"/>
              <a:gd name="connsiteX167" fmla="*/ 719667 w 762000"/>
              <a:gd name="connsiteY167" fmla="*/ 501650 h 1096433"/>
              <a:gd name="connsiteX168" fmla="*/ 721783 w 762000"/>
              <a:gd name="connsiteY168" fmla="*/ 495300 h 1096433"/>
              <a:gd name="connsiteX169" fmla="*/ 726017 w 762000"/>
              <a:gd name="connsiteY169" fmla="*/ 478367 h 1096433"/>
              <a:gd name="connsiteX170" fmla="*/ 734483 w 762000"/>
              <a:gd name="connsiteY170" fmla="*/ 452967 h 1096433"/>
              <a:gd name="connsiteX171" fmla="*/ 736600 w 762000"/>
              <a:gd name="connsiteY171" fmla="*/ 446617 h 1096433"/>
              <a:gd name="connsiteX172" fmla="*/ 738717 w 762000"/>
              <a:gd name="connsiteY172" fmla="*/ 440267 h 1096433"/>
              <a:gd name="connsiteX173" fmla="*/ 740833 w 762000"/>
              <a:gd name="connsiteY173" fmla="*/ 427567 h 1096433"/>
              <a:gd name="connsiteX174" fmla="*/ 742950 w 762000"/>
              <a:gd name="connsiteY174" fmla="*/ 406400 h 1096433"/>
              <a:gd name="connsiteX175" fmla="*/ 745067 w 762000"/>
              <a:gd name="connsiteY175" fmla="*/ 397933 h 1096433"/>
              <a:gd name="connsiteX176" fmla="*/ 751417 w 762000"/>
              <a:gd name="connsiteY176" fmla="*/ 347133 h 1096433"/>
              <a:gd name="connsiteX177" fmla="*/ 753533 w 762000"/>
              <a:gd name="connsiteY177" fmla="*/ 336550 h 1096433"/>
              <a:gd name="connsiteX178" fmla="*/ 755650 w 762000"/>
              <a:gd name="connsiteY178" fmla="*/ 321733 h 1096433"/>
              <a:gd name="connsiteX179" fmla="*/ 757767 w 762000"/>
              <a:gd name="connsiteY179" fmla="*/ 285750 h 1096433"/>
              <a:gd name="connsiteX180" fmla="*/ 759883 w 762000"/>
              <a:gd name="connsiteY180" fmla="*/ 245533 h 1096433"/>
              <a:gd name="connsiteX181" fmla="*/ 762000 w 762000"/>
              <a:gd name="connsiteY181" fmla="*/ 226483 h 1096433"/>
              <a:gd name="connsiteX182" fmla="*/ 759883 w 762000"/>
              <a:gd name="connsiteY182" fmla="*/ 55033 h 1096433"/>
              <a:gd name="connsiteX183" fmla="*/ 732367 w 762000"/>
              <a:gd name="connsiteY183"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4733 w 762000"/>
              <a:gd name="connsiteY55" fmla="*/ 556683 h 1096433"/>
              <a:gd name="connsiteX56" fmla="*/ 190500 w 762000"/>
              <a:gd name="connsiteY56" fmla="*/ 565150 h 1096433"/>
              <a:gd name="connsiteX57" fmla="*/ 139700 w 762000"/>
              <a:gd name="connsiteY57" fmla="*/ 596900 h 1096433"/>
              <a:gd name="connsiteX58" fmla="*/ 69850 w 762000"/>
              <a:gd name="connsiteY58" fmla="*/ 615950 h 1096433"/>
              <a:gd name="connsiteX59" fmla="*/ 69850 w 762000"/>
              <a:gd name="connsiteY59" fmla="*/ 615950 h 1096433"/>
              <a:gd name="connsiteX60" fmla="*/ 67733 w 762000"/>
              <a:gd name="connsiteY60" fmla="*/ 635000 h 1096433"/>
              <a:gd name="connsiteX61" fmla="*/ 65617 w 762000"/>
              <a:gd name="connsiteY61" fmla="*/ 641350 h 1096433"/>
              <a:gd name="connsiteX62" fmla="*/ 61383 w 762000"/>
              <a:gd name="connsiteY62" fmla="*/ 658283 h 1096433"/>
              <a:gd name="connsiteX63" fmla="*/ 57150 w 762000"/>
              <a:gd name="connsiteY63" fmla="*/ 670983 h 1096433"/>
              <a:gd name="connsiteX64" fmla="*/ 55033 w 762000"/>
              <a:gd name="connsiteY64" fmla="*/ 677333 h 1096433"/>
              <a:gd name="connsiteX65" fmla="*/ 52917 w 762000"/>
              <a:gd name="connsiteY65" fmla="*/ 687917 h 1096433"/>
              <a:gd name="connsiteX66" fmla="*/ 46567 w 762000"/>
              <a:gd name="connsiteY66" fmla="*/ 745067 h 1096433"/>
              <a:gd name="connsiteX67" fmla="*/ 42333 w 762000"/>
              <a:gd name="connsiteY67" fmla="*/ 749300 h 1096433"/>
              <a:gd name="connsiteX68" fmla="*/ 40217 w 762000"/>
              <a:gd name="connsiteY68" fmla="*/ 755650 h 1096433"/>
              <a:gd name="connsiteX69" fmla="*/ 31750 w 762000"/>
              <a:gd name="connsiteY69" fmla="*/ 768350 h 1096433"/>
              <a:gd name="connsiteX70" fmla="*/ 25400 w 762000"/>
              <a:gd name="connsiteY70" fmla="*/ 781050 h 1096433"/>
              <a:gd name="connsiteX71" fmla="*/ 16933 w 762000"/>
              <a:gd name="connsiteY71" fmla="*/ 795867 h 1096433"/>
              <a:gd name="connsiteX72" fmla="*/ 8467 w 762000"/>
              <a:gd name="connsiteY72" fmla="*/ 821267 h 1096433"/>
              <a:gd name="connsiteX73" fmla="*/ 6350 w 762000"/>
              <a:gd name="connsiteY73" fmla="*/ 827617 h 1096433"/>
              <a:gd name="connsiteX74" fmla="*/ 4233 w 762000"/>
              <a:gd name="connsiteY74" fmla="*/ 833967 h 1096433"/>
              <a:gd name="connsiteX75" fmla="*/ 2117 w 762000"/>
              <a:gd name="connsiteY75" fmla="*/ 850900 h 1096433"/>
              <a:gd name="connsiteX76" fmla="*/ 0 w 762000"/>
              <a:gd name="connsiteY76" fmla="*/ 859367 h 1096433"/>
              <a:gd name="connsiteX77" fmla="*/ 2117 w 762000"/>
              <a:gd name="connsiteY77" fmla="*/ 878417 h 1096433"/>
              <a:gd name="connsiteX78" fmla="*/ 8467 w 762000"/>
              <a:gd name="connsiteY78" fmla="*/ 901700 h 1096433"/>
              <a:gd name="connsiteX79" fmla="*/ 12700 w 762000"/>
              <a:gd name="connsiteY79" fmla="*/ 910167 h 1096433"/>
              <a:gd name="connsiteX80" fmla="*/ 19050 w 762000"/>
              <a:gd name="connsiteY80" fmla="*/ 933450 h 1096433"/>
              <a:gd name="connsiteX81" fmla="*/ 25400 w 762000"/>
              <a:gd name="connsiteY81" fmla="*/ 960967 h 1096433"/>
              <a:gd name="connsiteX82" fmla="*/ 27517 w 762000"/>
              <a:gd name="connsiteY82" fmla="*/ 967317 h 1096433"/>
              <a:gd name="connsiteX83" fmla="*/ 33867 w 762000"/>
              <a:gd name="connsiteY83" fmla="*/ 973667 h 1096433"/>
              <a:gd name="connsiteX84" fmla="*/ 46567 w 762000"/>
              <a:gd name="connsiteY84" fmla="*/ 990600 h 1096433"/>
              <a:gd name="connsiteX85" fmla="*/ 52917 w 762000"/>
              <a:gd name="connsiteY85" fmla="*/ 994833 h 1096433"/>
              <a:gd name="connsiteX86" fmla="*/ 63500 w 762000"/>
              <a:gd name="connsiteY86" fmla="*/ 1005417 h 1096433"/>
              <a:gd name="connsiteX87" fmla="*/ 69850 w 762000"/>
              <a:gd name="connsiteY87" fmla="*/ 1011767 h 1096433"/>
              <a:gd name="connsiteX88" fmla="*/ 76200 w 762000"/>
              <a:gd name="connsiteY88" fmla="*/ 1018117 h 1096433"/>
              <a:gd name="connsiteX89" fmla="*/ 80433 w 762000"/>
              <a:gd name="connsiteY89" fmla="*/ 1024467 h 1096433"/>
              <a:gd name="connsiteX90" fmla="*/ 88900 w 762000"/>
              <a:gd name="connsiteY90" fmla="*/ 1035050 h 1096433"/>
              <a:gd name="connsiteX91" fmla="*/ 95250 w 762000"/>
              <a:gd name="connsiteY91" fmla="*/ 1056217 h 1096433"/>
              <a:gd name="connsiteX92" fmla="*/ 107950 w 762000"/>
              <a:gd name="connsiteY92" fmla="*/ 1064683 h 1096433"/>
              <a:gd name="connsiteX93" fmla="*/ 120650 w 762000"/>
              <a:gd name="connsiteY93" fmla="*/ 1075267 h 1096433"/>
              <a:gd name="connsiteX94" fmla="*/ 127000 w 762000"/>
              <a:gd name="connsiteY94" fmla="*/ 1077383 h 1096433"/>
              <a:gd name="connsiteX95" fmla="*/ 131233 w 762000"/>
              <a:gd name="connsiteY95" fmla="*/ 1081617 h 1096433"/>
              <a:gd name="connsiteX96" fmla="*/ 141817 w 762000"/>
              <a:gd name="connsiteY96" fmla="*/ 1092200 h 1096433"/>
              <a:gd name="connsiteX97" fmla="*/ 154517 w 762000"/>
              <a:gd name="connsiteY97" fmla="*/ 1096433 h 1096433"/>
              <a:gd name="connsiteX98" fmla="*/ 171450 w 762000"/>
              <a:gd name="connsiteY98" fmla="*/ 1094317 h 1096433"/>
              <a:gd name="connsiteX99" fmla="*/ 177800 w 762000"/>
              <a:gd name="connsiteY99" fmla="*/ 1087967 h 1096433"/>
              <a:gd name="connsiteX100" fmla="*/ 186267 w 762000"/>
              <a:gd name="connsiteY100" fmla="*/ 1081617 h 1096433"/>
              <a:gd name="connsiteX101" fmla="*/ 192617 w 762000"/>
              <a:gd name="connsiteY101" fmla="*/ 1075267 h 1096433"/>
              <a:gd name="connsiteX102" fmla="*/ 201083 w 762000"/>
              <a:gd name="connsiteY102" fmla="*/ 1071033 h 1096433"/>
              <a:gd name="connsiteX103" fmla="*/ 215900 w 762000"/>
              <a:gd name="connsiteY103" fmla="*/ 1060450 h 1096433"/>
              <a:gd name="connsiteX104" fmla="*/ 222250 w 762000"/>
              <a:gd name="connsiteY104" fmla="*/ 1058333 h 1096433"/>
              <a:gd name="connsiteX105" fmla="*/ 234950 w 762000"/>
              <a:gd name="connsiteY105" fmla="*/ 1043517 h 1096433"/>
              <a:gd name="connsiteX106" fmla="*/ 239183 w 762000"/>
              <a:gd name="connsiteY106" fmla="*/ 1035050 h 1096433"/>
              <a:gd name="connsiteX107" fmla="*/ 245533 w 762000"/>
              <a:gd name="connsiteY107" fmla="*/ 1030817 h 1096433"/>
              <a:gd name="connsiteX108" fmla="*/ 256117 w 762000"/>
              <a:gd name="connsiteY108" fmla="*/ 1024467 h 1096433"/>
              <a:gd name="connsiteX109" fmla="*/ 283633 w 762000"/>
              <a:gd name="connsiteY109" fmla="*/ 1026583 h 1096433"/>
              <a:gd name="connsiteX110" fmla="*/ 298450 w 762000"/>
              <a:gd name="connsiteY110" fmla="*/ 1043517 h 1096433"/>
              <a:gd name="connsiteX111" fmla="*/ 304800 w 762000"/>
              <a:gd name="connsiteY111" fmla="*/ 1047750 h 1096433"/>
              <a:gd name="connsiteX112" fmla="*/ 317500 w 762000"/>
              <a:gd name="connsiteY112" fmla="*/ 1060450 h 1096433"/>
              <a:gd name="connsiteX113" fmla="*/ 330200 w 762000"/>
              <a:gd name="connsiteY113" fmla="*/ 1064683 h 1096433"/>
              <a:gd name="connsiteX114" fmla="*/ 336550 w 762000"/>
              <a:gd name="connsiteY114" fmla="*/ 1068917 h 1096433"/>
              <a:gd name="connsiteX115" fmla="*/ 351367 w 762000"/>
              <a:gd name="connsiteY115" fmla="*/ 1073150 h 1096433"/>
              <a:gd name="connsiteX116" fmla="*/ 393700 w 762000"/>
              <a:gd name="connsiteY116" fmla="*/ 1071033 h 1096433"/>
              <a:gd name="connsiteX117" fmla="*/ 410633 w 762000"/>
              <a:gd name="connsiteY117" fmla="*/ 1062567 h 1096433"/>
              <a:gd name="connsiteX118" fmla="*/ 419100 w 762000"/>
              <a:gd name="connsiteY118" fmla="*/ 1058333 h 1096433"/>
              <a:gd name="connsiteX119" fmla="*/ 427567 w 762000"/>
              <a:gd name="connsiteY119" fmla="*/ 1049867 h 1096433"/>
              <a:gd name="connsiteX120" fmla="*/ 436033 w 762000"/>
              <a:gd name="connsiteY120" fmla="*/ 1045633 h 1096433"/>
              <a:gd name="connsiteX121" fmla="*/ 442383 w 762000"/>
              <a:gd name="connsiteY121" fmla="*/ 1039283 h 1096433"/>
              <a:gd name="connsiteX122" fmla="*/ 463550 w 762000"/>
              <a:gd name="connsiteY122" fmla="*/ 1024467 h 1096433"/>
              <a:gd name="connsiteX123" fmla="*/ 480483 w 762000"/>
              <a:gd name="connsiteY123" fmla="*/ 1020233 h 1096433"/>
              <a:gd name="connsiteX124" fmla="*/ 495300 w 762000"/>
              <a:gd name="connsiteY124" fmla="*/ 1016000 h 1096433"/>
              <a:gd name="connsiteX125" fmla="*/ 503767 w 762000"/>
              <a:gd name="connsiteY125" fmla="*/ 1013883 h 1096433"/>
              <a:gd name="connsiteX126" fmla="*/ 512233 w 762000"/>
              <a:gd name="connsiteY126" fmla="*/ 1009650 h 1096433"/>
              <a:gd name="connsiteX127" fmla="*/ 518583 w 762000"/>
              <a:gd name="connsiteY127" fmla="*/ 1007533 h 1096433"/>
              <a:gd name="connsiteX128" fmla="*/ 529167 w 762000"/>
              <a:gd name="connsiteY128" fmla="*/ 1001183 h 1096433"/>
              <a:gd name="connsiteX129" fmla="*/ 535517 w 762000"/>
              <a:gd name="connsiteY129" fmla="*/ 994833 h 1096433"/>
              <a:gd name="connsiteX130" fmla="*/ 541867 w 762000"/>
              <a:gd name="connsiteY130" fmla="*/ 990600 h 1096433"/>
              <a:gd name="connsiteX131" fmla="*/ 550333 w 762000"/>
              <a:gd name="connsiteY131" fmla="*/ 984250 h 1096433"/>
              <a:gd name="connsiteX132" fmla="*/ 554567 w 762000"/>
              <a:gd name="connsiteY132" fmla="*/ 980017 h 1096433"/>
              <a:gd name="connsiteX133" fmla="*/ 569383 w 762000"/>
              <a:gd name="connsiteY133" fmla="*/ 977900 h 1096433"/>
              <a:gd name="connsiteX134" fmla="*/ 579967 w 762000"/>
              <a:gd name="connsiteY134" fmla="*/ 975783 h 1096433"/>
              <a:gd name="connsiteX135" fmla="*/ 592667 w 762000"/>
              <a:gd name="connsiteY135" fmla="*/ 971550 h 1096433"/>
              <a:gd name="connsiteX136" fmla="*/ 613833 w 762000"/>
              <a:gd name="connsiteY136" fmla="*/ 967317 h 1096433"/>
              <a:gd name="connsiteX137" fmla="*/ 630767 w 762000"/>
              <a:gd name="connsiteY137" fmla="*/ 958850 h 1096433"/>
              <a:gd name="connsiteX138" fmla="*/ 649817 w 762000"/>
              <a:gd name="connsiteY138" fmla="*/ 950383 h 1096433"/>
              <a:gd name="connsiteX139" fmla="*/ 662517 w 762000"/>
              <a:gd name="connsiteY139" fmla="*/ 939800 h 1096433"/>
              <a:gd name="connsiteX140" fmla="*/ 668867 w 762000"/>
              <a:gd name="connsiteY140" fmla="*/ 935567 h 1096433"/>
              <a:gd name="connsiteX141" fmla="*/ 683683 w 762000"/>
              <a:gd name="connsiteY141" fmla="*/ 918633 h 1096433"/>
              <a:gd name="connsiteX142" fmla="*/ 700617 w 762000"/>
              <a:gd name="connsiteY142" fmla="*/ 905933 h 1096433"/>
              <a:gd name="connsiteX143" fmla="*/ 713317 w 762000"/>
              <a:gd name="connsiteY143" fmla="*/ 893233 h 1096433"/>
              <a:gd name="connsiteX144" fmla="*/ 715433 w 762000"/>
              <a:gd name="connsiteY144" fmla="*/ 884767 h 1096433"/>
              <a:gd name="connsiteX145" fmla="*/ 719667 w 762000"/>
              <a:gd name="connsiteY145" fmla="*/ 878417 h 1096433"/>
              <a:gd name="connsiteX146" fmla="*/ 723900 w 762000"/>
              <a:gd name="connsiteY146" fmla="*/ 861483 h 1096433"/>
              <a:gd name="connsiteX147" fmla="*/ 728133 w 762000"/>
              <a:gd name="connsiteY147" fmla="*/ 844550 h 1096433"/>
              <a:gd name="connsiteX148" fmla="*/ 730250 w 762000"/>
              <a:gd name="connsiteY148" fmla="*/ 836083 h 1096433"/>
              <a:gd name="connsiteX149" fmla="*/ 734483 w 762000"/>
              <a:gd name="connsiteY149" fmla="*/ 814917 h 1096433"/>
              <a:gd name="connsiteX150" fmla="*/ 732367 w 762000"/>
              <a:gd name="connsiteY150" fmla="*/ 787400 h 1096433"/>
              <a:gd name="connsiteX151" fmla="*/ 719667 w 762000"/>
              <a:gd name="connsiteY151" fmla="*/ 764117 h 1096433"/>
              <a:gd name="connsiteX152" fmla="*/ 713317 w 762000"/>
              <a:gd name="connsiteY152" fmla="*/ 745067 h 1096433"/>
              <a:gd name="connsiteX153" fmla="*/ 709083 w 762000"/>
              <a:gd name="connsiteY153" fmla="*/ 732367 h 1096433"/>
              <a:gd name="connsiteX154" fmla="*/ 706967 w 762000"/>
              <a:gd name="connsiteY154" fmla="*/ 723900 h 1096433"/>
              <a:gd name="connsiteX155" fmla="*/ 698500 w 762000"/>
              <a:gd name="connsiteY155" fmla="*/ 702733 h 1096433"/>
              <a:gd name="connsiteX156" fmla="*/ 696383 w 762000"/>
              <a:gd name="connsiteY156" fmla="*/ 694267 h 1096433"/>
              <a:gd name="connsiteX157" fmla="*/ 692150 w 762000"/>
              <a:gd name="connsiteY157" fmla="*/ 681567 h 1096433"/>
              <a:gd name="connsiteX158" fmla="*/ 690033 w 762000"/>
              <a:gd name="connsiteY158" fmla="*/ 675217 h 1096433"/>
              <a:gd name="connsiteX159" fmla="*/ 692150 w 762000"/>
              <a:gd name="connsiteY159" fmla="*/ 613833 h 1096433"/>
              <a:gd name="connsiteX160" fmla="*/ 696383 w 762000"/>
              <a:gd name="connsiteY160" fmla="*/ 607483 h 1096433"/>
              <a:gd name="connsiteX161" fmla="*/ 698500 w 762000"/>
              <a:gd name="connsiteY161" fmla="*/ 599017 h 1096433"/>
              <a:gd name="connsiteX162" fmla="*/ 702733 w 762000"/>
              <a:gd name="connsiteY162" fmla="*/ 556683 h 1096433"/>
              <a:gd name="connsiteX163" fmla="*/ 706967 w 762000"/>
              <a:gd name="connsiteY163" fmla="*/ 550333 h 1096433"/>
              <a:gd name="connsiteX164" fmla="*/ 713317 w 762000"/>
              <a:gd name="connsiteY164" fmla="*/ 520700 h 1096433"/>
              <a:gd name="connsiteX165" fmla="*/ 717550 w 762000"/>
              <a:gd name="connsiteY165" fmla="*/ 510117 h 1096433"/>
              <a:gd name="connsiteX166" fmla="*/ 719667 w 762000"/>
              <a:gd name="connsiteY166" fmla="*/ 501650 h 1096433"/>
              <a:gd name="connsiteX167" fmla="*/ 721783 w 762000"/>
              <a:gd name="connsiteY167" fmla="*/ 495300 h 1096433"/>
              <a:gd name="connsiteX168" fmla="*/ 726017 w 762000"/>
              <a:gd name="connsiteY168" fmla="*/ 478367 h 1096433"/>
              <a:gd name="connsiteX169" fmla="*/ 734483 w 762000"/>
              <a:gd name="connsiteY169" fmla="*/ 452967 h 1096433"/>
              <a:gd name="connsiteX170" fmla="*/ 736600 w 762000"/>
              <a:gd name="connsiteY170" fmla="*/ 446617 h 1096433"/>
              <a:gd name="connsiteX171" fmla="*/ 738717 w 762000"/>
              <a:gd name="connsiteY171" fmla="*/ 440267 h 1096433"/>
              <a:gd name="connsiteX172" fmla="*/ 740833 w 762000"/>
              <a:gd name="connsiteY172" fmla="*/ 427567 h 1096433"/>
              <a:gd name="connsiteX173" fmla="*/ 742950 w 762000"/>
              <a:gd name="connsiteY173" fmla="*/ 406400 h 1096433"/>
              <a:gd name="connsiteX174" fmla="*/ 745067 w 762000"/>
              <a:gd name="connsiteY174" fmla="*/ 397933 h 1096433"/>
              <a:gd name="connsiteX175" fmla="*/ 751417 w 762000"/>
              <a:gd name="connsiteY175" fmla="*/ 347133 h 1096433"/>
              <a:gd name="connsiteX176" fmla="*/ 753533 w 762000"/>
              <a:gd name="connsiteY176" fmla="*/ 336550 h 1096433"/>
              <a:gd name="connsiteX177" fmla="*/ 755650 w 762000"/>
              <a:gd name="connsiteY177" fmla="*/ 321733 h 1096433"/>
              <a:gd name="connsiteX178" fmla="*/ 757767 w 762000"/>
              <a:gd name="connsiteY178" fmla="*/ 285750 h 1096433"/>
              <a:gd name="connsiteX179" fmla="*/ 759883 w 762000"/>
              <a:gd name="connsiteY179" fmla="*/ 245533 h 1096433"/>
              <a:gd name="connsiteX180" fmla="*/ 762000 w 762000"/>
              <a:gd name="connsiteY180" fmla="*/ 226483 h 1096433"/>
              <a:gd name="connsiteX181" fmla="*/ 759883 w 762000"/>
              <a:gd name="connsiteY181" fmla="*/ 55033 h 1096433"/>
              <a:gd name="connsiteX182" fmla="*/ 732367 w 762000"/>
              <a:gd name="connsiteY182"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4733 w 762000"/>
              <a:gd name="connsiteY55" fmla="*/ 556683 h 1096433"/>
              <a:gd name="connsiteX56" fmla="*/ 139700 w 762000"/>
              <a:gd name="connsiteY56" fmla="*/ 596900 h 1096433"/>
              <a:gd name="connsiteX57" fmla="*/ 69850 w 762000"/>
              <a:gd name="connsiteY57" fmla="*/ 615950 h 1096433"/>
              <a:gd name="connsiteX58" fmla="*/ 69850 w 762000"/>
              <a:gd name="connsiteY58" fmla="*/ 615950 h 1096433"/>
              <a:gd name="connsiteX59" fmla="*/ 67733 w 762000"/>
              <a:gd name="connsiteY59" fmla="*/ 635000 h 1096433"/>
              <a:gd name="connsiteX60" fmla="*/ 65617 w 762000"/>
              <a:gd name="connsiteY60" fmla="*/ 641350 h 1096433"/>
              <a:gd name="connsiteX61" fmla="*/ 61383 w 762000"/>
              <a:gd name="connsiteY61" fmla="*/ 658283 h 1096433"/>
              <a:gd name="connsiteX62" fmla="*/ 57150 w 762000"/>
              <a:gd name="connsiteY62" fmla="*/ 670983 h 1096433"/>
              <a:gd name="connsiteX63" fmla="*/ 55033 w 762000"/>
              <a:gd name="connsiteY63" fmla="*/ 677333 h 1096433"/>
              <a:gd name="connsiteX64" fmla="*/ 52917 w 762000"/>
              <a:gd name="connsiteY64" fmla="*/ 687917 h 1096433"/>
              <a:gd name="connsiteX65" fmla="*/ 46567 w 762000"/>
              <a:gd name="connsiteY65" fmla="*/ 745067 h 1096433"/>
              <a:gd name="connsiteX66" fmla="*/ 42333 w 762000"/>
              <a:gd name="connsiteY66" fmla="*/ 749300 h 1096433"/>
              <a:gd name="connsiteX67" fmla="*/ 40217 w 762000"/>
              <a:gd name="connsiteY67" fmla="*/ 755650 h 1096433"/>
              <a:gd name="connsiteX68" fmla="*/ 31750 w 762000"/>
              <a:gd name="connsiteY68" fmla="*/ 768350 h 1096433"/>
              <a:gd name="connsiteX69" fmla="*/ 25400 w 762000"/>
              <a:gd name="connsiteY69" fmla="*/ 781050 h 1096433"/>
              <a:gd name="connsiteX70" fmla="*/ 16933 w 762000"/>
              <a:gd name="connsiteY70" fmla="*/ 795867 h 1096433"/>
              <a:gd name="connsiteX71" fmla="*/ 8467 w 762000"/>
              <a:gd name="connsiteY71" fmla="*/ 821267 h 1096433"/>
              <a:gd name="connsiteX72" fmla="*/ 6350 w 762000"/>
              <a:gd name="connsiteY72" fmla="*/ 827617 h 1096433"/>
              <a:gd name="connsiteX73" fmla="*/ 4233 w 762000"/>
              <a:gd name="connsiteY73" fmla="*/ 833967 h 1096433"/>
              <a:gd name="connsiteX74" fmla="*/ 2117 w 762000"/>
              <a:gd name="connsiteY74" fmla="*/ 850900 h 1096433"/>
              <a:gd name="connsiteX75" fmla="*/ 0 w 762000"/>
              <a:gd name="connsiteY75" fmla="*/ 859367 h 1096433"/>
              <a:gd name="connsiteX76" fmla="*/ 2117 w 762000"/>
              <a:gd name="connsiteY76" fmla="*/ 878417 h 1096433"/>
              <a:gd name="connsiteX77" fmla="*/ 8467 w 762000"/>
              <a:gd name="connsiteY77" fmla="*/ 901700 h 1096433"/>
              <a:gd name="connsiteX78" fmla="*/ 12700 w 762000"/>
              <a:gd name="connsiteY78" fmla="*/ 910167 h 1096433"/>
              <a:gd name="connsiteX79" fmla="*/ 19050 w 762000"/>
              <a:gd name="connsiteY79" fmla="*/ 933450 h 1096433"/>
              <a:gd name="connsiteX80" fmla="*/ 25400 w 762000"/>
              <a:gd name="connsiteY80" fmla="*/ 960967 h 1096433"/>
              <a:gd name="connsiteX81" fmla="*/ 27517 w 762000"/>
              <a:gd name="connsiteY81" fmla="*/ 967317 h 1096433"/>
              <a:gd name="connsiteX82" fmla="*/ 33867 w 762000"/>
              <a:gd name="connsiteY82" fmla="*/ 973667 h 1096433"/>
              <a:gd name="connsiteX83" fmla="*/ 46567 w 762000"/>
              <a:gd name="connsiteY83" fmla="*/ 990600 h 1096433"/>
              <a:gd name="connsiteX84" fmla="*/ 52917 w 762000"/>
              <a:gd name="connsiteY84" fmla="*/ 994833 h 1096433"/>
              <a:gd name="connsiteX85" fmla="*/ 63500 w 762000"/>
              <a:gd name="connsiteY85" fmla="*/ 1005417 h 1096433"/>
              <a:gd name="connsiteX86" fmla="*/ 69850 w 762000"/>
              <a:gd name="connsiteY86" fmla="*/ 1011767 h 1096433"/>
              <a:gd name="connsiteX87" fmla="*/ 76200 w 762000"/>
              <a:gd name="connsiteY87" fmla="*/ 1018117 h 1096433"/>
              <a:gd name="connsiteX88" fmla="*/ 80433 w 762000"/>
              <a:gd name="connsiteY88" fmla="*/ 1024467 h 1096433"/>
              <a:gd name="connsiteX89" fmla="*/ 88900 w 762000"/>
              <a:gd name="connsiteY89" fmla="*/ 1035050 h 1096433"/>
              <a:gd name="connsiteX90" fmla="*/ 95250 w 762000"/>
              <a:gd name="connsiteY90" fmla="*/ 1056217 h 1096433"/>
              <a:gd name="connsiteX91" fmla="*/ 107950 w 762000"/>
              <a:gd name="connsiteY91" fmla="*/ 1064683 h 1096433"/>
              <a:gd name="connsiteX92" fmla="*/ 120650 w 762000"/>
              <a:gd name="connsiteY92" fmla="*/ 1075267 h 1096433"/>
              <a:gd name="connsiteX93" fmla="*/ 127000 w 762000"/>
              <a:gd name="connsiteY93" fmla="*/ 1077383 h 1096433"/>
              <a:gd name="connsiteX94" fmla="*/ 131233 w 762000"/>
              <a:gd name="connsiteY94" fmla="*/ 1081617 h 1096433"/>
              <a:gd name="connsiteX95" fmla="*/ 141817 w 762000"/>
              <a:gd name="connsiteY95" fmla="*/ 1092200 h 1096433"/>
              <a:gd name="connsiteX96" fmla="*/ 154517 w 762000"/>
              <a:gd name="connsiteY96" fmla="*/ 1096433 h 1096433"/>
              <a:gd name="connsiteX97" fmla="*/ 171450 w 762000"/>
              <a:gd name="connsiteY97" fmla="*/ 1094317 h 1096433"/>
              <a:gd name="connsiteX98" fmla="*/ 177800 w 762000"/>
              <a:gd name="connsiteY98" fmla="*/ 1087967 h 1096433"/>
              <a:gd name="connsiteX99" fmla="*/ 186267 w 762000"/>
              <a:gd name="connsiteY99" fmla="*/ 1081617 h 1096433"/>
              <a:gd name="connsiteX100" fmla="*/ 192617 w 762000"/>
              <a:gd name="connsiteY100" fmla="*/ 1075267 h 1096433"/>
              <a:gd name="connsiteX101" fmla="*/ 201083 w 762000"/>
              <a:gd name="connsiteY101" fmla="*/ 1071033 h 1096433"/>
              <a:gd name="connsiteX102" fmla="*/ 215900 w 762000"/>
              <a:gd name="connsiteY102" fmla="*/ 1060450 h 1096433"/>
              <a:gd name="connsiteX103" fmla="*/ 222250 w 762000"/>
              <a:gd name="connsiteY103" fmla="*/ 1058333 h 1096433"/>
              <a:gd name="connsiteX104" fmla="*/ 234950 w 762000"/>
              <a:gd name="connsiteY104" fmla="*/ 1043517 h 1096433"/>
              <a:gd name="connsiteX105" fmla="*/ 239183 w 762000"/>
              <a:gd name="connsiteY105" fmla="*/ 1035050 h 1096433"/>
              <a:gd name="connsiteX106" fmla="*/ 245533 w 762000"/>
              <a:gd name="connsiteY106" fmla="*/ 1030817 h 1096433"/>
              <a:gd name="connsiteX107" fmla="*/ 256117 w 762000"/>
              <a:gd name="connsiteY107" fmla="*/ 1024467 h 1096433"/>
              <a:gd name="connsiteX108" fmla="*/ 283633 w 762000"/>
              <a:gd name="connsiteY108" fmla="*/ 1026583 h 1096433"/>
              <a:gd name="connsiteX109" fmla="*/ 298450 w 762000"/>
              <a:gd name="connsiteY109" fmla="*/ 1043517 h 1096433"/>
              <a:gd name="connsiteX110" fmla="*/ 304800 w 762000"/>
              <a:gd name="connsiteY110" fmla="*/ 1047750 h 1096433"/>
              <a:gd name="connsiteX111" fmla="*/ 317500 w 762000"/>
              <a:gd name="connsiteY111" fmla="*/ 1060450 h 1096433"/>
              <a:gd name="connsiteX112" fmla="*/ 330200 w 762000"/>
              <a:gd name="connsiteY112" fmla="*/ 1064683 h 1096433"/>
              <a:gd name="connsiteX113" fmla="*/ 336550 w 762000"/>
              <a:gd name="connsiteY113" fmla="*/ 1068917 h 1096433"/>
              <a:gd name="connsiteX114" fmla="*/ 351367 w 762000"/>
              <a:gd name="connsiteY114" fmla="*/ 1073150 h 1096433"/>
              <a:gd name="connsiteX115" fmla="*/ 393700 w 762000"/>
              <a:gd name="connsiteY115" fmla="*/ 1071033 h 1096433"/>
              <a:gd name="connsiteX116" fmla="*/ 410633 w 762000"/>
              <a:gd name="connsiteY116" fmla="*/ 1062567 h 1096433"/>
              <a:gd name="connsiteX117" fmla="*/ 419100 w 762000"/>
              <a:gd name="connsiteY117" fmla="*/ 1058333 h 1096433"/>
              <a:gd name="connsiteX118" fmla="*/ 427567 w 762000"/>
              <a:gd name="connsiteY118" fmla="*/ 1049867 h 1096433"/>
              <a:gd name="connsiteX119" fmla="*/ 436033 w 762000"/>
              <a:gd name="connsiteY119" fmla="*/ 1045633 h 1096433"/>
              <a:gd name="connsiteX120" fmla="*/ 442383 w 762000"/>
              <a:gd name="connsiteY120" fmla="*/ 1039283 h 1096433"/>
              <a:gd name="connsiteX121" fmla="*/ 463550 w 762000"/>
              <a:gd name="connsiteY121" fmla="*/ 1024467 h 1096433"/>
              <a:gd name="connsiteX122" fmla="*/ 480483 w 762000"/>
              <a:gd name="connsiteY122" fmla="*/ 1020233 h 1096433"/>
              <a:gd name="connsiteX123" fmla="*/ 495300 w 762000"/>
              <a:gd name="connsiteY123" fmla="*/ 1016000 h 1096433"/>
              <a:gd name="connsiteX124" fmla="*/ 503767 w 762000"/>
              <a:gd name="connsiteY124" fmla="*/ 1013883 h 1096433"/>
              <a:gd name="connsiteX125" fmla="*/ 512233 w 762000"/>
              <a:gd name="connsiteY125" fmla="*/ 1009650 h 1096433"/>
              <a:gd name="connsiteX126" fmla="*/ 518583 w 762000"/>
              <a:gd name="connsiteY126" fmla="*/ 1007533 h 1096433"/>
              <a:gd name="connsiteX127" fmla="*/ 529167 w 762000"/>
              <a:gd name="connsiteY127" fmla="*/ 1001183 h 1096433"/>
              <a:gd name="connsiteX128" fmla="*/ 535517 w 762000"/>
              <a:gd name="connsiteY128" fmla="*/ 994833 h 1096433"/>
              <a:gd name="connsiteX129" fmla="*/ 541867 w 762000"/>
              <a:gd name="connsiteY129" fmla="*/ 990600 h 1096433"/>
              <a:gd name="connsiteX130" fmla="*/ 550333 w 762000"/>
              <a:gd name="connsiteY130" fmla="*/ 984250 h 1096433"/>
              <a:gd name="connsiteX131" fmla="*/ 554567 w 762000"/>
              <a:gd name="connsiteY131" fmla="*/ 980017 h 1096433"/>
              <a:gd name="connsiteX132" fmla="*/ 569383 w 762000"/>
              <a:gd name="connsiteY132" fmla="*/ 977900 h 1096433"/>
              <a:gd name="connsiteX133" fmla="*/ 579967 w 762000"/>
              <a:gd name="connsiteY133" fmla="*/ 975783 h 1096433"/>
              <a:gd name="connsiteX134" fmla="*/ 592667 w 762000"/>
              <a:gd name="connsiteY134" fmla="*/ 971550 h 1096433"/>
              <a:gd name="connsiteX135" fmla="*/ 613833 w 762000"/>
              <a:gd name="connsiteY135" fmla="*/ 967317 h 1096433"/>
              <a:gd name="connsiteX136" fmla="*/ 630767 w 762000"/>
              <a:gd name="connsiteY136" fmla="*/ 958850 h 1096433"/>
              <a:gd name="connsiteX137" fmla="*/ 649817 w 762000"/>
              <a:gd name="connsiteY137" fmla="*/ 950383 h 1096433"/>
              <a:gd name="connsiteX138" fmla="*/ 662517 w 762000"/>
              <a:gd name="connsiteY138" fmla="*/ 939800 h 1096433"/>
              <a:gd name="connsiteX139" fmla="*/ 668867 w 762000"/>
              <a:gd name="connsiteY139" fmla="*/ 935567 h 1096433"/>
              <a:gd name="connsiteX140" fmla="*/ 683683 w 762000"/>
              <a:gd name="connsiteY140" fmla="*/ 918633 h 1096433"/>
              <a:gd name="connsiteX141" fmla="*/ 700617 w 762000"/>
              <a:gd name="connsiteY141" fmla="*/ 905933 h 1096433"/>
              <a:gd name="connsiteX142" fmla="*/ 713317 w 762000"/>
              <a:gd name="connsiteY142" fmla="*/ 893233 h 1096433"/>
              <a:gd name="connsiteX143" fmla="*/ 715433 w 762000"/>
              <a:gd name="connsiteY143" fmla="*/ 884767 h 1096433"/>
              <a:gd name="connsiteX144" fmla="*/ 719667 w 762000"/>
              <a:gd name="connsiteY144" fmla="*/ 878417 h 1096433"/>
              <a:gd name="connsiteX145" fmla="*/ 723900 w 762000"/>
              <a:gd name="connsiteY145" fmla="*/ 861483 h 1096433"/>
              <a:gd name="connsiteX146" fmla="*/ 728133 w 762000"/>
              <a:gd name="connsiteY146" fmla="*/ 844550 h 1096433"/>
              <a:gd name="connsiteX147" fmla="*/ 730250 w 762000"/>
              <a:gd name="connsiteY147" fmla="*/ 836083 h 1096433"/>
              <a:gd name="connsiteX148" fmla="*/ 734483 w 762000"/>
              <a:gd name="connsiteY148" fmla="*/ 814917 h 1096433"/>
              <a:gd name="connsiteX149" fmla="*/ 732367 w 762000"/>
              <a:gd name="connsiteY149" fmla="*/ 787400 h 1096433"/>
              <a:gd name="connsiteX150" fmla="*/ 719667 w 762000"/>
              <a:gd name="connsiteY150" fmla="*/ 764117 h 1096433"/>
              <a:gd name="connsiteX151" fmla="*/ 713317 w 762000"/>
              <a:gd name="connsiteY151" fmla="*/ 745067 h 1096433"/>
              <a:gd name="connsiteX152" fmla="*/ 709083 w 762000"/>
              <a:gd name="connsiteY152" fmla="*/ 732367 h 1096433"/>
              <a:gd name="connsiteX153" fmla="*/ 706967 w 762000"/>
              <a:gd name="connsiteY153" fmla="*/ 723900 h 1096433"/>
              <a:gd name="connsiteX154" fmla="*/ 698500 w 762000"/>
              <a:gd name="connsiteY154" fmla="*/ 702733 h 1096433"/>
              <a:gd name="connsiteX155" fmla="*/ 696383 w 762000"/>
              <a:gd name="connsiteY155" fmla="*/ 694267 h 1096433"/>
              <a:gd name="connsiteX156" fmla="*/ 692150 w 762000"/>
              <a:gd name="connsiteY156" fmla="*/ 681567 h 1096433"/>
              <a:gd name="connsiteX157" fmla="*/ 690033 w 762000"/>
              <a:gd name="connsiteY157" fmla="*/ 675217 h 1096433"/>
              <a:gd name="connsiteX158" fmla="*/ 692150 w 762000"/>
              <a:gd name="connsiteY158" fmla="*/ 613833 h 1096433"/>
              <a:gd name="connsiteX159" fmla="*/ 696383 w 762000"/>
              <a:gd name="connsiteY159" fmla="*/ 607483 h 1096433"/>
              <a:gd name="connsiteX160" fmla="*/ 698500 w 762000"/>
              <a:gd name="connsiteY160" fmla="*/ 599017 h 1096433"/>
              <a:gd name="connsiteX161" fmla="*/ 702733 w 762000"/>
              <a:gd name="connsiteY161" fmla="*/ 556683 h 1096433"/>
              <a:gd name="connsiteX162" fmla="*/ 706967 w 762000"/>
              <a:gd name="connsiteY162" fmla="*/ 550333 h 1096433"/>
              <a:gd name="connsiteX163" fmla="*/ 713317 w 762000"/>
              <a:gd name="connsiteY163" fmla="*/ 520700 h 1096433"/>
              <a:gd name="connsiteX164" fmla="*/ 717550 w 762000"/>
              <a:gd name="connsiteY164" fmla="*/ 510117 h 1096433"/>
              <a:gd name="connsiteX165" fmla="*/ 719667 w 762000"/>
              <a:gd name="connsiteY165" fmla="*/ 501650 h 1096433"/>
              <a:gd name="connsiteX166" fmla="*/ 721783 w 762000"/>
              <a:gd name="connsiteY166" fmla="*/ 495300 h 1096433"/>
              <a:gd name="connsiteX167" fmla="*/ 726017 w 762000"/>
              <a:gd name="connsiteY167" fmla="*/ 478367 h 1096433"/>
              <a:gd name="connsiteX168" fmla="*/ 734483 w 762000"/>
              <a:gd name="connsiteY168" fmla="*/ 452967 h 1096433"/>
              <a:gd name="connsiteX169" fmla="*/ 736600 w 762000"/>
              <a:gd name="connsiteY169" fmla="*/ 446617 h 1096433"/>
              <a:gd name="connsiteX170" fmla="*/ 738717 w 762000"/>
              <a:gd name="connsiteY170" fmla="*/ 440267 h 1096433"/>
              <a:gd name="connsiteX171" fmla="*/ 740833 w 762000"/>
              <a:gd name="connsiteY171" fmla="*/ 427567 h 1096433"/>
              <a:gd name="connsiteX172" fmla="*/ 742950 w 762000"/>
              <a:gd name="connsiteY172" fmla="*/ 406400 h 1096433"/>
              <a:gd name="connsiteX173" fmla="*/ 745067 w 762000"/>
              <a:gd name="connsiteY173" fmla="*/ 397933 h 1096433"/>
              <a:gd name="connsiteX174" fmla="*/ 751417 w 762000"/>
              <a:gd name="connsiteY174" fmla="*/ 347133 h 1096433"/>
              <a:gd name="connsiteX175" fmla="*/ 753533 w 762000"/>
              <a:gd name="connsiteY175" fmla="*/ 336550 h 1096433"/>
              <a:gd name="connsiteX176" fmla="*/ 755650 w 762000"/>
              <a:gd name="connsiteY176" fmla="*/ 321733 h 1096433"/>
              <a:gd name="connsiteX177" fmla="*/ 757767 w 762000"/>
              <a:gd name="connsiteY177" fmla="*/ 285750 h 1096433"/>
              <a:gd name="connsiteX178" fmla="*/ 759883 w 762000"/>
              <a:gd name="connsiteY178" fmla="*/ 245533 h 1096433"/>
              <a:gd name="connsiteX179" fmla="*/ 762000 w 762000"/>
              <a:gd name="connsiteY179" fmla="*/ 226483 h 1096433"/>
              <a:gd name="connsiteX180" fmla="*/ 759883 w 762000"/>
              <a:gd name="connsiteY180" fmla="*/ 55033 h 1096433"/>
              <a:gd name="connsiteX181" fmla="*/ 732367 w 762000"/>
              <a:gd name="connsiteY181"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39700 w 762000"/>
              <a:gd name="connsiteY55" fmla="*/ 596900 h 1096433"/>
              <a:gd name="connsiteX56" fmla="*/ 69850 w 762000"/>
              <a:gd name="connsiteY56" fmla="*/ 615950 h 1096433"/>
              <a:gd name="connsiteX57" fmla="*/ 69850 w 762000"/>
              <a:gd name="connsiteY57" fmla="*/ 615950 h 1096433"/>
              <a:gd name="connsiteX58" fmla="*/ 67733 w 762000"/>
              <a:gd name="connsiteY58" fmla="*/ 635000 h 1096433"/>
              <a:gd name="connsiteX59" fmla="*/ 65617 w 762000"/>
              <a:gd name="connsiteY59" fmla="*/ 641350 h 1096433"/>
              <a:gd name="connsiteX60" fmla="*/ 61383 w 762000"/>
              <a:gd name="connsiteY60" fmla="*/ 658283 h 1096433"/>
              <a:gd name="connsiteX61" fmla="*/ 57150 w 762000"/>
              <a:gd name="connsiteY61" fmla="*/ 670983 h 1096433"/>
              <a:gd name="connsiteX62" fmla="*/ 55033 w 762000"/>
              <a:gd name="connsiteY62" fmla="*/ 677333 h 1096433"/>
              <a:gd name="connsiteX63" fmla="*/ 52917 w 762000"/>
              <a:gd name="connsiteY63" fmla="*/ 687917 h 1096433"/>
              <a:gd name="connsiteX64" fmla="*/ 46567 w 762000"/>
              <a:gd name="connsiteY64" fmla="*/ 745067 h 1096433"/>
              <a:gd name="connsiteX65" fmla="*/ 42333 w 762000"/>
              <a:gd name="connsiteY65" fmla="*/ 749300 h 1096433"/>
              <a:gd name="connsiteX66" fmla="*/ 40217 w 762000"/>
              <a:gd name="connsiteY66" fmla="*/ 755650 h 1096433"/>
              <a:gd name="connsiteX67" fmla="*/ 31750 w 762000"/>
              <a:gd name="connsiteY67" fmla="*/ 768350 h 1096433"/>
              <a:gd name="connsiteX68" fmla="*/ 25400 w 762000"/>
              <a:gd name="connsiteY68" fmla="*/ 781050 h 1096433"/>
              <a:gd name="connsiteX69" fmla="*/ 16933 w 762000"/>
              <a:gd name="connsiteY69" fmla="*/ 795867 h 1096433"/>
              <a:gd name="connsiteX70" fmla="*/ 8467 w 762000"/>
              <a:gd name="connsiteY70" fmla="*/ 821267 h 1096433"/>
              <a:gd name="connsiteX71" fmla="*/ 6350 w 762000"/>
              <a:gd name="connsiteY71" fmla="*/ 827617 h 1096433"/>
              <a:gd name="connsiteX72" fmla="*/ 4233 w 762000"/>
              <a:gd name="connsiteY72" fmla="*/ 833967 h 1096433"/>
              <a:gd name="connsiteX73" fmla="*/ 2117 w 762000"/>
              <a:gd name="connsiteY73" fmla="*/ 850900 h 1096433"/>
              <a:gd name="connsiteX74" fmla="*/ 0 w 762000"/>
              <a:gd name="connsiteY74" fmla="*/ 859367 h 1096433"/>
              <a:gd name="connsiteX75" fmla="*/ 2117 w 762000"/>
              <a:gd name="connsiteY75" fmla="*/ 878417 h 1096433"/>
              <a:gd name="connsiteX76" fmla="*/ 8467 w 762000"/>
              <a:gd name="connsiteY76" fmla="*/ 901700 h 1096433"/>
              <a:gd name="connsiteX77" fmla="*/ 12700 w 762000"/>
              <a:gd name="connsiteY77" fmla="*/ 910167 h 1096433"/>
              <a:gd name="connsiteX78" fmla="*/ 19050 w 762000"/>
              <a:gd name="connsiteY78" fmla="*/ 933450 h 1096433"/>
              <a:gd name="connsiteX79" fmla="*/ 25400 w 762000"/>
              <a:gd name="connsiteY79" fmla="*/ 960967 h 1096433"/>
              <a:gd name="connsiteX80" fmla="*/ 27517 w 762000"/>
              <a:gd name="connsiteY80" fmla="*/ 967317 h 1096433"/>
              <a:gd name="connsiteX81" fmla="*/ 33867 w 762000"/>
              <a:gd name="connsiteY81" fmla="*/ 973667 h 1096433"/>
              <a:gd name="connsiteX82" fmla="*/ 46567 w 762000"/>
              <a:gd name="connsiteY82" fmla="*/ 990600 h 1096433"/>
              <a:gd name="connsiteX83" fmla="*/ 52917 w 762000"/>
              <a:gd name="connsiteY83" fmla="*/ 994833 h 1096433"/>
              <a:gd name="connsiteX84" fmla="*/ 63500 w 762000"/>
              <a:gd name="connsiteY84" fmla="*/ 1005417 h 1096433"/>
              <a:gd name="connsiteX85" fmla="*/ 69850 w 762000"/>
              <a:gd name="connsiteY85" fmla="*/ 1011767 h 1096433"/>
              <a:gd name="connsiteX86" fmla="*/ 76200 w 762000"/>
              <a:gd name="connsiteY86" fmla="*/ 1018117 h 1096433"/>
              <a:gd name="connsiteX87" fmla="*/ 80433 w 762000"/>
              <a:gd name="connsiteY87" fmla="*/ 1024467 h 1096433"/>
              <a:gd name="connsiteX88" fmla="*/ 88900 w 762000"/>
              <a:gd name="connsiteY88" fmla="*/ 1035050 h 1096433"/>
              <a:gd name="connsiteX89" fmla="*/ 95250 w 762000"/>
              <a:gd name="connsiteY89" fmla="*/ 1056217 h 1096433"/>
              <a:gd name="connsiteX90" fmla="*/ 107950 w 762000"/>
              <a:gd name="connsiteY90" fmla="*/ 1064683 h 1096433"/>
              <a:gd name="connsiteX91" fmla="*/ 120650 w 762000"/>
              <a:gd name="connsiteY91" fmla="*/ 1075267 h 1096433"/>
              <a:gd name="connsiteX92" fmla="*/ 127000 w 762000"/>
              <a:gd name="connsiteY92" fmla="*/ 1077383 h 1096433"/>
              <a:gd name="connsiteX93" fmla="*/ 131233 w 762000"/>
              <a:gd name="connsiteY93" fmla="*/ 1081617 h 1096433"/>
              <a:gd name="connsiteX94" fmla="*/ 141817 w 762000"/>
              <a:gd name="connsiteY94" fmla="*/ 1092200 h 1096433"/>
              <a:gd name="connsiteX95" fmla="*/ 154517 w 762000"/>
              <a:gd name="connsiteY95" fmla="*/ 1096433 h 1096433"/>
              <a:gd name="connsiteX96" fmla="*/ 171450 w 762000"/>
              <a:gd name="connsiteY96" fmla="*/ 1094317 h 1096433"/>
              <a:gd name="connsiteX97" fmla="*/ 177800 w 762000"/>
              <a:gd name="connsiteY97" fmla="*/ 1087967 h 1096433"/>
              <a:gd name="connsiteX98" fmla="*/ 186267 w 762000"/>
              <a:gd name="connsiteY98" fmla="*/ 1081617 h 1096433"/>
              <a:gd name="connsiteX99" fmla="*/ 192617 w 762000"/>
              <a:gd name="connsiteY99" fmla="*/ 1075267 h 1096433"/>
              <a:gd name="connsiteX100" fmla="*/ 201083 w 762000"/>
              <a:gd name="connsiteY100" fmla="*/ 1071033 h 1096433"/>
              <a:gd name="connsiteX101" fmla="*/ 215900 w 762000"/>
              <a:gd name="connsiteY101" fmla="*/ 1060450 h 1096433"/>
              <a:gd name="connsiteX102" fmla="*/ 222250 w 762000"/>
              <a:gd name="connsiteY102" fmla="*/ 1058333 h 1096433"/>
              <a:gd name="connsiteX103" fmla="*/ 234950 w 762000"/>
              <a:gd name="connsiteY103" fmla="*/ 1043517 h 1096433"/>
              <a:gd name="connsiteX104" fmla="*/ 239183 w 762000"/>
              <a:gd name="connsiteY104" fmla="*/ 1035050 h 1096433"/>
              <a:gd name="connsiteX105" fmla="*/ 245533 w 762000"/>
              <a:gd name="connsiteY105" fmla="*/ 1030817 h 1096433"/>
              <a:gd name="connsiteX106" fmla="*/ 256117 w 762000"/>
              <a:gd name="connsiteY106" fmla="*/ 1024467 h 1096433"/>
              <a:gd name="connsiteX107" fmla="*/ 283633 w 762000"/>
              <a:gd name="connsiteY107" fmla="*/ 1026583 h 1096433"/>
              <a:gd name="connsiteX108" fmla="*/ 298450 w 762000"/>
              <a:gd name="connsiteY108" fmla="*/ 1043517 h 1096433"/>
              <a:gd name="connsiteX109" fmla="*/ 304800 w 762000"/>
              <a:gd name="connsiteY109" fmla="*/ 1047750 h 1096433"/>
              <a:gd name="connsiteX110" fmla="*/ 317500 w 762000"/>
              <a:gd name="connsiteY110" fmla="*/ 1060450 h 1096433"/>
              <a:gd name="connsiteX111" fmla="*/ 330200 w 762000"/>
              <a:gd name="connsiteY111" fmla="*/ 1064683 h 1096433"/>
              <a:gd name="connsiteX112" fmla="*/ 336550 w 762000"/>
              <a:gd name="connsiteY112" fmla="*/ 1068917 h 1096433"/>
              <a:gd name="connsiteX113" fmla="*/ 351367 w 762000"/>
              <a:gd name="connsiteY113" fmla="*/ 1073150 h 1096433"/>
              <a:gd name="connsiteX114" fmla="*/ 393700 w 762000"/>
              <a:gd name="connsiteY114" fmla="*/ 1071033 h 1096433"/>
              <a:gd name="connsiteX115" fmla="*/ 410633 w 762000"/>
              <a:gd name="connsiteY115" fmla="*/ 1062567 h 1096433"/>
              <a:gd name="connsiteX116" fmla="*/ 419100 w 762000"/>
              <a:gd name="connsiteY116" fmla="*/ 1058333 h 1096433"/>
              <a:gd name="connsiteX117" fmla="*/ 427567 w 762000"/>
              <a:gd name="connsiteY117" fmla="*/ 1049867 h 1096433"/>
              <a:gd name="connsiteX118" fmla="*/ 436033 w 762000"/>
              <a:gd name="connsiteY118" fmla="*/ 1045633 h 1096433"/>
              <a:gd name="connsiteX119" fmla="*/ 442383 w 762000"/>
              <a:gd name="connsiteY119" fmla="*/ 1039283 h 1096433"/>
              <a:gd name="connsiteX120" fmla="*/ 463550 w 762000"/>
              <a:gd name="connsiteY120" fmla="*/ 1024467 h 1096433"/>
              <a:gd name="connsiteX121" fmla="*/ 480483 w 762000"/>
              <a:gd name="connsiteY121" fmla="*/ 1020233 h 1096433"/>
              <a:gd name="connsiteX122" fmla="*/ 495300 w 762000"/>
              <a:gd name="connsiteY122" fmla="*/ 1016000 h 1096433"/>
              <a:gd name="connsiteX123" fmla="*/ 503767 w 762000"/>
              <a:gd name="connsiteY123" fmla="*/ 1013883 h 1096433"/>
              <a:gd name="connsiteX124" fmla="*/ 512233 w 762000"/>
              <a:gd name="connsiteY124" fmla="*/ 1009650 h 1096433"/>
              <a:gd name="connsiteX125" fmla="*/ 518583 w 762000"/>
              <a:gd name="connsiteY125" fmla="*/ 1007533 h 1096433"/>
              <a:gd name="connsiteX126" fmla="*/ 529167 w 762000"/>
              <a:gd name="connsiteY126" fmla="*/ 1001183 h 1096433"/>
              <a:gd name="connsiteX127" fmla="*/ 535517 w 762000"/>
              <a:gd name="connsiteY127" fmla="*/ 994833 h 1096433"/>
              <a:gd name="connsiteX128" fmla="*/ 541867 w 762000"/>
              <a:gd name="connsiteY128" fmla="*/ 990600 h 1096433"/>
              <a:gd name="connsiteX129" fmla="*/ 550333 w 762000"/>
              <a:gd name="connsiteY129" fmla="*/ 984250 h 1096433"/>
              <a:gd name="connsiteX130" fmla="*/ 554567 w 762000"/>
              <a:gd name="connsiteY130" fmla="*/ 980017 h 1096433"/>
              <a:gd name="connsiteX131" fmla="*/ 569383 w 762000"/>
              <a:gd name="connsiteY131" fmla="*/ 977900 h 1096433"/>
              <a:gd name="connsiteX132" fmla="*/ 579967 w 762000"/>
              <a:gd name="connsiteY132" fmla="*/ 975783 h 1096433"/>
              <a:gd name="connsiteX133" fmla="*/ 592667 w 762000"/>
              <a:gd name="connsiteY133" fmla="*/ 971550 h 1096433"/>
              <a:gd name="connsiteX134" fmla="*/ 613833 w 762000"/>
              <a:gd name="connsiteY134" fmla="*/ 967317 h 1096433"/>
              <a:gd name="connsiteX135" fmla="*/ 630767 w 762000"/>
              <a:gd name="connsiteY135" fmla="*/ 958850 h 1096433"/>
              <a:gd name="connsiteX136" fmla="*/ 649817 w 762000"/>
              <a:gd name="connsiteY136" fmla="*/ 950383 h 1096433"/>
              <a:gd name="connsiteX137" fmla="*/ 662517 w 762000"/>
              <a:gd name="connsiteY137" fmla="*/ 939800 h 1096433"/>
              <a:gd name="connsiteX138" fmla="*/ 668867 w 762000"/>
              <a:gd name="connsiteY138" fmla="*/ 935567 h 1096433"/>
              <a:gd name="connsiteX139" fmla="*/ 683683 w 762000"/>
              <a:gd name="connsiteY139" fmla="*/ 918633 h 1096433"/>
              <a:gd name="connsiteX140" fmla="*/ 700617 w 762000"/>
              <a:gd name="connsiteY140" fmla="*/ 905933 h 1096433"/>
              <a:gd name="connsiteX141" fmla="*/ 713317 w 762000"/>
              <a:gd name="connsiteY141" fmla="*/ 893233 h 1096433"/>
              <a:gd name="connsiteX142" fmla="*/ 715433 w 762000"/>
              <a:gd name="connsiteY142" fmla="*/ 884767 h 1096433"/>
              <a:gd name="connsiteX143" fmla="*/ 719667 w 762000"/>
              <a:gd name="connsiteY143" fmla="*/ 878417 h 1096433"/>
              <a:gd name="connsiteX144" fmla="*/ 723900 w 762000"/>
              <a:gd name="connsiteY144" fmla="*/ 861483 h 1096433"/>
              <a:gd name="connsiteX145" fmla="*/ 728133 w 762000"/>
              <a:gd name="connsiteY145" fmla="*/ 844550 h 1096433"/>
              <a:gd name="connsiteX146" fmla="*/ 730250 w 762000"/>
              <a:gd name="connsiteY146" fmla="*/ 836083 h 1096433"/>
              <a:gd name="connsiteX147" fmla="*/ 734483 w 762000"/>
              <a:gd name="connsiteY147" fmla="*/ 814917 h 1096433"/>
              <a:gd name="connsiteX148" fmla="*/ 732367 w 762000"/>
              <a:gd name="connsiteY148" fmla="*/ 787400 h 1096433"/>
              <a:gd name="connsiteX149" fmla="*/ 719667 w 762000"/>
              <a:gd name="connsiteY149" fmla="*/ 764117 h 1096433"/>
              <a:gd name="connsiteX150" fmla="*/ 713317 w 762000"/>
              <a:gd name="connsiteY150" fmla="*/ 745067 h 1096433"/>
              <a:gd name="connsiteX151" fmla="*/ 709083 w 762000"/>
              <a:gd name="connsiteY151" fmla="*/ 732367 h 1096433"/>
              <a:gd name="connsiteX152" fmla="*/ 706967 w 762000"/>
              <a:gd name="connsiteY152" fmla="*/ 723900 h 1096433"/>
              <a:gd name="connsiteX153" fmla="*/ 698500 w 762000"/>
              <a:gd name="connsiteY153" fmla="*/ 702733 h 1096433"/>
              <a:gd name="connsiteX154" fmla="*/ 696383 w 762000"/>
              <a:gd name="connsiteY154" fmla="*/ 694267 h 1096433"/>
              <a:gd name="connsiteX155" fmla="*/ 692150 w 762000"/>
              <a:gd name="connsiteY155" fmla="*/ 681567 h 1096433"/>
              <a:gd name="connsiteX156" fmla="*/ 690033 w 762000"/>
              <a:gd name="connsiteY156" fmla="*/ 675217 h 1096433"/>
              <a:gd name="connsiteX157" fmla="*/ 692150 w 762000"/>
              <a:gd name="connsiteY157" fmla="*/ 613833 h 1096433"/>
              <a:gd name="connsiteX158" fmla="*/ 696383 w 762000"/>
              <a:gd name="connsiteY158" fmla="*/ 607483 h 1096433"/>
              <a:gd name="connsiteX159" fmla="*/ 698500 w 762000"/>
              <a:gd name="connsiteY159" fmla="*/ 599017 h 1096433"/>
              <a:gd name="connsiteX160" fmla="*/ 702733 w 762000"/>
              <a:gd name="connsiteY160" fmla="*/ 556683 h 1096433"/>
              <a:gd name="connsiteX161" fmla="*/ 706967 w 762000"/>
              <a:gd name="connsiteY161" fmla="*/ 550333 h 1096433"/>
              <a:gd name="connsiteX162" fmla="*/ 713317 w 762000"/>
              <a:gd name="connsiteY162" fmla="*/ 520700 h 1096433"/>
              <a:gd name="connsiteX163" fmla="*/ 717550 w 762000"/>
              <a:gd name="connsiteY163" fmla="*/ 510117 h 1096433"/>
              <a:gd name="connsiteX164" fmla="*/ 719667 w 762000"/>
              <a:gd name="connsiteY164" fmla="*/ 501650 h 1096433"/>
              <a:gd name="connsiteX165" fmla="*/ 721783 w 762000"/>
              <a:gd name="connsiteY165" fmla="*/ 495300 h 1096433"/>
              <a:gd name="connsiteX166" fmla="*/ 726017 w 762000"/>
              <a:gd name="connsiteY166" fmla="*/ 478367 h 1096433"/>
              <a:gd name="connsiteX167" fmla="*/ 734483 w 762000"/>
              <a:gd name="connsiteY167" fmla="*/ 452967 h 1096433"/>
              <a:gd name="connsiteX168" fmla="*/ 736600 w 762000"/>
              <a:gd name="connsiteY168" fmla="*/ 446617 h 1096433"/>
              <a:gd name="connsiteX169" fmla="*/ 738717 w 762000"/>
              <a:gd name="connsiteY169" fmla="*/ 440267 h 1096433"/>
              <a:gd name="connsiteX170" fmla="*/ 740833 w 762000"/>
              <a:gd name="connsiteY170" fmla="*/ 427567 h 1096433"/>
              <a:gd name="connsiteX171" fmla="*/ 742950 w 762000"/>
              <a:gd name="connsiteY171" fmla="*/ 406400 h 1096433"/>
              <a:gd name="connsiteX172" fmla="*/ 745067 w 762000"/>
              <a:gd name="connsiteY172" fmla="*/ 397933 h 1096433"/>
              <a:gd name="connsiteX173" fmla="*/ 751417 w 762000"/>
              <a:gd name="connsiteY173" fmla="*/ 347133 h 1096433"/>
              <a:gd name="connsiteX174" fmla="*/ 753533 w 762000"/>
              <a:gd name="connsiteY174" fmla="*/ 336550 h 1096433"/>
              <a:gd name="connsiteX175" fmla="*/ 755650 w 762000"/>
              <a:gd name="connsiteY175" fmla="*/ 321733 h 1096433"/>
              <a:gd name="connsiteX176" fmla="*/ 757767 w 762000"/>
              <a:gd name="connsiteY176" fmla="*/ 285750 h 1096433"/>
              <a:gd name="connsiteX177" fmla="*/ 759883 w 762000"/>
              <a:gd name="connsiteY177" fmla="*/ 245533 h 1096433"/>
              <a:gd name="connsiteX178" fmla="*/ 762000 w 762000"/>
              <a:gd name="connsiteY178" fmla="*/ 226483 h 1096433"/>
              <a:gd name="connsiteX179" fmla="*/ 759883 w 762000"/>
              <a:gd name="connsiteY179" fmla="*/ 55033 h 1096433"/>
              <a:gd name="connsiteX180" fmla="*/ 732367 w 762000"/>
              <a:gd name="connsiteY180" fmla="*/ 55033 h 109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762000" h="1096433">
                <a:moveTo>
                  <a:pt x="732367" y="55033"/>
                </a:moveTo>
                <a:lnTo>
                  <a:pt x="732367" y="55033"/>
                </a:lnTo>
                <a:cubicBezTo>
                  <a:pt x="731661" y="41628"/>
                  <a:pt x="731413" y="28190"/>
                  <a:pt x="730250" y="14817"/>
                </a:cubicBezTo>
                <a:cubicBezTo>
                  <a:pt x="729998" y="11919"/>
                  <a:pt x="729279" y="9024"/>
                  <a:pt x="728133" y="6350"/>
                </a:cubicBezTo>
                <a:cubicBezTo>
                  <a:pt x="727131" y="4012"/>
                  <a:pt x="725311" y="2117"/>
                  <a:pt x="723900" y="0"/>
                </a:cubicBezTo>
                <a:cubicBezTo>
                  <a:pt x="718901" y="625"/>
                  <a:pt x="700361" y="2710"/>
                  <a:pt x="694267" y="4233"/>
                </a:cubicBezTo>
                <a:cubicBezTo>
                  <a:pt x="689938" y="5315"/>
                  <a:pt x="685280" y="5992"/>
                  <a:pt x="681567" y="8467"/>
                </a:cubicBezTo>
                <a:lnTo>
                  <a:pt x="662517" y="21167"/>
                </a:lnTo>
                <a:lnTo>
                  <a:pt x="656167" y="25400"/>
                </a:lnTo>
                <a:cubicBezTo>
                  <a:pt x="654050" y="26811"/>
                  <a:pt x="651616" y="27834"/>
                  <a:pt x="649817" y="29633"/>
                </a:cubicBezTo>
                <a:cubicBezTo>
                  <a:pt x="647700" y="31750"/>
                  <a:pt x="645903" y="34243"/>
                  <a:pt x="643467" y="35983"/>
                </a:cubicBezTo>
                <a:cubicBezTo>
                  <a:pt x="640899" y="37817"/>
                  <a:pt x="637706" y="38594"/>
                  <a:pt x="635000" y="40217"/>
                </a:cubicBezTo>
                <a:cubicBezTo>
                  <a:pt x="630637" y="42835"/>
                  <a:pt x="627127" y="47074"/>
                  <a:pt x="622300" y="48683"/>
                </a:cubicBezTo>
                <a:cubicBezTo>
                  <a:pt x="620183" y="49389"/>
                  <a:pt x="618128" y="50316"/>
                  <a:pt x="615950" y="50800"/>
                </a:cubicBezTo>
                <a:cubicBezTo>
                  <a:pt x="611760" y="51731"/>
                  <a:pt x="607458" y="52075"/>
                  <a:pt x="603250" y="52917"/>
                </a:cubicBezTo>
                <a:cubicBezTo>
                  <a:pt x="600397" y="53487"/>
                  <a:pt x="597605" y="54328"/>
                  <a:pt x="594783" y="55033"/>
                </a:cubicBezTo>
                <a:cubicBezTo>
                  <a:pt x="580672" y="54328"/>
                  <a:pt x="566530" y="54090"/>
                  <a:pt x="552450" y="52917"/>
                </a:cubicBezTo>
                <a:cubicBezTo>
                  <a:pt x="549551" y="52675"/>
                  <a:pt x="546657" y="51946"/>
                  <a:pt x="543983" y="50800"/>
                </a:cubicBezTo>
                <a:cubicBezTo>
                  <a:pt x="534287" y="46645"/>
                  <a:pt x="540438" y="46320"/>
                  <a:pt x="531283" y="40217"/>
                </a:cubicBezTo>
                <a:cubicBezTo>
                  <a:pt x="529427" y="38979"/>
                  <a:pt x="527050" y="38806"/>
                  <a:pt x="524933" y="38100"/>
                </a:cubicBezTo>
                <a:cubicBezTo>
                  <a:pt x="522111" y="35983"/>
                  <a:pt x="519177" y="34008"/>
                  <a:pt x="516467" y="31750"/>
                </a:cubicBezTo>
                <a:cubicBezTo>
                  <a:pt x="511651" y="27736"/>
                  <a:pt x="512342" y="26051"/>
                  <a:pt x="505883" y="23283"/>
                </a:cubicBezTo>
                <a:cubicBezTo>
                  <a:pt x="503209" y="22137"/>
                  <a:pt x="500203" y="22003"/>
                  <a:pt x="497417" y="21167"/>
                </a:cubicBezTo>
                <a:cubicBezTo>
                  <a:pt x="493143" y="19885"/>
                  <a:pt x="488950" y="18344"/>
                  <a:pt x="484717" y="16933"/>
                </a:cubicBezTo>
                <a:lnTo>
                  <a:pt x="478367" y="14817"/>
                </a:lnTo>
                <a:cubicBezTo>
                  <a:pt x="443089" y="15522"/>
                  <a:pt x="407768" y="15045"/>
                  <a:pt x="372533" y="16933"/>
                </a:cubicBezTo>
                <a:cubicBezTo>
                  <a:pt x="368077" y="17172"/>
                  <a:pt x="364261" y="20614"/>
                  <a:pt x="359833" y="21167"/>
                </a:cubicBezTo>
                <a:lnTo>
                  <a:pt x="342900" y="23283"/>
                </a:lnTo>
                <a:cubicBezTo>
                  <a:pt x="340078" y="23989"/>
                  <a:pt x="337107" y="24254"/>
                  <a:pt x="334433" y="25400"/>
                </a:cubicBezTo>
                <a:cubicBezTo>
                  <a:pt x="329758" y="27403"/>
                  <a:pt x="327265" y="30452"/>
                  <a:pt x="323850" y="33867"/>
                </a:cubicBezTo>
                <a:cubicBezTo>
                  <a:pt x="310437" y="74100"/>
                  <a:pt x="323939" y="31502"/>
                  <a:pt x="319617" y="146050"/>
                </a:cubicBezTo>
                <a:cubicBezTo>
                  <a:pt x="319533" y="148280"/>
                  <a:pt x="318584" y="150450"/>
                  <a:pt x="317500" y="152400"/>
                </a:cubicBezTo>
                <a:cubicBezTo>
                  <a:pt x="315029" y="156848"/>
                  <a:pt x="309033" y="165100"/>
                  <a:pt x="309033" y="165100"/>
                </a:cubicBezTo>
                <a:cubicBezTo>
                  <a:pt x="303784" y="180851"/>
                  <a:pt x="311842" y="159828"/>
                  <a:pt x="298450" y="179917"/>
                </a:cubicBezTo>
                <a:cubicBezTo>
                  <a:pt x="293110" y="187928"/>
                  <a:pt x="296016" y="184468"/>
                  <a:pt x="289983" y="190500"/>
                </a:cubicBezTo>
                <a:cubicBezTo>
                  <a:pt x="284982" y="205509"/>
                  <a:pt x="286620" y="197891"/>
                  <a:pt x="289983" y="226483"/>
                </a:cubicBezTo>
                <a:cubicBezTo>
                  <a:pt x="290244" y="228699"/>
                  <a:pt x="291487" y="230688"/>
                  <a:pt x="292100" y="232833"/>
                </a:cubicBezTo>
                <a:cubicBezTo>
                  <a:pt x="292899" y="235630"/>
                  <a:pt x="293586" y="238460"/>
                  <a:pt x="294217" y="241300"/>
                </a:cubicBezTo>
                <a:cubicBezTo>
                  <a:pt x="296691" y="252433"/>
                  <a:pt x="296685" y="254344"/>
                  <a:pt x="298450" y="266700"/>
                </a:cubicBezTo>
                <a:cubicBezTo>
                  <a:pt x="296018" y="312896"/>
                  <a:pt x="305825" y="297425"/>
                  <a:pt x="283633" y="319617"/>
                </a:cubicBezTo>
                <a:cubicBezTo>
                  <a:pt x="248102" y="355148"/>
                  <a:pt x="293487" y="308656"/>
                  <a:pt x="270933" y="334433"/>
                </a:cubicBezTo>
                <a:cubicBezTo>
                  <a:pt x="267648" y="338188"/>
                  <a:pt x="260350" y="345017"/>
                  <a:pt x="260350" y="345017"/>
                </a:cubicBezTo>
                <a:cubicBezTo>
                  <a:pt x="258880" y="349428"/>
                  <a:pt x="256905" y="356346"/>
                  <a:pt x="254000" y="359833"/>
                </a:cubicBezTo>
                <a:cubicBezTo>
                  <a:pt x="252371" y="361787"/>
                  <a:pt x="249767" y="362656"/>
                  <a:pt x="247650" y="364067"/>
                </a:cubicBezTo>
                <a:cubicBezTo>
                  <a:pt x="242613" y="379181"/>
                  <a:pt x="245893" y="373054"/>
                  <a:pt x="239183" y="383117"/>
                </a:cubicBezTo>
                <a:cubicBezTo>
                  <a:pt x="231470" y="406264"/>
                  <a:pt x="243770" y="371210"/>
                  <a:pt x="232833" y="395817"/>
                </a:cubicBezTo>
                <a:cubicBezTo>
                  <a:pt x="231021" y="399895"/>
                  <a:pt x="230011" y="404284"/>
                  <a:pt x="228600" y="408517"/>
                </a:cubicBezTo>
                <a:lnTo>
                  <a:pt x="226483" y="414867"/>
                </a:lnTo>
                <a:cubicBezTo>
                  <a:pt x="225778" y="416984"/>
                  <a:pt x="225605" y="419361"/>
                  <a:pt x="224367" y="421217"/>
                </a:cubicBezTo>
                <a:cubicBezTo>
                  <a:pt x="221545" y="425450"/>
                  <a:pt x="217509" y="429090"/>
                  <a:pt x="215900" y="433917"/>
                </a:cubicBezTo>
                <a:lnTo>
                  <a:pt x="211667" y="446617"/>
                </a:lnTo>
                <a:lnTo>
                  <a:pt x="209550" y="452967"/>
                </a:lnTo>
                <a:cubicBezTo>
                  <a:pt x="207050" y="480466"/>
                  <a:pt x="207433" y="468457"/>
                  <a:pt x="207433" y="488950"/>
                </a:cubicBezTo>
                <a:lnTo>
                  <a:pt x="207433" y="488950"/>
                </a:lnTo>
                <a:lnTo>
                  <a:pt x="190500" y="537633"/>
                </a:lnTo>
                <a:cubicBezTo>
                  <a:pt x="179211" y="555625"/>
                  <a:pt x="159808" y="583847"/>
                  <a:pt x="139700" y="596900"/>
                </a:cubicBezTo>
                <a:cubicBezTo>
                  <a:pt x="119592" y="609953"/>
                  <a:pt x="93133" y="609600"/>
                  <a:pt x="69850" y="615950"/>
                </a:cubicBezTo>
                <a:lnTo>
                  <a:pt x="69850" y="615950"/>
                </a:lnTo>
                <a:cubicBezTo>
                  <a:pt x="69144" y="622300"/>
                  <a:pt x="68783" y="628698"/>
                  <a:pt x="67733" y="635000"/>
                </a:cubicBezTo>
                <a:cubicBezTo>
                  <a:pt x="67366" y="637201"/>
                  <a:pt x="66204" y="639198"/>
                  <a:pt x="65617" y="641350"/>
                </a:cubicBezTo>
                <a:cubicBezTo>
                  <a:pt x="64086" y="646963"/>
                  <a:pt x="63223" y="652763"/>
                  <a:pt x="61383" y="658283"/>
                </a:cubicBezTo>
                <a:lnTo>
                  <a:pt x="57150" y="670983"/>
                </a:lnTo>
                <a:cubicBezTo>
                  <a:pt x="56444" y="673100"/>
                  <a:pt x="55470" y="675145"/>
                  <a:pt x="55033" y="677333"/>
                </a:cubicBezTo>
                <a:lnTo>
                  <a:pt x="52917" y="687917"/>
                </a:lnTo>
                <a:cubicBezTo>
                  <a:pt x="51693" y="717283"/>
                  <a:pt x="60051" y="728214"/>
                  <a:pt x="46567" y="745067"/>
                </a:cubicBezTo>
                <a:cubicBezTo>
                  <a:pt x="45320" y="746625"/>
                  <a:pt x="43744" y="747889"/>
                  <a:pt x="42333" y="749300"/>
                </a:cubicBezTo>
                <a:cubicBezTo>
                  <a:pt x="41628" y="751417"/>
                  <a:pt x="41300" y="753700"/>
                  <a:pt x="40217" y="755650"/>
                </a:cubicBezTo>
                <a:cubicBezTo>
                  <a:pt x="37746" y="760098"/>
                  <a:pt x="33359" y="763523"/>
                  <a:pt x="31750" y="768350"/>
                </a:cubicBezTo>
                <a:cubicBezTo>
                  <a:pt x="27868" y="779994"/>
                  <a:pt x="31966" y="769559"/>
                  <a:pt x="25400" y="781050"/>
                </a:cubicBezTo>
                <a:cubicBezTo>
                  <a:pt x="14666" y="799836"/>
                  <a:pt x="27241" y="780407"/>
                  <a:pt x="16933" y="795867"/>
                </a:cubicBezTo>
                <a:lnTo>
                  <a:pt x="8467" y="821267"/>
                </a:lnTo>
                <a:lnTo>
                  <a:pt x="6350" y="827617"/>
                </a:lnTo>
                <a:lnTo>
                  <a:pt x="4233" y="833967"/>
                </a:lnTo>
                <a:cubicBezTo>
                  <a:pt x="3528" y="839611"/>
                  <a:pt x="3052" y="845289"/>
                  <a:pt x="2117" y="850900"/>
                </a:cubicBezTo>
                <a:cubicBezTo>
                  <a:pt x="1639" y="853770"/>
                  <a:pt x="0" y="856458"/>
                  <a:pt x="0" y="859367"/>
                </a:cubicBezTo>
                <a:cubicBezTo>
                  <a:pt x="0" y="865756"/>
                  <a:pt x="1007" y="872125"/>
                  <a:pt x="2117" y="878417"/>
                </a:cubicBezTo>
                <a:cubicBezTo>
                  <a:pt x="2442" y="880260"/>
                  <a:pt x="6216" y="896448"/>
                  <a:pt x="8467" y="901700"/>
                </a:cubicBezTo>
                <a:cubicBezTo>
                  <a:pt x="9710" y="904600"/>
                  <a:pt x="11528" y="907237"/>
                  <a:pt x="12700" y="910167"/>
                </a:cubicBezTo>
                <a:cubicBezTo>
                  <a:pt x="16242" y="919024"/>
                  <a:pt x="17532" y="924342"/>
                  <a:pt x="19050" y="933450"/>
                </a:cubicBezTo>
                <a:cubicBezTo>
                  <a:pt x="22714" y="955430"/>
                  <a:pt x="18770" y="941078"/>
                  <a:pt x="25400" y="960967"/>
                </a:cubicBezTo>
                <a:cubicBezTo>
                  <a:pt x="26106" y="963084"/>
                  <a:pt x="25939" y="965739"/>
                  <a:pt x="27517" y="967317"/>
                </a:cubicBezTo>
                <a:cubicBezTo>
                  <a:pt x="29634" y="969434"/>
                  <a:pt x="32029" y="971304"/>
                  <a:pt x="33867" y="973667"/>
                </a:cubicBezTo>
                <a:cubicBezTo>
                  <a:pt x="39449" y="980845"/>
                  <a:pt x="40300" y="985587"/>
                  <a:pt x="46567" y="990600"/>
                </a:cubicBezTo>
                <a:cubicBezTo>
                  <a:pt x="48554" y="992189"/>
                  <a:pt x="51003" y="993158"/>
                  <a:pt x="52917" y="994833"/>
                </a:cubicBezTo>
                <a:cubicBezTo>
                  <a:pt x="56672" y="998118"/>
                  <a:pt x="59972" y="1001889"/>
                  <a:pt x="63500" y="1005417"/>
                </a:cubicBezTo>
                <a:lnTo>
                  <a:pt x="69850" y="1011767"/>
                </a:lnTo>
                <a:cubicBezTo>
                  <a:pt x="71967" y="1013884"/>
                  <a:pt x="74540" y="1015626"/>
                  <a:pt x="76200" y="1018117"/>
                </a:cubicBezTo>
                <a:cubicBezTo>
                  <a:pt x="77611" y="1020234"/>
                  <a:pt x="78844" y="1022481"/>
                  <a:pt x="80433" y="1024467"/>
                </a:cubicBezTo>
                <a:cubicBezTo>
                  <a:pt x="92498" y="1039547"/>
                  <a:pt x="75872" y="1015506"/>
                  <a:pt x="88900" y="1035050"/>
                </a:cubicBezTo>
                <a:cubicBezTo>
                  <a:pt x="89747" y="1038438"/>
                  <a:pt x="93705" y="1055187"/>
                  <a:pt x="95250" y="1056217"/>
                </a:cubicBezTo>
                <a:cubicBezTo>
                  <a:pt x="99483" y="1059039"/>
                  <a:pt x="104352" y="1061085"/>
                  <a:pt x="107950" y="1064683"/>
                </a:cubicBezTo>
                <a:cubicBezTo>
                  <a:pt x="112629" y="1069362"/>
                  <a:pt x="114758" y="1072321"/>
                  <a:pt x="120650" y="1075267"/>
                </a:cubicBezTo>
                <a:cubicBezTo>
                  <a:pt x="122646" y="1076265"/>
                  <a:pt x="124883" y="1076678"/>
                  <a:pt x="127000" y="1077383"/>
                </a:cubicBezTo>
                <a:cubicBezTo>
                  <a:pt x="128411" y="1078794"/>
                  <a:pt x="129986" y="1080059"/>
                  <a:pt x="131233" y="1081617"/>
                </a:cubicBezTo>
                <a:cubicBezTo>
                  <a:pt x="136293" y="1087942"/>
                  <a:pt x="133936" y="1088697"/>
                  <a:pt x="141817" y="1092200"/>
                </a:cubicBezTo>
                <a:cubicBezTo>
                  <a:pt x="145895" y="1094012"/>
                  <a:pt x="154517" y="1096433"/>
                  <a:pt x="154517" y="1096433"/>
                </a:cubicBezTo>
                <a:cubicBezTo>
                  <a:pt x="160161" y="1095728"/>
                  <a:pt x="166104" y="1096261"/>
                  <a:pt x="171450" y="1094317"/>
                </a:cubicBezTo>
                <a:cubicBezTo>
                  <a:pt x="174263" y="1093294"/>
                  <a:pt x="175527" y="1089915"/>
                  <a:pt x="177800" y="1087967"/>
                </a:cubicBezTo>
                <a:cubicBezTo>
                  <a:pt x="180479" y="1085671"/>
                  <a:pt x="183588" y="1083913"/>
                  <a:pt x="186267" y="1081617"/>
                </a:cubicBezTo>
                <a:cubicBezTo>
                  <a:pt x="188540" y="1079669"/>
                  <a:pt x="190181" y="1077007"/>
                  <a:pt x="192617" y="1075267"/>
                </a:cubicBezTo>
                <a:cubicBezTo>
                  <a:pt x="195184" y="1073433"/>
                  <a:pt x="198407" y="1072705"/>
                  <a:pt x="201083" y="1071033"/>
                </a:cubicBezTo>
                <a:cubicBezTo>
                  <a:pt x="204919" y="1068635"/>
                  <a:pt x="211421" y="1062689"/>
                  <a:pt x="215900" y="1060450"/>
                </a:cubicBezTo>
                <a:cubicBezTo>
                  <a:pt x="217896" y="1059452"/>
                  <a:pt x="220133" y="1059039"/>
                  <a:pt x="222250" y="1058333"/>
                </a:cubicBezTo>
                <a:cubicBezTo>
                  <a:pt x="228021" y="1052562"/>
                  <a:pt x="230426" y="1050756"/>
                  <a:pt x="234950" y="1043517"/>
                </a:cubicBezTo>
                <a:cubicBezTo>
                  <a:pt x="236622" y="1040841"/>
                  <a:pt x="237163" y="1037474"/>
                  <a:pt x="239183" y="1035050"/>
                </a:cubicBezTo>
                <a:cubicBezTo>
                  <a:pt x="240812" y="1033096"/>
                  <a:pt x="243547" y="1032406"/>
                  <a:pt x="245533" y="1030817"/>
                </a:cubicBezTo>
                <a:cubicBezTo>
                  <a:pt x="253835" y="1024175"/>
                  <a:pt x="245090" y="1028142"/>
                  <a:pt x="256117" y="1024467"/>
                </a:cubicBezTo>
                <a:cubicBezTo>
                  <a:pt x="265289" y="1025172"/>
                  <a:pt x="274906" y="1023674"/>
                  <a:pt x="283633" y="1026583"/>
                </a:cubicBezTo>
                <a:cubicBezTo>
                  <a:pt x="293933" y="1030016"/>
                  <a:pt x="292511" y="1037578"/>
                  <a:pt x="298450" y="1043517"/>
                </a:cubicBezTo>
                <a:cubicBezTo>
                  <a:pt x="300249" y="1045316"/>
                  <a:pt x="302899" y="1046060"/>
                  <a:pt x="304800" y="1047750"/>
                </a:cubicBezTo>
                <a:cubicBezTo>
                  <a:pt x="309275" y="1051727"/>
                  <a:pt x="311820" y="1058557"/>
                  <a:pt x="317500" y="1060450"/>
                </a:cubicBezTo>
                <a:lnTo>
                  <a:pt x="330200" y="1064683"/>
                </a:lnTo>
                <a:cubicBezTo>
                  <a:pt x="332317" y="1066094"/>
                  <a:pt x="334275" y="1067779"/>
                  <a:pt x="336550" y="1068917"/>
                </a:cubicBezTo>
                <a:cubicBezTo>
                  <a:pt x="339582" y="1070433"/>
                  <a:pt x="348661" y="1072473"/>
                  <a:pt x="351367" y="1073150"/>
                </a:cubicBezTo>
                <a:cubicBezTo>
                  <a:pt x="365478" y="1072444"/>
                  <a:pt x="379791" y="1073517"/>
                  <a:pt x="393700" y="1071033"/>
                </a:cubicBezTo>
                <a:cubicBezTo>
                  <a:pt x="399912" y="1069924"/>
                  <a:pt x="404989" y="1065389"/>
                  <a:pt x="410633" y="1062567"/>
                </a:cubicBezTo>
                <a:cubicBezTo>
                  <a:pt x="413455" y="1061156"/>
                  <a:pt x="416869" y="1060564"/>
                  <a:pt x="419100" y="1058333"/>
                </a:cubicBezTo>
                <a:cubicBezTo>
                  <a:pt x="421922" y="1055511"/>
                  <a:pt x="424374" y="1052262"/>
                  <a:pt x="427567" y="1049867"/>
                </a:cubicBezTo>
                <a:cubicBezTo>
                  <a:pt x="430091" y="1047974"/>
                  <a:pt x="433466" y="1047467"/>
                  <a:pt x="436033" y="1045633"/>
                </a:cubicBezTo>
                <a:cubicBezTo>
                  <a:pt x="438469" y="1043893"/>
                  <a:pt x="440110" y="1041231"/>
                  <a:pt x="442383" y="1039283"/>
                </a:cubicBezTo>
                <a:cubicBezTo>
                  <a:pt x="445457" y="1036648"/>
                  <a:pt x="461562" y="1025130"/>
                  <a:pt x="463550" y="1024467"/>
                </a:cubicBezTo>
                <a:cubicBezTo>
                  <a:pt x="474892" y="1020686"/>
                  <a:pt x="465166" y="1023637"/>
                  <a:pt x="480483" y="1020233"/>
                </a:cubicBezTo>
                <a:cubicBezTo>
                  <a:pt x="495382" y="1016922"/>
                  <a:pt x="482917" y="1019538"/>
                  <a:pt x="495300" y="1016000"/>
                </a:cubicBezTo>
                <a:cubicBezTo>
                  <a:pt x="498097" y="1015201"/>
                  <a:pt x="501043" y="1014905"/>
                  <a:pt x="503767" y="1013883"/>
                </a:cubicBezTo>
                <a:cubicBezTo>
                  <a:pt x="506721" y="1012775"/>
                  <a:pt x="509333" y="1010893"/>
                  <a:pt x="512233" y="1009650"/>
                </a:cubicBezTo>
                <a:cubicBezTo>
                  <a:pt x="514284" y="1008771"/>
                  <a:pt x="516466" y="1008239"/>
                  <a:pt x="518583" y="1007533"/>
                </a:cubicBezTo>
                <a:cubicBezTo>
                  <a:pt x="531773" y="994346"/>
                  <a:pt x="512675" y="1012178"/>
                  <a:pt x="529167" y="1001183"/>
                </a:cubicBezTo>
                <a:cubicBezTo>
                  <a:pt x="531658" y="999523"/>
                  <a:pt x="533217" y="996749"/>
                  <a:pt x="535517" y="994833"/>
                </a:cubicBezTo>
                <a:cubicBezTo>
                  <a:pt x="537471" y="993204"/>
                  <a:pt x="539797" y="992079"/>
                  <a:pt x="541867" y="990600"/>
                </a:cubicBezTo>
                <a:cubicBezTo>
                  <a:pt x="544738" y="988550"/>
                  <a:pt x="547623" y="986508"/>
                  <a:pt x="550333" y="984250"/>
                </a:cubicBezTo>
                <a:cubicBezTo>
                  <a:pt x="551866" y="982972"/>
                  <a:pt x="552674" y="980648"/>
                  <a:pt x="554567" y="980017"/>
                </a:cubicBezTo>
                <a:cubicBezTo>
                  <a:pt x="559300" y="978439"/>
                  <a:pt x="564462" y="978720"/>
                  <a:pt x="569383" y="977900"/>
                </a:cubicBezTo>
                <a:cubicBezTo>
                  <a:pt x="572932" y="977308"/>
                  <a:pt x="576496" y="976730"/>
                  <a:pt x="579967" y="975783"/>
                </a:cubicBezTo>
                <a:cubicBezTo>
                  <a:pt x="584272" y="974609"/>
                  <a:pt x="588265" y="972284"/>
                  <a:pt x="592667" y="971550"/>
                </a:cubicBezTo>
                <a:cubicBezTo>
                  <a:pt x="608236" y="968955"/>
                  <a:pt x="601203" y="970474"/>
                  <a:pt x="613833" y="967317"/>
                </a:cubicBezTo>
                <a:cubicBezTo>
                  <a:pt x="619478" y="964495"/>
                  <a:pt x="624907" y="961194"/>
                  <a:pt x="630767" y="958850"/>
                </a:cubicBezTo>
                <a:cubicBezTo>
                  <a:pt x="638332" y="955824"/>
                  <a:pt x="642891" y="954341"/>
                  <a:pt x="649817" y="950383"/>
                </a:cubicBezTo>
                <a:cubicBezTo>
                  <a:pt x="659853" y="944648"/>
                  <a:pt x="652962" y="947762"/>
                  <a:pt x="662517" y="939800"/>
                </a:cubicBezTo>
                <a:cubicBezTo>
                  <a:pt x="664471" y="938171"/>
                  <a:pt x="666953" y="937242"/>
                  <a:pt x="668867" y="935567"/>
                </a:cubicBezTo>
                <a:cubicBezTo>
                  <a:pt x="686282" y="920329"/>
                  <a:pt x="674116" y="930590"/>
                  <a:pt x="683683" y="918633"/>
                </a:cubicBezTo>
                <a:cubicBezTo>
                  <a:pt x="691188" y="909252"/>
                  <a:pt x="687090" y="919460"/>
                  <a:pt x="700617" y="905933"/>
                </a:cubicBezTo>
                <a:lnTo>
                  <a:pt x="713317" y="893233"/>
                </a:lnTo>
                <a:cubicBezTo>
                  <a:pt x="714022" y="890411"/>
                  <a:pt x="714287" y="887441"/>
                  <a:pt x="715433" y="884767"/>
                </a:cubicBezTo>
                <a:cubicBezTo>
                  <a:pt x="716435" y="882429"/>
                  <a:pt x="718798" y="880808"/>
                  <a:pt x="719667" y="878417"/>
                </a:cubicBezTo>
                <a:cubicBezTo>
                  <a:pt x="721655" y="872949"/>
                  <a:pt x="722489" y="867128"/>
                  <a:pt x="723900" y="861483"/>
                </a:cubicBezTo>
                <a:lnTo>
                  <a:pt x="728133" y="844550"/>
                </a:lnTo>
                <a:cubicBezTo>
                  <a:pt x="728839" y="841728"/>
                  <a:pt x="729838" y="838963"/>
                  <a:pt x="730250" y="836083"/>
                </a:cubicBezTo>
                <a:cubicBezTo>
                  <a:pt x="732683" y="819058"/>
                  <a:pt x="730790" y="826000"/>
                  <a:pt x="734483" y="814917"/>
                </a:cubicBezTo>
                <a:cubicBezTo>
                  <a:pt x="733778" y="805745"/>
                  <a:pt x="734498" y="796349"/>
                  <a:pt x="732367" y="787400"/>
                </a:cubicBezTo>
                <a:cubicBezTo>
                  <a:pt x="728009" y="769095"/>
                  <a:pt x="725285" y="775354"/>
                  <a:pt x="719667" y="764117"/>
                </a:cubicBezTo>
                <a:cubicBezTo>
                  <a:pt x="714358" y="753498"/>
                  <a:pt x="716351" y="755179"/>
                  <a:pt x="713317" y="745067"/>
                </a:cubicBezTo>
                <a:cubicBezTo>
                  <a:pt x="712035" y="740793"/>
                  <a:pt x="710165" y="736696"/>
                  <a:pt x="709083" y="732367"/>
                </a:cubicBezTo>
                <a:cubicBezTo>
                  <a:pt x="708378" y="729545"/>
                  <a:pt x="707945" y="726640"/>
                  <a:pt x="706967" y="723900"/>
                </a:cubicBezTo>
                <a:cubicBezTo>
                  <a:pt x="704411" y="716743"/>
                  <a:pt x="700343" y="710105"/>
                  <a:pt x="698500" y="702733"/>
                </a:cubicBezTo>
                <a:cubicBezTo>
                  <a:pt x="697794" y="699911"/>
                  <a:pt x="697219" y="697053"/>
                  <a:pt x="696383" y="694267"/>
                </a:cubicBezTo>
                <a:cubicBezTo>
                  <a:pt x="695101" y="689993"/>
                  <a:pt x="693561" y="685800"/>
                  <a:pt x="692150" y="681567"/>
                </a:cubicBezTo>
                <a:lnTo>
                  <a:pt x="690033" y="675217"/>
                </a:lnTo>
                <a:cubicBezTo>
                  <a:pt x="690739" y="654756"/>
                  <a:pt x="690239" y="634217"/>
                  <a:pt x="692150" y="613833"/>
                </a:cubicBezTo>
                <a:cubicBezTo>
                  <a:pt x="692387" y="611300"/>
                  <a:pt x="695381" y="609821"/>
                  <a:pt x="696383" y="607483"/>
                </a:cubicBezTo>
                <a:cubicBezTo>
                  <a:pt x="697529" y="604809"/>
                  <a:pt x="697794" y="601839"/>
                  <a:pt x="698500" y="599017"/>
                </a:cubicBezTo>
                <a:cubicBezTo>
                  <a:pt x="698565" y="598107"/>
                  <a:pt x="700011" y="564848"/>
                  <a:pt x="702733" y="556683"/>
                </a:cubicBezTo>
                <a:cubicBezTo>
                  <a:pt x="703537" y="554270"/>
                  <a:pt x="705556" y="552450"/>
                  <a:pt x="706967" y="550333"/>
                </a:cubicBezTo>
                <a:cubicBezTo>
                  <a:pt x="706997" y="550181"/>
                  <a:pt x="711385" y="526497"/>
                  <a:pt x="713317" y="520700"/>
                </a:cubicBezTo>
                <a:cubicBezTo>
                  <a:pt x="714518" y="517096"/>
                  <a:pt x="716349" y="513721"/>
                  <a:pt x="717550" y="510117"/>
                </a:cubicBezTo>
                <a:cubicBezTo>
                  <a:pt x="718470" y="507357"/>
                  <a:pt x="718868" y="504447"/>
                  <a:pt x="719667" y="501650"/>
                </a:cubicBezTo>
                <a:cubicBezTo>
                  <a:pt x="720280" y="499505"/>
                  <a:pt x="721196" y="497452"/>
                  <a:pt x="721783" y="495300"/>
                </a:cubicBezTo>
                <a:cubicBezTo>
                  <a:pt x="723314" y="489687"/>
                  <a:pt x="724177" y="483887"/>
                  <a:pt x="726017" y="478367"/>
                </a:cubicBezTo>
                <a:lnTo>
                  <a:pt x="734483" y="452967"/>
                </a:lnTo>
                <a:lnTo>
                  <a:pt x="736600" y="446617"/>
                </a:lnTo>
                <a:lnTo>
                  <a:pt x="738717" y="440267"/>
                </a:lnTo>
                <a:cubicBezTo>
                  <a:pt x="739422" y="436034"/>
                  <a:pt x="740301" y="431826"/>
                  <a:pt x="740833" y="427567"/>
                </a:cubicBezTo>
                <a:cubicBezTo>
                  <a:pt x="741712" y="420531"/>
                  <a:pt x="741947" y="413420"/>
                  <a:pt x="742950" y="406400"/>
                </a:cubicBezTo>
                <a:cubicBezTo>
                  <a:pt x="743361" y="403520"/>
                  <a:pt x="744547" y="400795"/>
                  <a:pt x="745067" y="397933"/>
                </a:cubicBezTo>
                <a:cubicBezTo>
                  <a:pt x="747024" y="387171"/>
                  <a:pt x="751120" y="349312"/>
                  <a:pt x="751417" y="347133"/>
                </a:cubicBezTo>
                <a:cubicBezTo>
                  <a:pt x="751903" y="343568"/>
                  <a:pt x="752942" y="340099"/>
                  <a:pt x="753533" y="336550"/>
                </a:cubicBezTo>
                <a:cubicBezTo>
                  <a:pt x="754353" y="331629"/>
                  <a:pt x="754944" y="326672"/>
                  <a:pt x="755650" y="321733"/>
                </a:cubicBezTo>
                <a:cubicBezTo>
                  <a:pt x="756356" y="309739"/>
                  <a:pt x="757101" y="297747"/>
                  <a:pt x="757767" y="285750"/>
                </a:cubicBezTo>
                <a:cubicBezTo>
                  <a:pt x="758512" y="272346"/>
                  <a:pt x="758927" y="258923"/>
                  <a:pt x="759883" y="245533"/>
                </a:cubicBezTo>
                <a:cubicBezTo>
                  <a:pt x="760338" y="239160"/>
                  <a:pt x="761294" y="232833"/>
                  <a:pt x="762000" y="226483"/>
                </a:cubicBezTo>
                <a:cubicBezTo>
                  <a:pt x="761294" y="169333"/>
                  <a:pt x="761243" y="112171"/>
                  <a:pt x="759883" y="55033"/>
                </a:cubicBezTo>
                <a:cubicBezTo>
                  <a:pt x="759725" y="48414"/>
                  <a:pt x="736953" y="55033"/>
                  <a:pt x="732367" y="55033"/>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5" name="Freeform: Shape 1033">
            <a:extLst>
              <a:ext uri="{FF2B5EF4-FFF2-40B4-BE49-F238E27FC236}">
                <a16:creationId xmlns:a16="http://schemas.microsoft.com/office/drawing/2014/main" id="{E0964EBC-1F6E-46EE-9DCF-2DCF4BB438DA}"/>
              </a:ext>
            </a:extLst>
          </p:cNvPr>
          <p:cNvSpPr/>
          <p:nvPr/>
        </p:nvSpPr>
        <p:spPr>
          <a:xfrm rot="3028085">
            <a:off x="5662430" y="2240840"/>
            <a:ext cx="1785217" cy="2427836"/>
          </a:xfrm>
          <a:custGeom>
            <a:avLst/>
            <a:gdLst>
              <a:gd name="connsiteX0" fmla="*/ 1335617 w 1505048"/>
              <a:gd name="connsiteY0" fmla="*/ 325966 h 2046816"/>
              <a:gd name="connsiteX1" fmla="*/ 1335617 w 1505048"/>
              <a:gd name="connsiteY1" fmla="*/ 325966 h 2046816"/>
              <a:gd name="connsiteX2" fmla="*/ 1316567 w 1505048"/>
              <a:gd name="connsiteY2" fmla="*/ 311150 h 2046816"/>
              <a:gd name="connsiteX3" fmla="*/ 1312334 w 1505048"/>
              <a:gd name="connsiteY3" fmla="*/ 306916 h 2046816"/>
              <a:gd name="connsiteX4" fmla="*/ 1297517 w 1505048"/>
              <a:gd name="connsiteY4" fmla="*/ 296333 h 2046816"/>
              <a:gd name="connsiteX5" fmla="*/ 1284817 w 1505048"/>
              <a:gd name="connsiteY5" fmla="*/ 283633 h 2046816"/>
              <a:gd name="connsiteX6" fmla="*/ 1267884 w 1505048"/>
              <a:gd name="connsiteY6" fmla="*/ 273050 h 2046816"/>
              <a:gd name="connsiteX7" fmla="*/ 1248834 w 1505048"/>
              <a:gd name="connsiteY7" fmla="*/ 256116 h 2046816"/>
              <a:gd name="connsiteX8" fmla="*/ 1236134 w 1505048"/>
              <a:gd name="connsiteY8" fmla="*/ 251883 h 2046816"/>
              <a:gd name="connsiteX9" fmla="*/ 1219200 w 1505048"/>
              <a:gd name="connsiteY9" fmla="*/ 243416 h 2046816"/>
              <a:gd name="connsiteX10" fmla="*/ 1210734 w 1505048"/>
              <a:gd name="connsiteY10" fmla="*/ 239183 h 2046816"/>
              <a:gd name="connsiteX11" fmla="*/ 1204384 w 1505048"/>
              <a:gd name="connsiteY11" fmla="*/ 237066 h 2046816"/>
              <a:gd name="connsiteX12" fmla="*/ 1193800 w 1505048"/>
              <a:gd name="connsiteY12" fmla="*/ 230716 h 2046816"/>
              <a:gd name="connsiteX13" fmla="*/ 1183217 w 1505048"/>
              <a:gd name="connsiteY13" fmla="*/ 224366 h 2046816"/>
              <a:gd name="connsiteX14" fmla="*/ 1174750 w 1505048"/>
              <a:gd name="connsiteY14" fmla="*/ 213783 h 2046816"/>
              <a:gd name="connsiteX15" fmla="*/ 1166284 w 1505048"/>
              <a:gd name="connsiteY15" fmla="*/ 209550 h 2046816"/>
              <a:gd name="connsiteX16" fmla="*/ 1157817 w 1505048"/>
              <a:gd name="connsiteY16" fmla="*/ 196850 h 2046816"/>
              <a:gd name="connsiteX17" fmla="*/ 1151467 w 1505048"/>
              <a:gd name="connsiteY17" fmla="*/ 192616 h 2046816"/>
              <a:gd name="connsiteX18" fmla="*/ 1140884 w 1505048"/>
              <a:gd name="connsiteY18" fmla="*/ 184150 h 2046816"/>
              <a:gd name="connsiteX19" fmla="*/ 1134534 w 1505048"/>
              <a:gd name="connsiteY19" fmla="*/ 179916 h 2046816"/>
              <a:gd name="connsiteX20" fmla="*/ 1130300 w 1505048"/>
              <a:gd name="connsiteY20" fmla="*/ 175683 h 2046816"/>
              <a:gd name="connsiteX21" fmla="*/ 1126067 w 1505048"/>
              <a:gd name="connsiteY21" fmla="*/ 169333 h 2046816"/>
              <a:gd name="connsiteX22" fmla="*/ 1113367 w 1505048"/>
              <a:gd name="connsiteY22" fmla="*/ 160866 h 2046816"/>
              <a:gd name="connsiteX23" fmla="*/ 1104900 w 1505048"/>
              <a:gd name="connsiteY23" fmla="*/ 152400 h 2046816"/>
              <a:gd name="connsiteX24" fmla="*/ 1094317 w 1505048"/>
              <a:gd name="connsiteY24" fmla="*/ 146050 h 2046816"/>
              <a:gd name="connsiteX25" fmla="*/ 1085850 w 1505048"/>
              <a:gd name="connsiteY25" fmla="*/ 139700 h 2046816"/>
              <a:gd name="connsiteX26" fmla="*/ 1073150 w 1505048"/>
              <a:gd name="connsiteY26" fmla="*/ 129116 h 2046816"/>
              <a:gd name="connsiteX27" fmla="*/ 1066800 w 1505048"/>
              <a:gd name="connsiteY27" fmla="*/ 127000 h 2046816"/>
              <a:gd name="connsiteX28" fmla="*/ 1060450 w 1505048"/>
              <a:gd name="connsiteY28" fmla="*/ 122766 h 2046816"/>
              <a:gd name="connsiteX29" fmla="*/ 1054100 w 1505048"/>
              <a:gd name="connsiteY29" fmla="*/ 120650 h 2046816"/>
              <a:gd name="connsiteX30" fmla="*/ 1049867 w 1505048"/>
              <a:gd name="connsiteY30" fmla="*/ 116416 h 2046816"/>
              <a:gd name="connsiteX31" fmla="*/ 1043517 w 1505048"/>
              <a:gd name="connsiteY31" fmla="*/ 112183 h 2046816"/>
              <a:gd name="connsiteX32" fmla="*/ 1030817 w 1505048"/>
              <a:gd name="connsiteY32" fmla="*/ 105833 h 2046816"/>
              <a:gd name="connsiteX33" fmla="*/ 1020234 w 1505048"/>
              <a:gd name="connsiteY33" fmla="*/ 99483 h 2046816"/>
              <a:gd name="connsiteX34" fmla="*/ 1009650 w 1505048"/>
              <a:gd name="connsiteY34" fmla="*/ 95250 h 2046816"/>
              <a:gd name="connsiteX35" fmla="*/ 994834 w 1505048"/>
              <a:gd name="connsiteY35" fmla="*/ 84666 h 2046816"/>
              <a:gd name="connsiteX36" fmla="*/ 990600 w 1505048"/>
              <a:gd name="connsiteY36" fmla="*/ 78316 h 2046816"/>
              <a:gd name="connsiteX37" fmla="*/ 982134 w 1505048"/>
              <a:gd name="connsiteY37" fmla="*/ 69850 h 2046816"/>
              <a:gd name="connsiteX38" fmla="*/ 975784 w 1505048"/>
              <a:gd name="connsiteY38" fmla="*/ 59266 h 2046816"/>
              <a:gd name="connsiteX39" fmla="*/ 969434 w 1505048"/>
              <a:gd name="connsiteY39" fmla="*/ 50800 h 2046816"/>
              <a:gd name="connsiteX40" fmla="*/ 965200 w 1505048"/>
              <a:gd name="connsiteY40" fmla="*/ 38100 h 2046816"/>
              <a:gd name="connsiteX41" fmla="*/ 960967 w 1505048"/>
              <a:gd name="connsiteY41" fmla="*/ 21166 h 2046816"/>
              <a:gd name="connsiteX42" fmla="*/ 958850 w 1505048"/>
              <a:gd name="connsiteY42" fmla="*/ 14816 h 2046816"/>
              <a:gd name="connsiteX43" fmla="*/ 952500 w 1505048"/>
              <a:gd name="connsiteY43" fmla="*/ 10583 h 2046816"/>
              <a:gd name="connsiteX44" fmla="*/ 948267 w 1505048"/>
              <a:gd name="connsiteY44" fmla="*/ 4233 h 2046816"/>
              <a:gd name="connsiteX45" fmla="*/ 901700 w 1505048"/>
              <a:gd name="connsiteY45" fmla="*/ 0 h 2046816"/>
              <a:gd name="connsiteX46" fmla="*/ 846667 w 1505048"/>
              <a:gd name="connsiteY46" fmla="*/ 2116 h 2046816"/>
              <a:gd name="connsiteX47" fmla="*/ 836084 w 1505048"/>
              <a:gd name="connsiteY47" fmla="*/ 8466 h 2046816"/>
              <a:gd name="connsiteX48" fmla="*/ 812800 w 1505048"/>
              <a:gd name="connsiteY48" fmla="*/ 29633 h 2046816"/>
              <a:gd name="connsiteX49" fmla="*/ 804334 w 1505048"/>
              <a:gd name="connsiteY49" fmla="*/ 46566 h 2046816"/>
              <a:gd name="connsiteX50" fmla="*/ 789517 w 1505048"/>
              <a:gd name="connsiteY50" fmla="*/ 67733 h 2046816"/>
              <a:gd name="connsiteX51" fmla="*/ 781050 w 1505048"/>
              <a:gd name="connsiteY51" fmla="*/ 80433 h 2046816"/>
              <a:gd name="connsiteX52" fmla="*/ 770467 w 1505048"/>
              <a:gd name="connsiteY52" fmla="*/ 88900 h 2046816"/>
              <a:gd name="connsiteX53" fmla="*/ 753534 w 1505048"/>
              <a:gd name="connsiteY53" fmla="*/ 110066 h 2046816"/>
              <a:gd name="connsiteX54" fmla="*/ 732367 w 1505048"/>
              <a:gd name="connsiteY54" fmla="*/ 127000 h 2046816"/>
              <a:gd name="connsiteX55" fmla="*/ 723900 w 1505048"/>
              <a:gd name="connsiteY55" fmla="*/ 137583 h 2046816"/>
              <a:gd name="connsiteX56" fmla="*/ 713317 w 1505048"/>
              <a:gd name="connsiteY56" fmla="*/ 146050 h 2046816"/>
              <a:gd name="connsiteX57" fmla="*/ 690034 w 1505048"/>
              <a:gd name="connsiteY57" fmla="*/ 175683 h 2046816"/>
              <a:gd name="connsiteX58" fmla="*/ 662517 w 1505048"/>
              <a:gd name="connsiteY58" fmla="*/ 203200 h 2046816"/>
              <a:gd name="connsiteX59" fmla="*/ 643467 w 1505048"/>
              <a:gd name="connsiteY59" fmla="*/ 226483 h 2046816"/>
              <a:gd name="connsiteX60" fmla="*/ 637117 w 1505048"/>
              <a:gd name="connsiteY60" fmla="*/ 230716 h 2046816"/>
              <a:gd name="connsiteX61" fmla="*/ 622300 w 1505048"/>
              <a:gd name="connsiteY61" fmla="*/ 234950 h 2046816"/>
              <a:gd name="connsiteX62" fmla="*/ 609600 w 1505048"/>
              <a:gd name="connsiteY62" fmla="*/ 245533 h 2046816"/>
              <a:gd name="connsiteX63" fmla="*/ 584200 w 1505048"/>
              <a:gd name="connsiteY63" fmla="*/ 260350 h 2046816"/>
              <a:gd name="connsiteX64" fmla="*/ 558800 w 1505048"/>
              <a:gd name="connsiteY64" fmla="*/ 283633 h 2046816"/>
              <a:gd name="connsiteX65" fmla="*/ 546100 w 1505048"/>
              <a:gd name="connsiteY65" fmla="*/ 296333 h 2046816"/>
              <a:gd name="connsiteX66" fmla="*/ 539750 w 1505048"/>
              <a:gd name="connsiteY66" fmla="*/ 304800 h 2046816"/>
              <a:gd name="connsiteX67" fmla="*/ 527050 w 1505048"/>
              <a:gd name="connsiteY67" fmla="*/ 317500 h 2046816"/>
              <a:gd name="connsiteX68" fmla="*/ 518584 w 1505048"/>
              <a:gd name="connsiteY68" fmla="*/ 328083 h 2046816"/>
              <a:gd name="connsiteX69" fmla="*/ 514350 w 1505048"/>
              <a:gd name="connsiteY69" fmla="*/ 334433 h 2046816"/>
              <a:gd name="connsiteX70" fmla="*/ 497417 w 1505048"/>
              <a:gd name="connsiteY70" fmla="*/ 351366 h 2046816"/>
              <a:gd name="connsiteX71" fmla="*/ 491067 w 1505048"/>
              <a:gd name="connsiteY71" fmla="*/ 357716 h 2046816"/>
              <a:gd name="connsiteX72" fmla="*/ 478367 w 1505048"/>
              <a:gd name="connsiteY72" fmla="*/ 372533 h 2046816"/>
              <a:gd name="connsiteX73" fmla="*/ 463550 w 1505048"/>
              <a:gd name="connsiteY73" fmla="*/ 385233 h 2046816"/>
              <a:gd name="connsiteX74" fmla="*/ 448734 w 1505048"/>
              <a:gd name="connsiteY74" fmla="*/ 400050 h 2046816"/>
              <a:gd name="connsiteX75" fmla="*/ 442384 w 1505048"/>
              <a:gd name="connsiteY75" fmla="*/ 406400 h 2046816"/>
              <a:gd name="connsiteX76" fmla="*/ 436034 w 1505048"/>
              <a:gd name="connsiteY76" fmla="*/ 410633 h 2046816"/>
              <a:gd name="connsiteX77" fmla="*/ 421217 w 1505048"/>
              <a:gd name="connsiteY77" fmla="*/ 423333 h 2046816"/>
              <a:gd name="connsiteX78" fmla="*/ 416984 w 1505048"/>
              <a:gd name="connsiteY78" fmla="*/ 452966 h 2046816"/>
              <a:gd name="connsiteX79" fmla="*/ 412750 w 1505048"/>
              <a:gd name="connsiteY79" fmla="*/ 463550 h 2046816"/>
              <a:gd name="connsiteX80" fmla="*/ 400050 w 1505048"/>
              <a:gd name="connsiteY80" fmla="*/ 484716 h 2046816"/>
              <a:gd name="connsiteX81" fmla="*/ 376767 w 1505048"/>
              <a:gd name="connsiteY81" fmla="*/ 516466 h 2046816"/>
              <a:gd name="connsiteX82" fmla="*/ 368300 w 1505048"/>
              <a:gd name="connsiteY82" fmla="*/ 524933 h 2046816"/>
              <a:gd name="connsiteX83" fmla="*/ 355600 w 1505048"/>
              <a:gd name="connsiteY83" fmla="*/ 539750 h 2046816"/>
              <a:gd name="connsiteX84" fmla="*/ 336550 w 1505048"/>
              <a:gd name="connsiteY84" fmla="*/ 556683 h 2046816"/>
              <a:gd name="connsiteX85" fmla="*/ 330200 w 1505048"/>
              <a:gd name="connsiteY85" fmla="*/ 563033 h 2046816"/>
              <a:gd name="connsiteX86" fmla="*/ 317500 w 1505048"/>
              <a:gd name="connsiteY86" fmla="*/ 579966 h 2046816"/>
              <a:gd name="connsiteX87" fmla="*/ 311150 w 1505048"/>
              <a:gd name="connsiteY87" fmla="*/ 586316 h 2046816"/>
              <a:gd name="connsiteX88" fmla="*/ 304800 w 1505048"/>
              <a:gd name="connsiteY88" fmla="*/ 601133 h 2046816"/>
              <a:gd name="connsiteX89" fmla="*/ 302684 w 1505048"/>
              <a:gd name="connsiteY89" fmla="*/ 609600 h 2046816"/>
              <a:gd name="connsiteX90" fmla="*/ 298450 w 1505048"/>
              <a:gd name="connsiteY90" fmla="*/ 618066 h 2046816"/>
              <a:gd name="connsiteX91" fmla="*/ 296334 w 1505048"/>
              <a:gd name="connsiteY91" fmla="*/ 624416 h 2046816"/>
              <a:gd name="connsiteX92" fmla="*/ 292100 w 1505048"/>
              <a:gd name="connsiteY92" fmla="*/ 632883 h 2046816"/>
              <a:gd name="connsiteX93" fmla="*/ 287867 w 1505048"/>
              <a:gd name="connsiteY93" fmla="*/ 643466 h 2046816"/>
              <a:gd name="connsiteX94" fmla="*/ 283634 w 1505048"/>
              <a:gd name="connsiteY94" fmla="*/ 651933 h 2046816"/>
              <a:gd name="connsiteX95" fmla="*/ 281517 w 1505048"/>
              <a:gd name="connsiteY95" fmla="*/ 660400 h 2046816"/>
              <a:gd name="connsiteX96" fmla="*/ 273050 w 1505048"/>
              <a:gd name="connsiteY96" fmla="*/ 677333 h 2046816"/>
              <a:gd name="connsiteX97" fmla="*/ 270934 w 1505048"/>
              <a:gd name="connsiteY97" fmla="*/ 683683 h 2046816"/>
              <a:gd name="connsiteX98" fmla="*/ 268817 w 1505048"/>
              <a:gd name="connsiteY98" fmla="*/ 692150 h 2046816"/>
              <a:gd name="connsiteX99" fmla="*/ 264584 w 1505048"/>
              <a:gd name="connsiteY99" fmla="*/ 698500 h 2046816"/>
              <a:gd name="connsiteX100" fmla="*/ 260350 w 1505048"/>
              <a:gd name="connsiteY100" fmla="*/ 713316 h 2046816"/>
              <a:gd name="connsiteX101" fmla="*/ 256117 w 1505048"/>
              <a:gd name="connsiteY101" fmla="*/ 721783 h 2046816"/>
              <a:gd name="connsiteX102" fmla="*/ 247650 w 1505048"/>
              <a:gd name="connsiteY102" fmla="*/ 751416 h 2046816"/>
              <a:gd name="connsiteX103" fmla="*/ 243417 w 1505048"/>
              <a:gd name="connsiteY103" fmla="*/ 764116 h 2046816"/>
              <a:gd name="connsiteX104" fmla="*/ 239184 w 1505048"/>
              <a:gd name="connsiteY104" fmla="*/ 770466 h 2046816"/>
              <a:gd name="connsiteX105" fmla="*/ 230717 w 1505048"/>
              <a:gd name="connsiteY105" fmla="*/ 789516 h 2046816"/>
              <a:gd name="connsiteX106" fmla="*/ 222250 w 1505048"/>
              <a:gd name="connsiteY106" fmla="*/ 808566 h 2046816"/>
              <a:gd name="connsiteX107" fmla="*/ 211667 w 1505048"/>
              <a:gd name="connsiteY107" fmla="*/ 819150 h 2046816"/>
              <a:gd name="connsiteX108" fmla="*/ 207434 w 1505048"/>
              <a:gd name="connsiteY108" fmla="*/ 831850 h 2046816"/>
              <a:gd name="connsiteX109" fmla="*/ 203200 w 1505048"/>
              <a:gd name="connsiteY109" fmla="*/ 836083 h 2046816"/>
              <a:gd name="connsiteX110" fmla="*/ 196850 w 1505048"/>
              <a:gd name="connsiteY110" fmla="*/ 844550 h 2046816"/>
              <a:gd name="connsiteX111" fmla="*/ 190500 w 1505048"/>
              <a:gd name="connsiteY111" fmla="*/ 859366 h 2046816"/>
              <a:gd name="connsiteX112" fmla="*/ 179917 w 1505048"/>
              <a:gd name="connsiteY112" fmla="*/ 876300 h 2046816"/>
              <a:gd name="connsiteX113" fmla="*/ 175684 w 1505048"/>
              <a:gd name="connsiteY113" fmla="*/ 891116 h 2046816"/>
              <a:gd name="connsiteX114" fmla="*/ 171450 w 1505048"/>
              <a:gd name="connsiteY114" fmla="*/ 897466 h 2046816"/>
              <a:gd name="connsiteX115" fmla="*/ 167217 w 1505048"/>
              <a:gd name="connsiteY115" fmla="*/ 914400 h 2046816"/>
              <a:gd name="connsiteX116" fmla="*/ 154517 w 1505048"/>
              <a:gd name="connsiteY116" fmla="*/ 939800 h 2046816"/>
              <a:gd name="connsiteX117" fmla="*/ 148167 w 1505048"/>
              <a:gd name="connsiteY117" fmla="*/ 963083 h 2046816"/>
              <a:gd name="connsiteX118" fmla="*/ 143934 w 1505048"/>
              <a:gd name="connsiteY118" fmla="*/ 969433 h 2046816"/>
              <a:gd name="connsiteX119" fmla="*/ 131234 w 1505048"/>
              <a:gd name="connsiteY119" fmla="*/ 1003300 h 2046816"/>
              <a:gd name="connsiteX120" fmla="*/ 127000 w 1505048"/>
              <a:gd name="connsiteY120" fmla="*/ 1020233 h 2046816"/>
              <a:gd name="connsiteX121" fmla="*/ 124884 w 1505048"/>
              <a:gd name="connsiteY121" fmla="*/ 1032933 h 2046816"/>
              <a:gd name="connsiteX122" fmla="*/ 116417 w 1505048"/>
              <a:gd name="connsiteY122" fmla="*/ 1047750 h 2046816"/>
              <a:gd name="connsiteX123" fmla="*/ 110067 w 1505048"/>
              <a:gd name="connsiteY123" fmla="*/ 1064683 h 2046816"/>
              <a:gd name="connsiteX124" fmla="*/ 97367 w 1505048"/>
              <a:gd name="connsiteY124" fmla="*/ 1085850 h 2046816"/>
              <a:gd name="connsiteX125" fmla="*/ 86784 w 1505048"/>
              <a:gd name="connsiteY125" fmla="*/ 1111250 h 2046816"/>
              <a:gd name="connsiteX126" fmla="*/ 76200 w 1505048"/>
              <a:gd name="connsiteY126" fmla="*/ 1128183 h 2046816"/>
              <a:gd name="connsiteX127" fmla="*/ 59267 w 1505048"/>
              <a:gd name="connsiteY127" fmla="*/ 1155700 h 2046816"/>
              <a:gd name="connsiteX128" fmla="*/ 50800 w 1505048"/>
              <a:gd name="connsiteY128" fmla="*/ 1164166 h 2046816"/>
              <a:gd name="connsiteX129" fmla="*/ 42334 w 1505048"/>
              <a:gd name="connsiteY129" fmla="*/ 1181100 h 2046816"/>
              <a:gd name="connsiteX130" fmla="*/ 38100 w 1505048"/>
              <a:gd name="connsiteY130" fmla="*/ 1185333 h 2046816"/>
              <a:gd name="connsiteX131" fmla="*/ 29634 w 1505048"/>
              <a:gd name="connsiteY131" fmla="*/ 1198033 h 2046816"/>
              <a:gd name="connsiteX132" fmla="*/ 27517 w 1505048"/>
              <a:gd name="connsiteY132" fmla="*/ 1206500 h 2046816"/>
              <a:gd name="connsiteX133" fmla="*/ 23284 w 1505048"/>
              <a:gd name="connsiteY133" fmla="*/ 1212850 h 2046816"/>
              <a:gd name="connsiteX134" fmla="*/ 19050 w 1505048"/>
              <a:gd name="connsiteY134" fmla="*/ 1221316 h 2046816"/>
              <a:gd name="connsiteX135" fmla="*/ 14817 w 1505048"/>
              <a:gd name="connsiteY135" fmla="*/ 1240366 h 2046816"/>
              <a:gd name="connsiteX136" fmla="*/ 12700 w 1505048"/>
              <a:gd name="connsiteY136" fmla="*/ 1246716 h 2046816"/>
              <a:gd name="connsiteX137" fmla="*/ 10584 w 1505048"/>
              <a:gd name="connsiteY137" fmla="*/ 1255183 h 2046816"/>
              <a:gd name="connsiteX138" fmla="*/ 6350 w 1505048"/>
              <a:gd name="connsiteY138" fmla="*/ 1263650 h 2046816"/>
              <a:gd name="connsiteX139" fmla="*/ 0 w 1505048"/>
              <a:gd name="connsiteY139" fmla="*/ 1274233 h 2046816"/>
              <a:gd name="connsiteX140" fmla="*/ 10584 w 1505048"/>
              <a:gd name="connsiteY140" fmla="*/ 1325033 h 2046816"/>
              <a:gd name="connsiteX141" fmla="*/ 16934 w 1505048"/>
              <a:gd name="connsiteY141" fmla="*/ 1333500 h 2046816"/>
              <a:gd name="connsiteX142" fmla="*/ 23284 w 1505048"/>
              <a:gd name="connsiteY142" fmla="*/ 1339850 h 2046816"/>
              <a:gd name="connsiteX143" fmla="*/ 31750 w 1505048"/>
              <a:gd name="connsiteY143" fmla="*/ 1352550 h 2046816"/>
              <a:gd name="connsiteX144" fmla="*/ 33867 w 1505048"/>
              <a:gd name="connsiteY144" fmla="*/ 1361016 h 2046816"/>
              <a:gd name="connsiteX145" fmla="*/ 35984 w 1505048"/>
              <a:gd name="connsiteY145" fmla="*/ 1384300 h 2046816"/>
              <a:gd name="connsiteX146" fmla="*/ 40217 w 1505048"/>
              <a:gd name="connsiteY146" fmla="*/ 1397000 h 2046816"/>
              <a:gd name="connsiteX147" fmla="*/ 46567 w 1505048"/>
              <a:gd name="connsiteY147" fmla="*/ 1401233 h 2046816"/>
              <a:gd name="connsiteX148" fmla="*/ 57150 w 1505048"/>
              <a:gd name="connsiteY148" fmla="*/ 1411816 h 2046816"/>
              <a:gd name="connsiteX149" fmla="*/ 67734 w 1505048"/>
              <a:gd name="connsiteY149" fmla="*/ 1422400 h 2046816"/>
              <a:gd name="connsiteX150" fmla="*/ 80434 w 1505048"/>
              <a:gd name="connsiteY150" fmla="*/ 1430866 h 2046816"/>
              <a:gd name="connsiteX151" fmla="*/ 86784 w 1505048"/>
              <a:gd name="connsiteY151" fmla="*/ 1435100 h 2046816"/>
              <a:gd name="connsiteX152" fmla="*/ 107950 w 1505048"/>
              <a:gd name="connsiteY152" fmla="*/ 1456266 h 2046816"/>
              <a:gd name="connsiteX153" fmla="*/ 112184 w 1505048"/>
              <a:gd name="connsiteY153" fmla="*/ 1460500 h 2046816"/>
              <a:gd name="connsiteX154" fmla="*/ 122767 w 1505048"/>
              <a:gd name="connsiteY154" fmla="*/ 1468966 h 2046816"/>
              <a:gd name="connsiteX155" fmla="*/ 127000 w 1505048"/>
              <a:gd name="connsiteY155" fmla="*/ 1477433 h 2046816"/>
              <a:gd name="connsiteX156" fmla="*/ 137584 w 1505048"/>
              <a:gd name="connsiteY156" fmla="*/ 1494366 h 2046816"/>
              <a:gd name="connsiteX157" fmla="*/ 146050 w 1505048"/>
              <a:gd name="connsiteY157" fmla="*/ 1507066 h 2046816"/>
              <a:gd name="connsiteX158" fmla="*/ 152400 w 1505048"/>
              <a:gd name="connsiteY158" fmla="*/ 1521883 h 2046816"/>
              <a:gd name="connsiteX159" fmla="*/ 162984 w 1505048"/>
              <a:gd name="connsiteY159" fmla="*/ 1536700 h 2046816"/>
              <a:gd name="connsiteX160" fmla="*/ 167217 w 1505048"/>
              <a:gd name="connsiteY160" fmla="*/ 1545166 h 2046816"/>
              <a:gd name="connsiteX161" fmla="*/ 188384 w 1505048"/>
              <a:gd name="connsiteY161" fmla="*/ 1568450 h 2046816"/>
              <a:gd name="connsiteX162" fmla="*/ 192617 w 1505048"/>
              <a:gd name="connsiteY162" fmla="*/ 1576916 h 2046816"/>
              <a:gd name="connsiteX163" fmla="*/ 203200 w 1505048"/>
              <a:gd name="connsiteY163" fmla="*/ 1587500 h 2046816"/>
              <a:gd name="connsiteX164" fmla="*/ 213784 w 1505048"/>
              <a:gd name="connsiteY164" fmla="*/ 1598083 h 2046816"/>
              <a:gd name="connsiteX165" fmla="*/ 220134 w 1505048"/>
              <a:gd name="connsiteY165" fmla="*/ 1604433 h 2046816"/>
              <a:gd name="connsiteX166" fmla="*/ 226484 w 1505048"/>
              <a:gd name="connsiteY166" fmla="*/ 1606550 h 2046816"/>
              <a:gd name="connsiteX167" fmla="*/ 241300 w 1505048"/>
              <a:gd name="connsiteY167" fmla="*/ 1617133 h 2046816"/>
              <a:gd name="connsiteX168" fmla="*/ 254000 w 1505048"/>
              <a:gd name="connsiteY168" fmla="*/ 1625600 h 2046816"/>
              <a:gd name="connsiteX169" fmla="*/ 270934 w 1505048"/>
              <a:gd name="connsiteY169" fmla="*/ 1631950 h 2046816"/>
              <a:gd name="connsiteX170" fmla="*/ 283634 w 1505048"/>
              <a:gd name="connsiteY170" fmla="*/ 1634066 h 2046816"/>
              <a:gd name="connsiteX171" fmla="*/ 302684 w 1505048"/>
              <a:gd name="connsiteY171" fmla="*/ 1640416 h 2046816"/>
              <a:gd name="connsiteX172" fmla="*/ 315384 w 1505048"/>
              <a:gd name="connsiteY172" fmla="*/ 1644650 h 2046816"/>
              <a:gd name="connsiteX173" fmla="*/ 328084 w 1505048"/>
              <a:gd name="connsiteY173" fmla="*/ 1646766 h 2046816"/>
              <a:gd name="connsiteX174" fmla="*/ 334434 w 1505048"/>
              <a:gd name="connsiteY174" fmla="*/ 1648883 h 2046816"/>
              <a:gd name="connsiteX175" fmla="*/ 366184 w 1505048"/>
              <a:gd name="connsiteY175" fmla="*/ 1653116 h 2046816"/>
              <a:gd name="connsiteX176" fmla="*/ 400050 w 1505048"/>
              <a:gd name="connsiteY176" fmla="*/ 1659466 h 2046816"/>
              <a:gd name="connsiteX177" fmla="*/ 442384 w 1505048"/>
              <a:gd name="connsiteY177" fmla="*/ 1663700 h 2046816"/>
              <a:gd name="connsiteX178" fmla="*/ 465667 w 1505048"/>
              <a:gd name="connsiteY178" fmla="*/ 1670050 h 2046816"/>
              <a:gd name="connsiteX179" fmla="*/ 480484 w 1505048"/>
              <a:gd name="connsiteY179" fmla="*/ 1676400 h 2046816"/>
              <a:gd name="connsiteX180" fmla="*/ 488950 w 1505048"/>
              <a:gd name="connsiteY180" fmla="*/ 1678516 h 2046816"/>
              <a:gd name="connsiteX181" fmla="*/ 510117 w 1505048"/>
              <a:gd name="connsiteY181" fmla="*/ 1682750 h 2046816"/>
              <a:gd name="connsiteX182" fmla="*/ 520700 w 1505048"/>
              <a:gd name="connsiteY182" fmla="*/ 1684866 h 2046816"/>
              <a:gd name="connsiteX183" fmla="*/ 531284 w 1505048"/>
              <a:gd name="connsiteY183" fmla="*/ 1686983 h 2046816"/>
              <a:gd name="connsiteX184" fmla="*/ 554567 w 1505048"/>
              <a:gd name="connsiteY184" fmla="*/ 1695450 h 2046816"/>
              <a:gd name="connsiteX185" fmla="*/ 567267 w 1505048"/>
              <a:gd name="connsiteY185" fmla="*/ 1699683 h 2046816"/>
              <a:gd name="connsiteX186" fmla="*/ 584200 w 1505048"/>
              <a:gd name="connsiteY186" fmla="*/ 1720850 h 2046816"/>
              <a:gd name="connsiteX187" fmla="*/ 584200 w 1505048"/>
              <a:gd name="connsiteY187" fmla="*/ 1720850 h 2046816"/>
              <a:gd name="connsiteX188" fmla="*/ 594784 w 1505048"/>
              <a:gd name="connsiteY188" fmla="*/ 1735666 h 2046816"/>
              <a:gd name="connsiteX189" fmla="*/ 599017 w 1505048"/>
              <a:gd name="connsiteY189" fmla="*/ 1744133 h 2046816"/>
              <a:gd name="connsiteX190" fmla="*/ 601134 w 1505048"/>
              <a:gd name="connsiteY190" fmla="*/ 1750483 h 2046816"/>
              <a:gd name="connsiteX191" fmla="*/ 607484 w 1505048"/>
              <a:gd name="connsiteY191" fmla="*/ 1758950 h 2046816"/>
              <a:gd name="connsiteX192" fmla="*/ 615950 w 1505048"/>
              <a:gd name="connsiteY192" fmla="*/ 1771650 h 2046816"/>
              <a:gd name="connsiteX193" fmla="*/ 620184 w 1505048"/>
              <a:gd name="connsiteY193" fmla="*/ 1782233 h 2046816"/>
              <a:gd name="connsiteX194" fmla="*/ 624417 w 1505048"/>
              <a:gd name="connsiteY194" fmla="*/ 1788583 h 2046816"/>
              <a:gd name="connsiteX195" fmla="*/ 630767 w 1505048"/>
              <a:gd name="connsiteY195" fmla="*/ 1799166 h 2046816"/>
              <a:gd name="connsiteX196" fmla="*/ 637117 w 1505048"/>
              <a:gd name="connsiteY196" fmla="*/ 1803400 h 2046816"/>
              <a:gd name="connsiteX197" fmla="*/ 639234 w 1505048"/>
              <a:gd name="connsiteY197" fmla="*/ 1809750 h 2046816"/>
              <a:gd name="connsiteX198" fmla="*/ 649817 w 1505048"/>
              <a:gd name="connsiteY198" fmla="*/ 1822450 h 2046816"/>
              <a:gd name="connsiteX199" fmla="*/ 658284 w 1505048"/>
              <a:gd name="connsiteY199" fmla="*/ 1835150 h 2046816"/>
              <a:gd name="connsiteX200" fmla="*/ 662517 w 1505048"/>
              <a:gd name="connsiteY200" fmla="*/ 1841500 h 2046816"/>
              <a:gd name="connsiteX201" fmla="*/ 681567 w 1505048"/>
              <a:gd name="connsiteY201" fmla="*/ 1862666 h 2046816"/>
              <a:gd name="connsiteX202" fmla="*/ 698500 w 1505048"/>
              <a:gd name="connsiteY202" fmla="*/ 1877483 h 2046816"/>
              <a:gd name="connsiteX203" fmla="*/ 702734 w 1505048"/>
              <a:gd name="connsiteY203" fmla="*/ 1883833 h 2046816"/>
              <a:gd name="connsiteX204" fmla="*/ 709084 w 1505048"/>
              <a:gd name="connsiteY204" fmla="*/ 1885950 h 2046816"/>
              <a:gd name="connsiteX205" fmla="*/ 726017 w 1505048"/>
              <a:gd name="connsiteY205" fmla="*/ 1898650 h 2046816"/>
              <a:gd name="connsiteX206" fmla="*/ 738717 w 1505048"/>
              <a:gd name="connsiteY206" fmla="*/ 1911350 h 2046816"/>
              <a:gd name="connsiteX207" fmla="*/ 753534 w 1505048"/>
              <a:gd name="connsiteY207" fmla="*/ 1921933 h 2046816"/>
              <a:gd name="connsiteX208" fmla="*/ 766234 w 1505048"/>
              <a:gd name="connsiteY208" fmla="*/ 1932516 h 2046816"/>
              <a:gd name="connsiteX209" fmla="*/ 770467 w 1505048"/>
              <a:gd name="connsiteY209" fmla="*/ 1936750 h 2046816"/>
              <a:gd name="connsiteX210" fmla="*/ 781050 w 1505048"/>
              <a:gd name="connsiteY210" fmla="*/ 1943100 h 2046816"/>
              <a:gd name="connsiteX211" fmla="*/ 785284 w 1505048"/>
              <a:gd name="connsiteY211" fmla="*/ 1947333 h 2046816"/>
              <a:gd name="connsiteX212" fmla="*/ 791634 w 1505048"/>
              <a:gd name="connsiteY212" fmla="*/ 1951566 h 2046816"/>
              <a:gd name="connsiteX213" fmla="*/ 800100 w 1505048"/>
              <a:gd name="connsiteY213" fmla="*/ 1957916 h 2046816"/>
              <a:gd name="connsiteX214" fmla="*/ 806450 w 1505048"/>
              <a:gd name="connsiteY214" fmla="*/ 1962150 h 2046816"/>
              <a:gd name="connsiteX215" fmla="*/ 810684 w 1505048"/>
              <a:gd name="connsiteY215" fmla="*/ 1966383 h 2046816"/>
              <a:gd name="connsiteX216" fmla="*/ 819150 w 1505048"/>
              <a:gd name="connsiteY216" fmla="*/ 1970616 h 2046816"/>
              <a:gd name="connsiteX217" fmla="*/ 825500 w 1505048"/>
              <a:gd name="connsiteY217" fmla="*/ 1974850 h 2046816"/>
              <a:gd name="connsiteX218" fmla="*/ 844550 w 1505048"/>
              <a:gd name="connsiteY218" fmla="*/ 1983316 h 2046816"/>
              <a:gd name="connsiteX219" fmla="*/ 850900 w 1505048"/>
              <a:gd name="connsiteY219" fmla="*/ 1985433 h 2046816"/>
              <a:gd name="connsiteX220" fmla="*/ 861484 w 1505048"/>
              <a:gd name="connsiteY220" fmla="*/ 1989666 h 2046816"/>
              <a:gd name="connsiteX221" fmla="*/ 874184 w 1505048"/>
              <a:gd name="connsiteY221" fmla="*/ 1993900 h 2046816"/>
              <a:gd name="connsiteX222" fmla="*/ 880534 w 1505048"/>
              <a:gd name="connsiteY222" fmla="*/ 1996016 h 2046816"/>
              <a:gd name="connsiteX223" fmla="*/ 889000 w 1505048"/>
              <a:gd name="connsiteY223" fmla="*/ 2000250 h 2046816"/>
              <a:gd name="connsiteX224" fmla="*/ 895350 w 1505048"/>
              <a:gd name="connsiteY224" fmla="*/ 2004483 h 2046816"/>
              <a:gd name="connsiteX225" fmla="*/ 903817 w 1505048"/>
              <a:gd name="connsiteY225" fmla="*/ 2006600 h 2046816"/>
              <a:gd name="connsiteX226" fmla="*/ 914400 w 1505048"/>
              <a:gd name="connsiteY226" fmla="*/ 2010833 h 2046816"/>
              <a:gd name="connsiteX227" fmla="*/ 931334 w 1505048"/>
              <a:gd name="connsiteY227" fmla="*/ 2023533 h 2046816"/>
              <a:gd name="connsiteX228" fmla="*/ 939800 w 1505048"/>
              <a:gd name="connsiteY228" fmla="*/ 2025650 h 2046816"/>
              <a:gd name="connsiteX229" fmla="*/ 956734 w 1505048"/>
              <a:gd name="connsiteY229" fmla="*/ 2034116 h 2046816"/>
              <a:gd name="connsiteX230" fmla="*/ 971550 w 1505048"/>
              <a:gd name="connsiteY230" fmla="*/ 2038350 h 2046816"/>
              <a:gd name="connsiteX231" fmla="*/ 992717 w 1505048"/>
              <a:gd name="connsiteY231" fmla="*/ 2046816 h 2046816"/>
              <a:gd name="connsiteX232" fmla="*/ 1121834 w 1505048"/>
              <a:gd name="connsiteY232" fmla="*/ 2044700 h 2046816"/>
              <a:gd name="connsiteX233" fmla="*/ 1191684 w 1505048"/>
              <a:gd name="connsiteY233" fmla="*/ 2040466 h 2046816"/>
              <a:gd name="connsiteX234" fmla="*/ 1200150 w 1505048"/>
              <a:gd name="connsiteY234" fmla="*/ 2034116 h 2046816"/>
              <a:gd name="connsiteX235" fmla="*/ 1210734 w 1505048"/>
              <a:gd name="connsiteY235" fmla="*/ 2027766 h 2046816"/>
              <a:gd name="connsiteX236" fmla="*/ 1214967 w 1505048"/>
              <a:gd name="connsiteY236" fmla="*/ 2021416 h 2046816"/>
              <a:gd name="connsiteX237" fmla="*/ 1221317 w 1505048"/>
              <a:gd name="connsiteY237" fmla="*/ 2017183 h 2046816"/>
              <a:gd name="connsiteX238" fmla="*/ 1227667 w 1505048"/>
              <a:gd name="connsiteY238" fmla="*/ 2010833 h 2046816"/>
              <a:gd name="connsiteX239" fmla="*/ 1240367 w 1505048"/>
              <a:gd name="connsiteY239" fmla="*/ 2004483 h 2046816"/>
              <a:gd name="connsiteX240" fmla="*/ 1282700 w 1505048"/>
              <a:gd name="connsiteY240" fmla="*/ 2008716 h 2046816"/>
              <a:gd name="connsiteX241" fmla="*/ 1291167 w 1505048"/>
              <a:gd name="connsiteY241" fmla="*/ 2010833 h 2046816"/>
              <a:gd name="connsiteX242" fmla="*/ 1322917 w 1505048"/>
              <a:gd name="connsiteY242" fmla="*/ 2015066 h 2046816"/>
              <a:gd name="connsiteX243" fmla="*/ 1369484 w 1505048"/>
              <a:gd name="connsiteY243" fmla="*/ 2010833 h 2046816"/>
              <a:gd name="connsiteX244" fmla="*/ 1380067 w 1505048"/>
              <a:gd name="connsiteY244" fmla="*/ 2008716 h 2046816"/>
              <a:gd name="connsiteX245" fmla="*/ 1386417 w 1505048"/>
              <a:gd name="connsiteY245" fmla="*/ 2002366 h 2046816"/>
              <a:gd name="connsiteX246" fmla="*/ 1392767 w 1505048"/>
              <a:gd name="connsiteY246" fmla="*/ 1998133 h 2046816"/>
              <a:gd name="connsiteX247" fmla="*/ 1405467 w 1505048"/>
              <a:gd name="connsiteY247" fmla="*/ 1985433 h 2046816"/>
              <a:gd name="connsiteX248" fmla="*/ 1416050 w 1505048"/>
              <a:gd name="connsiteY248" fmla="*/ 1976966 h 2046816"/>
              <a:gd name="connsiteX249" fmla="*/ 1426634 w 1505048"/>
              <a:gd name="connsiteY249" fmla="*/ 1968500 h 2046816"/>
              <a:gd name="connsiteX250" fmla="*/ 1428750 w 1505048"/>
              <a:gd name="connsiteY250" fmla="*/ 1962150 h 2046816"/>
              <a:gd name="connsiteX251" fmla="*/ 1432984 w 1505048"/>
              <a:gd name="connsiteY251" fmla="*/ 1928283 h 2046816"/>
              <a:gd name="connsiteX252" fmla="*/ 1430867 w 1505048"/>
              <a:gd name="connsiteY252" fmla="*/ 1483783 h 2046816"/>
              <a:gd name="connsiteX253" fmla="*/ 1435100 w 1505048"/>
              <a:gd name="connsiteY253" fmla="*/ 1468966 h 2046816"/>
              <a:gd name="connsiteX254" fmla="*/ 1439334 w 1505048"/>
              <a:gd name="connsiteY254" fmla="*/ 1447800 h 2046816"/>
              <a:gd name="connsiteX255" fmla="*/ 1443567 w 1505048"/>
              <a:gd name="connsiteY255" fmla="*/ 1435100 h 2046816"/>
              <a:gd name="connsiteX256" fmla="*/ 1445684 w 1505048"/>
              <a:gd name="connsiteY256" fmla="*/ 1428750 h 2046816"/>
              <a:gd name="connsiteX257" fmla="*/ 1449917 w 1505048"/>
              <a:gd name="connsiteY257" fmla="*/ 1418166 h 2046816"/>
              <a:gd name="connsiteX258" fmla="*/ 1454150 w 1505048"/>
              <a:gd name="connsiteY258" fmla="*/ 1399116 h 2046816"/>
              <a:gd name="connsiteX259" fmla="*/ 1458384 w 1505048"/>
              <a:gd name="connsiteY259" fmla="*/ 1377950 h 2046816"/>
              <a:gd name="connsiteX260" fmla="*/ 1460500 w 1505048"/>
              <a:gd name="connsiteY260" fmla="*/ 1356783 h 2046816"/>
              <a:gd name="connsiteX261" fmla="*/ 1456267 w 1505048"/>
              <a:gd name="connsiteY261" fmla="*/ 1286933 h 2046816"/>
              <a:gd name="connsiteX262" fmla="*/ 1449917 w 1505048"/>
              <a:gd name="connsiteY262" fmla="*/ 1250950 h 2046816"/>
              <a:gd name="connsiteX263" fmla="*/ 1445684 w 1505048"/>
              <a:gd name="connsiteY263" fmla="*/ 1204383 h 2046816"/>
              <a:gd name="connsiteX264" fmla="*/ 1447800 w 1505048"/>
              <a:gd name="connsiteY264" fmla="*/ 1168400 h 2046816"/>
              <a:gd name="connsiteX265" fmla="*/ 1456267 w 1505048"/>
              <a:gd name="connsiteY265" fmla="*/ 1140883 h 2046816"/>
              <a:gd name="connsiteX266" fmla="*/ 1460500 w 1505048"/>
              <a:gd name="connsiteY266" fmla="*/ 1134533 h 2046816"/>
              <a:gd name="connsiteX267" fmla="*/ 1464734 w 1505048"/>
              <a:gd name="connsiteY267" fmla="*/ 1113366 h 2046816"/>
              <a:gd name="connsiteX268" fmla="*/ 1466850 w 1505048"/>
              <a:gd name="connsiteY268" fmla="*/ 1098550 h 2046816"/>
              <a:gd name="connsiteX269" fmla="*/ 1468967 w 1505048"/>
              <a:gd name="connsiteY269" fmla="*/ 1085850 h 2046816"/>
              <a:gd name="connsiteX270" fmla="*/ 1473200 w 1505048"/>
              <a:gd name="connsiteY270" fmla="*/ 1058333 h 2046816"/>
              <a:gd name="connsiteX271" fmla="*/ 1475317 w 1505048"/>
              <a:gd name="connsiteY271" fmla="*/ 1035050 h 2046816"/>
              <a:gd name="connsiteX272" fmla="*/ 1479550 w 1505048"/>
              <a:gd name="connsiteY272" fmla="*/ 1026583 h 2046816"/>
              <a:gd name="connsiteX273" fmla="*/ 1481667 w 1505048"/>
              <a:gd name="connsiteY273" fmla="*/ 1018116 h 2046816"/>
              <a:gd name="connsiteX274" fmla="*/ 1485900 w 1505048"/>
              <a:gd name="connsiteY274" fmla="*/ 999066 h 2046816"/>
              <a:gd name="connsiteX275" fmla="*/ 1488017 w 1505048"/>
              <a:gd name="connsiteY275" fmla="*/ 980016 h 2046816"/>
              <a:gd name="connsiteX276" fmla="*/ 1490134 w 1505048"/>
              <a:gd name="connsiteY276" fmla="*/ 971550 h 2046816"/>
              <a:gd name="connsiteX277" fmla="*/ 1492250 w 1505048"/>
              <a:gd name="connsiteY277" fmla="*/ 960966 h 2046816"/>
              <a:gd name="connsiteX278" fmla="*/ 1498600 w 1505048"/>
              <a:gd name="connsiteY278" fmla="*/ 944033 h 2046816"/>
              <a:gd name="connsiteX279" fmla="*/ 1500717 w 1505048"/>
              <a:gd name="connsiteY279" fmla="*/ 751416 h 2046816"/>
              <a:gd name="connsiteX280" fmla="*/ 1496484 w 1505048"/>
              <a:gd name="connsiteY280" fmla="*/ 719666 h 2046816"/>
              <a:gd name="connsiteX281" fmla="*/ 1492250 w 1505048"/>
              <a:gd name="connsiteY281" fmla="*/ 713316 h 2046816"/>
              <a:gd name="connsiteX282" fmla="*/ 1490134 w 1505048"/>
              <a:gd name="connsiteY282" fmla="*/ 706966 h 2046816"/>
              <a:gd name="connsiteX283" fmla="*/ 1485900 w 1505048"/>
              <a:gd name="connsiteY283" fmla="*/ 681566 h 2046816"/>
              <a:gd name="connsiteX284" fmla="*/ 1483784 w 1505048"/>
              <a:gd name="connsiteY284" fmla="*/ 675216 h 2046816"/>
              <a:gd name="connsiteX285" fmla="*/ 1479550 w 1505048"/>
              <a:gd name="connsiteY285" fmla="*/ 658283 h 2046816"/>
              <a:gd name="connsiteX286" fmla="*/ 1475317 w 1505048"/>
              <a:gd name="connsiteY286" fmla="*/ 645583 h 2046816"/>
              <a:gd name="connsiteX287" fmla="*/ 1471084 w 1505048"/>
              <a:gd name="connsiteY287" fmla="*/ 630766 h 2046816"/>
              <a:gd name="connsiteX288" fmla="*/ 1466850 w 1505048"/>
              <a:gd name="connsiteY288" fmla="*/ 626533 h 2046816"/>
              <a:gd name="connsiteX289" fmla="*/ 1460500 w 1505048"/>
              <a:gd name="connsiteY289" fmla="*/ 613833 h 2046816"/>
              <a:gd name="connsiteX290" fmla="*/ 1454150 w 1505048"/>
              <a:gd name="connsiteY290" fmla="*/ 596900 h 2046816"/>
              <a:gd name="connsiteX291" fmla="*/ 1449917 w 1505048"/>
              <a:gd name="connsiteY291" fmla="*/ 571500 h 2046816"/>
              <a:gd name="connsiteX292" fmla="*/ 1447800 w 1505048"/>
              <a:gd name="connsiteY292" fmla="*/ 563033 h 2046816"/>
              <a:gd name="connsiteX293" fmla="*/ 1445684 w 1505048"/>
              <a:gd name="connsiteY293" fmla="*/ 552450 h 2046816"/>
              <a:gd name="connsiteX294" fmla="*/ 1441450 w 1505048"/>
              <a:gd name="connsiteY294" fmla="*/ 541866 h 2046816"/>
              <a:gd name="connsiteX295" fmla="*/ 1435100 w 1505048"/>
              <a:gd name="connsiteY295" fmla="*/ 522816 h 2046816"/>
              <a:gd name="connsiteX296" fmla="*/ 1432984 w 1505048"/>
              <a:gd name="connsiteY296" fmla="*/ 516466 h 2046816"/>
              <a:gd name="connsiteX297" fmla="*/ 1424517 w 1505048"/>
              <a:gd name="connsiteY297" fmla="*/ 505883 h 2046816"/>
              <a:gd name="connsiteX298" fmla="*/ 1416050 w 1505048"/>
              <a:gd name="connsiteY298" fmla="*/ 488950 h 2046816"/>
              <a:gd name="connsiteX299" fmla="*/ 1407584 w 1505048"/>
              <a:gd name="connsiteY299" fmla="*/ 472016 h 2046816"/>
              <a:gd name="connsiteX300" fmla="*/ 1405467 w 1505048"/>
              <a:gd name="connsiteY300" fmla="*/ 465666 h 2046816"/>
              <a:gd name="connsiteX301" fmla="*/ 1403350 w 1505048"/>
              <a:gd name="connsiteY301" fmla="*/ 457200 h 2046816"/>
              <a:gd name="connsiteX302" fmla="*/ 1397000 w 1505048"/>
              <a:gd name="connsiteY302" fmla="*/ 448733 h 2046816"/>
              <a:gd name="connsiteX303" fmla="*/ 1384300 w 1505048"/>
              <a:gd name="connsiteY303" fmla="*/ 421216 h 2046816"/>
              <a:gd name="connsiteX304" fmla="*/ 1380067 w 1505048"/>
              <a:gd name="connsiteY304" fmla="*/ 412750 h 2046816"/>
              <a:gd name="connsiteX305" fmla="*/ 1373717 w 1505048"/>
              <a:gd name="connsiteY305" fmla="*/ 397933 h 2046816"/>
              <a:gd name="connsiteX306" fmla="*/ 1369484 w 1505048"/>
              <a:gd name="connsiteY306" fmla="*/ 391583 h 2046816"/>
              <a:gd name="connsiteX307" fmla="*/ 1367367 w 1505048"/>
              <a:gd name="connsiteY307" fmla="*/ 385233 h 2046816"/>
              <a:gd name="connsiteX308" fmla="*/ 1361017 w 1505048"/>
              <a:gd name="connsiteY308" fmla="*/ 370416 h 2046816"/>
              <a:gd name="connsiteX309" fmla="*/ 1358900 w 1505048"/>
              <a:gd name="connsiteY309" fmla="*/ 353483 h 2046816"/>
              <a:gd name="connsiteX310" fmla="*/ 1348317 w 1505048"/>
              <a:gd name="connsiteY310" fmla="*/ 340783 h 2046816"/>
              <a:gd name="connsiteX311" fmla="*/ 1339850 w 1505048"/>
              <a:gd name="connsiteY311" fmla="*/ 330200 h 2046816"/>
              <a:gd name="connsiteX312" fmla="*/ 1337734 w 1505048"/>
              <a:gd name="connsiteY312" fmla="*/ 323850 h 2046816"/>
              <a:gd name="connsiteX313" fmla="*/ 1329267 w 1505048"/>
              <a:gd name="connsiteY313" fmla="*/ 319616 h 2046816"/>
              <a:gd name="connsiteX314" fmla="*/ 1322917 w 1505048"/>
              <a:gd name="connsiteY314" fmla="*/ 317500 h 2046816"/>
              <a:gd name="connsiteX315" fmla="*/ 1335617 w 1505048"/>
              <a:gd name="connsiteY315" fmla="*/ 325966 h 204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Lst>
            <a:rect l="l" t="t" r="r" b="b"/>
            <a:pathLst>
              <a:path w="1505048" h="2046816">
                <a:moveTo>
                  <a:pt x="1335617" y="325966"/>
                </a:moveTo>
                <a:lnTo>
                  <a:pt x="1335617" y="325966"/>
                </a:lnTo>
                <a:cubicBezTo>
                  <a:pt x="1329267" y="321027"/>
                  <a:pt x="1322793" y="316244"/>
                  <a:pt x="1316567" y="311150"/>
                </a:cubicBezTo>
                <a:cubicBezTo>
                  <a:pt x="1315022" y="309886"/>
                  <a:pt x="1313909" y="308141"/>
                  <a:pt x="1312334" y="306916"/>
                </a:cubicBezTo>
                <a:cubicBezTo>
                  <a:pt x="1307543" y="303190"/>
                  <a:pt x="1302150" y="300253"/>
                  <a:pt x="1297517" y="296333"/>
                </a:cubicBezTo>
                <a:cubicBezTo>
                  <a:pt x="1292947" y="292466"/>
                  <a:pt x="1289267" y="287638"/>
                  <a:pt x="1284817" y="283633"/>
                </a:cubicBezTo>
                <a:cubicBezTo>
                  <a:pt x="1257777" y="259298"/>
                  <a:pt x="1293858" y="293253"/>
                  <a:pt x="1267884" y="273050"/>
                </a:cubicBezTo>
                <a:cubicBezTo>
                  <a:pt x="1260205" y="267077"/>
                  <a:pt x="1257474" y="260436"/>
                  <a:pt x="1248834" y="256116"/>
                </a:cubicBezTo>
                <a:cubicBezTo>
                  <a:pt x="1244843" y="254120"/>
                  <a:pt x="1240236" y="253641"/>
                  <a:pt x="1236134" y="251883"/>
                </a:cubicBezTo>
                <a:cubicBezTo>
                  <a:pt x="1230333" y="249397"/>
                  <a:pt x="1224845" y="246238"/>
                  <a:pt x="1219200" y="243416"/>
                </a:cubicBezTo>
                <a:cubicBezTo>
                  <a:pt x="1216378" y="242005"/>
                  <a:pt x="1213727" y="240181"/>
                  <a:pt x="1210734" y="239183"/>
                </a:cubicBezTo>
                <a:lnTo>
                  <a:pt x="1204384" y="237066"/>
                </a:lnTo>
                <a:cubicBezTo>
                  <a:pt x="1196113" y="228797"/>
                  <a:pt x="1204792" y="236212"/>
                  <a:pt x="1193800" y="230716"/>
                </a:cubicBezTo>
                <a:cubicBezTo>
                  <a:pt x="1190120" y="228876"/>
                  <a:pt x="1186745" y="226483"/>
                  <a:pt x="1183217" y="224366"/>
                </a:cubicBezTo>
                <a:cubicBezTo>
                  <a:pt x="1180951" y="220966"/>
                  <a:pt x="1178372" y="216197"/>
                  <a:pt x="1174750" y="213783"/>
                </a:cubicBezTo>
                <a:cubicBezTo>
                  <a:pt x="1172125" y="212033"/>
                  <a:pt x="1168909" y="211300"/>
                  <a:pt x="1166284" y="209550"/>
                </a:cubicBezTo>
                <a:cubicBezTo>
                  <a:pt x="1158996" y="204691"/>
                  <a:pt x="1164244" y="204562"/>
                  <a:pt x="1157817" y="196850"/>
                </a:cubicBezTo>
                <a:cubicBezTo>
                  <a:pt x="1156188" y="194896"/>
                  <a:pt x="1153502" y="194142"/>
                  <a:pt x="1151467" y="192616"/>
                </a:cubicBezTo>
                <a:cubicBezTo>
                  <a:pt x="1147853" y="189905"/>
                  <a:pt x="1144498" y="186861"/>
                  <a:pt x="1140884" y="184150"/>
                </a:cubicBezTo>
                <a:cubicBezTo>
                  <a:pt x="1138849" y="182624"/>
                  <a:pt x="1136521" y="181505"/>
                  <a:pt x="1134534" y="179916"/>
                </a:cubicBezTo>
                <a:cubicBezTo>
                  <a:pt x="1132976" y="178669"/>
                  <a:pt x="1131547" y="177241"/>
                  <a:pt x="1130300" y="175683"/>
                </a:cubicBezTo>
                <a:cubicBezTo>
                  <a:pt x="1128711" y="173697"/>
                  <a:pt x="1127981" y="171008"/>
                  <a:pt x="1126067" y="169333"/>
                </a:cubicBezTo>
                <a:cubicBezTo>
                  <a:pt x="1122238" y="165983"/>
                  <a:pt x="1117340" y="164044"/>
                  <a:pt x="1113367" y="160866"/>
                </a:cubicBezTo>
                <a:cubicBezTo>
                  <a:pt x="1110250" y="158373"/>
                  <a:pt x="1108050" y="154850"/>
                  <a:pt x="1104900" y="152400"/>
                </a:cubicBezTo>
                <a:cubicBezTo>
                  <a:pt x="1101653" y="149874"/>
                  <a:pt x="1097740" y="148332"/>
                  <a:pt x="1094317" y="146050"/>
                </a:cubicBezTo>
                <a:cubicBezTo>
                  <a:pt x="1091382" y="144093"/>
                  <a:pt x="1088560" y="141959"/>
                  <a:pt x="1085850" y="139700"/>
                </a:cubicBezTo>
                <a:cubicBezTo>
                  <a:pt x="1078719" y="133757"/>
                  <a:pt x="1083927" y="135273"/>
                  <a:pt x="1073150" y="129116"/>
                </a:cubicBezTo>
                <a:cubicBezTo>
                  <a:pt x="1071213" y="128009"/>
                  <a:pt x="1068917" y="127705"/>
                  <a:pt x="1066800" y="127000"/>
                </a:cubicBezTo>
                <a:cubicBezTo>
                  <a:pt x="1064683" y="125589"/>
                  <a:pt x="1062725" y="123904"/>
                  <a:pt x="1060450" y="122766"/>
                </a:cubicBezTo>
                <a:cubicBezTo>
                  <a:pt x="1058454" y="121768"/>
                  <a:pt x="1056013" y="121798"/>
                  <a:pt x="1054100" y="120650"/>
                </a:cubicBezTo>
                <a:cubicBezTo>
                  <a:pt x="1052389" y="119623"/>
                  <a:pt x="1051425" y="117663"/>
                  <a:pt x="1049867" y="116416"/>
                </a:cubicBezTo>
                <a:cubicBezTo>
                  <a:pt x="1047881" y="114827"/>
                  <a:pt x="1045741" y="113418"/>
                  <a:pt x="1043517" y="112183"/>
                </a:cubicBezTo>
                <a:cubicBezTo>
                  <a:pt x="1039380" y="109885"/>
                  <a:pt x="1034972" y="108099"/>
                  <a:pt x="1030817" y="105833"/>
                </a:cubicBezTo>
                <a:cubicBezTo>
                  <a:pt x="1027205" y="103863"/>
                  <a:pt x="1023914" y="101323"/>
                  <a:pt x="1020234" y="99483"/>
                </a:cubicBezTo>
                <a:cubicBezTo>
                  <a:pt x="1016835" y="97784"/>
                  <a:pt x="1013049" y="96949"/>
                  <a:pt x="1009650" y="95250"/>
                </a:cubicBezTo>
                <a:cubicBezTo>
                  <a:pt x="1007248" y="94049"/>
                  <a:pt x="995792" y="85624"/>
                  <a:pt x="994834" y="84666"/>
                </a:cubicBezTo>
                <a:cubicBezTo>
                  <a:pt x="993035" y="82867"/>
                  <a:pt x="992256" y="80248"/>
                  <a:pt x="990600" y="78316"/>
                </a:cubicBezTo>
                <a:cubicBezTo>
                  <a:pt x="988003" y="75286"/>
                  <a:pt x="984584" y="73000"/>
                  <a:pt x="982134" y="69850"/>
                </a:cubicBezTo>
                <a:cubicBezTo>
                  <a:pt x="979608" y="66602"/>
                  <a:pt x="978066" y="62689"/>
                  <a:pt x="975784" y="59266"/>
                </a:cubicBezTo>
                <a:cubicBezTo>
                  <a:pt x="973827" y="56331"/>
                  <a:pt x="971551" y="53622"/>
                  <a:pt x="969434" y="50800"/>
                </a:cubicBezTo>
                <a:cubicBezTo>
                  <a:pt x="968023" y="46567"/>
                  <a:pt x="966426" y="42391"/>
                  <a:pt x="965200" y="38100"/>
                </a:cubicBezTo>
                <a:cubicBezTo>
                  <a:pt x="963602" y="32506"/>
                  <a:pt x="962807" y="26686"/>
                  <a:pt x="960967" y="21166"/>
                </a:cubicBezTo>
                <a:cubicBezTo>
                  <a:pt x="960261" y="19049"/>
                  <a:pt x="960244" y="16558"/>
                  <a:pt x="958850" y="14816"/>
                </a:cubicBezTo>
                <a:cubicBezTo>
                  <a:pt x="957261" y="12830"/>
                  <a:pt x="954617" y="11994"/>
                  <a:pt x="952500" y="10583"/>
                </a:cubicBezTo>
                <a:cubicBezTo>
                  <a:pt x="951089" y="8466"/>
                  <a:pt x="950757" y="4752"/>
                  <a:pt x="948267" y="4233"/>
                </a:cubicBezTo>
                <a:cubicBezTo>
                  <a:pt x="933008" y="1054"/>
                  <a:pt x="901700" y="0"/>
                  <a:pt x="901700" y="0"/>
                </a:cubicBezTo>
                <a:cubicBezTo>
                  <a:pt x="883356" y="705"/>
                  <a:pt x="864874" y="-233"/>
                  <a:pt x="846667" y="2116"/>
                </a:cubicBezTo>
                <a:cubicBezTo>
                  <a:pt x="842587" y="2642"/>
                  <a:pt x="839432" y="6075"/>
                  <a:pt x="836084" y="8466"/>
                </a:cubicBezTo>
                <a:cubicBezTo>
                  <a:pt x="824418" y="16799"/>
                  <a:pt x="818527" y="19134"/>
                  <a:pt x="812800" y="29633"/>
                </a:cubicBezTo>
                <a:cubicBezTo>
                  <a:pt x="809778" y="35173"/>
                  <a:pt x="807835" y="41315"/>
                  <a:pt x="804334" y="46566"/>
                </a:cubicBezTo>
                <a:cubicBezTo>
                  <a:pt x="775829" y="89322"/>
                  <a:pt x="811457" y="36390"/>
                  <a:pt x="789517" y="67733"/>
                </a:cubicBezTo>
                <a:cubicBezTo>
                  <a:pt x="786599" y="71901"/>
                  <a:pt x="784454" y="76651"/>
                  <a:pt x="781050" y="80433"/>
                </a:cubicBezTo>
                <a:cubicBezTo>
                  <a:pt x="778028" y="83791"/>
                  <a:pt x="773541" y="85589"/>
                  <a:pt x="770467" y="88900"/>
                </a:cubicBezTo>
                <a:cubicBezTo>
                  <a:pt x="764319" y="95521"/>
                  <a:pt x="760589" y="104422"/>
                  <a:pt x="753534" y="110066"/>
                </a:cubicBezTo>
                <a:cubicBezTo>
                  <a:pt x="746478" y="115711"/>
                  <a:pt x="738012" y="119944"/>
                  <a:pt x="732367" y="127000"/>
                </a:cubicBezTo>
                <a:cubicBezTo>
                  <a:pt x="729545" y="130528"/>
                  <a:pt x="727095" y="134388"/>
                  <a:pt x="723900" y="137583"/>
                </a:cubicBezTo>
                <a:cubicBezTo>
                  <a:pt x="720705" y="140778"/>
                  <a:pt x="716318" y="142673"/>
                  <a:pt x="713317" y="146050"/>
                </a:cubicBezTo>
                <a:cubicBezTo>
                  <a:pt x="704971" y="155439"/>
                  <a:pt x="698917" y="166800"/>
                  <a:pt x="690034" y="175683"/>
                </a:cubicBezTo>
                <a:cubicBezTo>
                  <a:pt x="680862" y="184855"/>
                  <a:pt x="669713" y="192407"/>
                  <a:pt x="662517" y="203200"/>
                </a:cubicBezTo>
                <a:cubicBezTo>
                  <a:pt x="654176" y="215711"/>
                  <a:pt x="654811" y="216557"/>
                  <a:pt x="643467" y="226483"/>
                </a:cubicBezTo>
                <a:cubicBezTo>
                  <a:pt x="641553" y="228158"/>
                  <a:pt x="639479" y="229771"/>
                  <a:pt x="637117" y="230716"/>
                </a:cubicBezTo>
                <a:cubicBezTo>
                  <a:pt x="632348" y="232624"/>
                  <a:pt x="627239" y="233539"/>
                  <a:pt x="622300" y="234950"/>
                </a:cubicBezTo>
                <a:cubicBezTo>
                  <a:pt x="599619" y="250069"/>
                  <a:pt x="634035" y="226528"/>
                  <a:pt x="609600" y="245533"/>
                </a:cubicBezTo>
                <a:cubicBezTo>
                  <a:pt x="599616" y="253298"/>
                  <a:pt x="595261" y="254820"/>
                  <a:pt x="584200" y="260350"/>
                </a:cubicBezTo>
                <a:cubicBezTo>
                  <a:pt x="558172" y="292887"/>
                  <a:pt x="599894" y="242539"/>
                  <a:pt x="558800" y="283633"/>
                </a:cubicBezTo>
                <a:cubicBezTo>
                  <a:pt x="554567" y="287866"/>
                  <a:pt x="549692" y="291543"/>
                  <a:pt x="546100" y="296333"/>
                </a:cubicBezTo>
                <a:cubicBezTo>
                  <a:pt x="543983" y="299155"/>
                  <a:pt x="542110" y="302178"/>
                  <a:pt x="539750" y="304800"/>
                </a:cubicBezTo>
                <a:cubicBezTo>
                  <a:pt x="535745" y="309250"/>
                  <a:pt x="530790" y="312825"/>
                  <a:pt x="527050" y="317500"/>
                </a:cubicBezTo>
                <a:cubicBezTo>
                  <a:pt x="524228" y="321028"/>
                  <a:pt x="521295" y="324469"/>
                  <a:pt x="518584" y="328083"/>
                </a:cubicBezTo>
                <a:cubicBezTo>
                  <a:pt x="517058" y="330118"/>
                  <a:pt x="516061" y="332551"/>
                  <a:pt x="514350" y="334433"/>
                </a:cubicBezTo>
                <a:cubicBezTo>
                  <a:pt x="508980" y="340339"/>
                  <a:pt x="503061" y="345722"/>
                  <a:pt x="497417" y="351366"/>
                </a:cubicBezTo>
                <a:cubicBezTo>
                  <a:pt x="495300" y="353483"/>
                  <a:pt x="492863" y="355321"/>
                  <a:pt x="491067" y="357716"/>
                </a:cubicBezTo>
                <a:cubicBezTo>
                  <a:pt x="485326" y="365370"/>
                  <a:pt x="485171" y="366410"/>
                  <a:pt x="478367" y="372533"/>
                </a:cubicBezTo>
                <a:cubicBezTo>
                  <a:pt x="473532" y="376885"/>
                  <a:pt x="468317" y="380807"/>
                  <a:pt x="463550" y="385233"/>
                </a:cubicBezTo>
                <a:cubicBezTo>
                  <a:pt x="458432" y="389986"/>
                  <a:pt x="453673" y="395111"/>
                  <a:pt x="448734" y="400050"/>
                </a:cubicBezTo>
                <a:cubicBezTo>
                  <a:pt x="446617" y="402167"/>
                  <a:pt x="444875" y="404740"/>
                  <a:pt x="442384" y="406400"/>
                </a:cubicBezTo>
                <a:cubicBezTo>
                  <a:pt x="440267" y="407811"/>
                  <a:pt x="437965" y="408978"/>
                  <a:pt x="436034" y="410633"/>
                </a:cubicBezTo>
                <a:cubicBezTo>
                  <a:pt x="418069" y="426031"/>
                  <a:pt x="435795" y="413615"/>
                  <a:pt x="421217" y="423333"/>
                </a:cubicBezTo>
                <a:cubicBezTo>
                  <a:pt x="415023" y="441912"/>
                  <a:pt x="424933" y="410570"/>
                  <a:pt x="416984" y="452966"/>
                </a:cubicBezTo>
                <a:cubicBezTo>
                  <a:pt x="416284" y="456701"/>
                  <a:pt x="414322" y="460091"/>
                  <a:pt x="412750" y="463550"/>
                </a:cubicBezTo>
                <a:cubicBezTo>
                  <a:pt x="404149" y="482472"/>
                  <a:pt x="409742" y="470178"/>
                  <a:pt x="400050" y="484716"/>
                </a:cubicBezTo>
                <a:cubicBezTo>
                  <a:pt x="389823" y="500056"/>
                  <a:pt x="394575" y="498658"/>
                  <a:pt x="376767" y="516466"/>
                </a:cubicBezTo>
                <a:cubicBezTo>
                  <a:pt x="373945" y="519288"/>
                  <a:pt x="370952" y="521950"/>
                  <a:pt x="368300" y="524933"/>
                </a:cubicBezTo>
                <a:cubicBezTo>
                  <a:pt x="363021" y="530872"/>
                  <a:pt x="361070" y="535062"/>
                  <a:pt x="355600" y="539750"/>
                </a:cubicBezTo>
                <a:cubicBezTo>
                  <a:pt x="336419" y="556190"/>
                  <a:pt x="353054" y="540179"/>
                  <a:pt x="336550" y="556683"/>
                </a:cubicBezTo>
                <a:cubicBezTo>
                  <a:pt x="334433" y="558800"/>
                  <a:pt x="331996" y="560638"/>
                  <a:pt x="330200" y="563033"/>
                </a:cubicBezTo>
                <a:cubicBezTo>
                  <a:pt x="325967" y="568677"/>
                  <a:pt x="322489" y="574977"/>
                  <a:pt x="317500" y="579966"/>
                </a:cubicBezTo>
                <a:lnTo>
                  <a:pt x="311150" y="586316"/>
                </a:lnTo>
                <a:cubicBezTo>
                  <a:pt x="307390" y="593837"/>
                  <a:pt x="306875" y="593870"/>
                  <a:pt x="304800" y="601133"/>
                </a:cubicBezTo>
                <a:cubicBezTo>
                  <a:pt x="304001" y="603930"/>
                  <a:pt x="303705" y="606876"/>
                  <a:pt x="302684" y="609600"/>
                </a:cubicBezTo>
                <a:cubicBezTo>
                  <a:pt x="301576" y="612554"/>
                  <a:pt x="299693" y="615166"/>
                  <a:pt x="298450" y="618066"/>
                </a:cubicBezTo>
                <a:cubicBezTo>
                  <a:pt x="297571" y="620117"/>
                  <a:pt x="297213" y="622365"/>
                  <a:pt x="296334" y="624416"/>
                </a:cubicBezTo>
                <a:cubicBezTo>
                  <a:pt x="295091" y="627316"/>
                  <a:pt x="293382" y="629999"/>
                  <a:pt x="292100" y="632883"/>
                </a:cubicBezTo>
                <a:cubicBezTo>
                  <a:pt x="290557" y="636355"/>
                  <a:pt x="289410" y="639994"/>
                  <a:pt x="287867" y="643466"/>
                </a:cubicBezTo>
                <a:cubicBezTo>
                  <a:pt x="286586" y="646349"/>
                  <a:pt x="284742" y="648979"/>
                  <a:pt x="283634" y="651933"/>
                </a:cubicBezTo>
                <a:cubicBezTo>
                  <a:pt x="282613" y="654657"/>
                  <a:pt x="282636" y="657715"/>
                  <a:pt x="281517" y="660400"/>
                </a:cubicBezTo>
                <a:cubicBezTo>
                  <a:pt x="279090" y="666225"/>
                  <a:pt x="275045" y="671346"/>
                  <a:pt x="273050" y="677333"/>
                </a:cubicBezTo>
                <a:cubicBezTo>
                  <a:pt x="272345" y="679450"/>
                  <a:pt x="271547" y="681538"/>
                  <a:pt x="270934" y="683683"/>
                </a:cubicBezTo>
                <a:cubicBezTo>
                  <a:pt x="270135" y="686480"/>
                  <a:pt x="269963" y="689476"/>
                  <a:pt x="268817" y="692150"/>
                </a:cubicBezTo>
                <a:cubicBezTo>
                  <a:pt x="267815" y="694488"/>
                  <a:pt x="265995" y="696383"/>
                  <a:pt x="264584" y="698500"/>
                </a:cubicBezTo>
                <a:cubicBezTo>
                  <a:pt x="263509" y="702798"/>
                  <a:pt x="262172" y="709064"/>
                  <a:pt x="260350" y="713316"/>
                </a:cubicBezTo>
                <a:cubicBezTo>
                  <a:pt x="259107" y="716216"/>
                  <a:pt x="257528" y="718961"/>
                  <a:pt x="256117" y="721783"/>
                </a:cubicBezTo>
                <a:cubicBezTo>
                  <a:pt x="252687" y="738932"/>
                  <a:pt x="255139" y="728949"/>
                  <a:pt x="247650" y="751416"/>
                </a:cubicBezTo>
                <a:cubicBezTo>
                  <a:pt x="247648" y="751421"/>
                  <a:pt x="243420" y="764112"/>
                  <a:pt x="243417" y="764116"/>
                </a:cubicBezTo>
                <a:lnTo>
                  <a:pt x="239184" y="770466"/>
                </a:lnTo>
                <a:cubicBezTo>
                  <a:pt x="235144" y="786623"/>
                  <a:pt x="239872" y="771208"/>
                  <a:pt x="230717" y="789516"/>
                </a:cubicBezTo>
                <a:cubicBezTo>
                  <a:pt x="224786" y="801378"/>
                  <a:pt x="234514" y="791703"/>
                  <a:pt x="222250" y="808566"/>
                </a:cubicBezTo>
                <a:cubicBezTo>
                  <a:pt x="219316" y="812601"/>
                  <a:pt x="211667" y="819150"/>
                  <a:pt x="211667" y="819150"/>
                </a:cubicBezTo>
                <a:cubicBezTo>
                  <a:pt x="210256" y="823383"/>
                  <a:pt x="209430" y="827859"/>
                  <a:pt x="207434" y="831850"/>
                </a:cubicBezTo>
                <a:cubicBezTo>
                  <a:pt x="206541" y="833635"/>
                  <a:pt x="204478" y="834550"/>
                  <a:pt x="203200" y="836083"/>
                </a:cubicBezTo>
                <a:cubicBezTo>
                  <a:pt x="200941" y="838793"/>
                  <a:pt x="198967" y="841728"/>
                  <a:pt x="196850" y="844550"/>
                </a:cubicBezTo>
                <a:cubicBezTo>
                  <a:pt x="194557" y="851432"/>
                  <a:pt x="194572" y="852386"/>
                  <a:pt x="190500" y="859366"/>
                </a:cubicBezTo>
                <a:cubicBezTo>
                  <a:pt x="187146" y="865116"/>
                  <a:pt x="179917" y="876300"/>
                  <a:pt x="179917" y="876300"/>
                </a:cubicBezTo>
                <a:cubicBezTo>
                  <a:pt x="179240" y="879005"/>
                  <a:pt x="177200" y="888085"/>
                  <a:pt x="175684" y="891116"/>
                </a:cubicBezTo>
                <a:cubicBezTo>
                  <a:pt x="174546" y="893391"/>
                  <a:pt x="172861" y="895349"/>
                  <a:pt x="171450" y="897466"/>
                </a:cubicBezTo>
                <a:cubicBezTo>
                  <a:pt x="170039" y="903111"/>
                  <a:pt x="170211" y="909411"/>
                  <a:pt x="167217" y="914400"/>
                </a:cubicBezTo>
                <a:cubicBezTo>
                  <a:pt x="159322" y="927558"/>
                  <a:pt x="160894" y="923857"/>
                  <a:pt x="154517" y="939800"/>
                </a:cubicBezTo>
                <a:cubicBezTo>
                  <a:pt x="149314" y="952807"/>
                  <a:pt x="156190" y="941018"/>
                  <a:pt x="148167" y="963083"/>
                </a:cubicBezTo>
                <a:cubicBezTo>
                  <a:pt x="147298" y="965474"/>
                  <a:pt x="145345" y="967316"/>
                  <a:pt x="143934" y="969433"/>
                </a:cubicBezTo>
                <a:cubicBezTo>
                  <a:pt x="130963" y="1014824"/>
                  <a:pt x="151022" y="947234"/>
                  <a:pt x="131234" y="1003300"/>
                </a:cubicBezTo>
                <a:cubicBezTo>
                  <a:pt x="129298" y="1008786"/>
                  <a:pt x="127956" y="1014494"/>
                  <a:pt x="127000" y="1020233"/>
                </a:cubicBezTo>
                <a:cubicBezTo>
                  <a:pt x="126295" y="1024466"/>
                  <a:pt x="126425" y="1028927"/>
                  <a:pt x="124884" y="1032933"/>
                </a:cubicBezTo>
                <a:cubicBezTo>
                  <a:pt x="122842" y="1038242"/>
                  <a:pt x="118823" y="1042595"/>
                  <a:pt x="116417" y="1047750"/>
                </a:cubicBezTo>
                <a:cubicBezTo>
                  <a:pt x="113868" y="1053213"/>
                  <a:pt x="112385" y="1059119"/>
                  <a:pt x="110067" y="1064683"/>
                </a:cubicBezTo>
                <a:cubicBezTo>
                  <a:pt x="106450" y="1073365"/>
                  <a:pt x="102923" y="1077516"/>
                  <a:pt x="97367" y="1085850"/>
                </a:cubicBezTo>
                <a:cubicBezTo>
                  <a:pt x="89511" y="1113347"/>
                  <a:pt x="97773" y="1089272"/>
                  <a:pt x="86784" y="1111250"/>
                </a:cubicBezTo>
                <a:cubicBezTo>
                  <a:pt x="78767" y="1127283"/>
                  <a:pt x="87341" y="1117042"/>
                  <a:pt x="76200" y="1128183"/>
                </a:cubicBezTo>
                <a:cubicBezTo>
                  <a:pt x="71380" y="1137825"/>
                  <a:pt x="66426" y="1147518"/>
                  <a:pt x="59267" y="1155700"/>
                </a:cubicBezTo>
                <a:cubicBezTo>
                  <a:pt x="56639" y="1158704"/>
                  <a:pt x="53622" y="1161344"/>
                  <a:pt x="50800" y="1164166"/>
                </a:cubicBezTo>
                <a:cubicBezTo>
                  <a:pt x="47978" y="1169811"/>
                  <a:pt x="46797" y="1176638"/>
                  <a:pt x="42334" y="1181100"/>
                </a:cubicBezTo>
                <a:cubicBezTo>
                  <a:pt x="40923" y="1182511"/>
                  <a:pt x="39297" y="1183736"/>
                  <a:pt x="38100" y="1185333"/>
                </a:cubicBezTo>
                <a:cubicBezTo>
                  <a:pt x="35047" y="1189403"/>
                  <a:pt x="29634" y="1198033"/>
                  <a:pt x="29634" y="1198033"/>
                </a:cubicBezTo>
                <a:cubicBezTo>
                  <a:pt x="28928" y="1200855"/>
                  <a:pt x="28663" y="1203826"/>
                  <a:pt x="27517" y="1206500"/>
                </a:cubicBezTo>
                <a:cubicBezTo>
                  <a:pt x="26515" y="1208838"/>
                  <a:pt x="24546" y="1210641"/>
                  <a:pt x="23284" y="1212850"/>
                </a:cubicBezTo>
                <a:cubicBezTo>
                  <a:pt x="21718" y="1215589"/>
                  <a:pt x="20461" y="1218494"/>
                  <a:pt x="19050" y="1221316"/>
                </a:cubicBezTo>
                <a:cubicBezTo>
                  <a:pt x="17594" y="1228601"/>
                  <a:pt x="16812" y="1233384"/>
                  <a:pt x="14817" y="1240366"/>
                </a:cubicBezTo>
                <a:cubicBezTo>
                  <a:pt x="14204" y="1242511"/>
                  <a:pt x="13313" y="1244571"/>
                  <a:pt x="12700" y="1246716"/>
                </a:cubicBezTo>
                <a:cubicBezTo>
                  <a:pt x="11901" y="1249513"/>
                  <a:pt x="11605" y="1252459"/>
                  <a:pt x="10584" y="1255183"/>
                </a:cubicBezTo>
                <a:cubicBezTo>
                  <a:pt x="9476" y="1258138"/>
                  <a:pt x="7593" y="1260750"/>
                  <a:pt x="6350" y="1263650"/>
                </a:cubicBezTo>
                <a:cubicBezTo>
                  <a:pt x="2228" y="1273268"/>
                  <a:pt x="7042" y="1267193"/>
                  <a:pt x="0" y="1274233"/>
                </a:cubicBezTo>
                <a:cubicBezTo>
                  <a:pt x="1409" y="1296771"/>
                  <a:pt x="-2327" y="1307818"/>
                  <a:pt x="10584" y="1325033"/>
                </a:cubicBezTo>
                <a:cubicBezTo>
                  <a:pt x="12701" y="1327855"/>
                  <a:pt x="14638" y="1330821"/>
                  <a:pt x="16934" y="1333500"/>
                </a:cubicBezTo>
                <a:cubicBezTo>
                  <a:pt x="18882" y="1335773"/>
                  <a:pt x="21446" y="1337487"/>
                  <a:pt x="23284" y="1339850"/>
                </a:cubicBezTo>
                <a:cubicBezTo>
                  <a:pt x="26407" y="1343866"/>
                  <a:pt x="31750" y="1352550"/>
                  <a:pt x="31750" y="1352550"/>
                </a:cubicBezTo>
                <a:cubicBezTo>
                  <a:pt x="32456" y="1355372"/>
                  <a:pt x="33482" y="1358133"/>
                  <a:pt x="33867" y="1361016"/>
                </a:cubicBezTo>
                <a:cubicBezTo>
                  <a:pt x="34897" y="1368741"/>
                  <a:pt x="34630" y="1376625"/>
                  <a:pt x="35984" y="1384300"/>
                </a:cubicBezTo>
                <a:cubicBezTo>
                  <a:pt x="36759" y="1388694"/>
                  <a:pt x="36504" y="1394525"/>
                  <a:pt x="40217" y="1397000"/>
                </a:cubicBezTo>
                <a:lnTo>
                  <a:pt x="46567" y="1401233"/>
                </a:lnTo>
                <a:cubicBezTo>
                  <a:pt x="55033" y="1413933"/>
                  <a:pt x="45861" y="1401938"/>
                  <a:pt x="57150" y="1411816"/>
                </a:cubicBezTo>
                <a:cubicBezTo>
                  <a:pt x="60905" y="1415101"/>
                  <a:pt x="63271" y="1420169"/>
                  <a:pt x="67734" y="1422400"/>
                </a:cubicBezTo>
                <a:cubicBezTo>
                  <a:pt x="84792" y="1430929"/>
                  <a:pt x="69663" y="1422249"/>
                  <a:pt x="80434" y="1430866"/>
                </a:cubicBezTo>
                <a:cubicBezTo>
                  <a:pt x="82421" y="1432455"/>
                  <a:pt x="84883" y="1433410"/>
                  <a:pt x="86784" y="1435100"/>
                </a:cubicBezTo>
                <a:lnTo>
                  <a:pt x="107950" y="1456266"/>
                </a:lnTo>
                <a:cubicBezTo>
                  <a:pt x="109361" y="1457677"/>
                  <a:pt x="110625" y="1459253"/>
                  <a:pt x="112184" y="1460500"/>
                </a:cubicBezTo>
                <a:lnTo>
                  <a:pt x="122767" y="1468966"/>
                </a:lnTo>
                <a:cubicBezTo>
                  <a:pt x="124178" y="1471788"/>
                  <a:pt x="125468" y="1474675"/>
                  <a:pt x="127000" y="1477433"/>
                </a:cubicBezTo>
                <a:cubicBezTo>
                  <a:pt x="131255" y="1485093"/>
                  <a:pt x="133172" y="1487750"/>
                  <a:pt x="137584" y="1494366"/>
                </a:cubicBezTo>
                <a:cubicBezTo>
                  <a:pt x="142122" y="1507985"/>
                  <a:pt x="136142" y="1493195"/>
                  <a:pt x="146050" y="1507066"/>
                </a:cubicBezTo>
                <a:cubicBezTo>
                  <a:pt x="153398" y="1517352"/>
                  <a:pt x="147790" y="1512664"/>
                  <a:pt x="152400" y="1521883"/>
                </a:cubicBezTo>
                <a:cubicBezTo>
                  <a:pt x="154634" y="1526352"/>
                  <a:pt x="160594" y="1532877"/>
                  <a:pt x="162984" y="1536700"/>
                </a:cubicBezTo>
                <a:cubicBezTo>
                  <a:pt x="164656" y="1539376"/>
                  <a:pt x="165219" y="1542724"/>
                  <a:pt x="167217" y="1545166"/>
                </a:cubicBezTo>
                <a:cubicBezTo>
                  <a:pt x="179982" y="1560767"/>
                  <a:pt x="180140" y="1555259"/>
                  <a:pt x="188384" y="1568450"/>
                </a:cubicBezTo>
                <a:cubicBezTo>
                  <a:pt x="190056" y="1571126"/>
                  <a:pt x="190680" y="1574425"/>
                  <a:pt x="192617" y="1576916"/>
                </a:cubicBezTo>
                <a:cubicBezTo>
                  <a:pt x="195680" y="1580854"/>
                  <a:pt x="199672" y="1583972"/>
                  <a:pt x="203200" y="1587500"/>
                </a:cubicBezTo>
                <a:lnTo>
                  <a:pt x="213784" y="1598083"/>
                </a:lnTo>
                <a:cubicBezTo>
                  <a:pt x="215901" y="1600200"/>
                  <a:pt x="217294" y="1603486"/>
                  <a:pt x="220134" y="1604433"/>
                </a:cubicBezTo>
                <a:lnTo>
                  <a:pt x="226484" y="1606550"/>
                </a:lnTo>
                <a:cubicBezTo>
                  <a:pt x="237709" y="1617775"/>
                  <a:pt x="227370" y="1608775"/>
                  <a:pt x="241300" y="1617133"/>
                </a:cubicBezTo>
                <a:cubicBezTo>
                  <a:pt x="245663" y="1619751"/>
                  <a:pt x="249533" y="1623164"/>
                  <a:pt x="254000" y="1625600"/>
                </a:cubicBezTo>
                <a:cubicBezTo>
                  <a:pt x="255128" y="1626215"/>
                  <a:pt x="267748" y="1631242"/>
                  <a:pt x="270934" y="1631950"/>
                </a:cubicBezTo>
                <a:cubicBezTo>
                  <a:pt x="275124" y="1632881"/>
                  <a:pt x="279401" y="1633361"/>
                  <a:pt x="283634" y="1634066"/>
                </a:cubicBezTo>
                <a:cubicBezTo>
                  <a:pt x="304861" y="1642559"/>
                  <a:pt x="284449" y="1634946"/>
                  <a:pt x="302684" y="1640416"/>
                </a:cubicBezTo>
                <a:cubicBezTo>
                  <a:pt x="306958" y="1641698"/>
                  <a:pt x="310982" y="1643917"/>
                  <a:pt x="315384" y="1644650"/>
                </a:cubicBezTo>
                <a:lnTo>
                  <a:pt x="328084" y="1646766"/>
                </a:lnTo>
                <a:cubicBezTo>
                  <a:pt x="330201" y="1647472"/>
                  <a:pt x="332269" y="1648342"/>
                  <a:pt x="334434" y="1648883"/>
                </a:cubicBezTo>
                <a:cubicBezTo>
                  <a:pt x="346127" y="1651807"/>
                  <a:pt x="352954" y="1651793"/>
                  <a:pt x="366184" y="1653116"/>
                </a:cubicBezTo>
                <a:cubicBezTo>
                  <a:pt x="386417" y="1659862"/>
                  <a:pt x="373162" y="1656479"/>
                  <a:pt x="400050" y="1659466"/>
                </a:cubicBezTo>
                <a:cubicBezTo>
                  <a:pt x="438128" y="1663697"/>
                  <a:pt x="392327" y="1659528"/>
                  <a:pt x="442384" y="1663700"/>
                </a:cubicBezTo>
                <a:cubicBezTo>
                  <a:pt x="461499" y="1671345"/>
                  <a:pt x="444083" y="1665254"/>
                  <a:pt x="465667" y="1670050"/>
                </a:cubicBezTo>
                <a:cubicBezTo>
                  <a:pt x="474276" y="1671963"/>
                  <a:pt x="471061" y="1672866"/>
                  <a:pt x="480484" y="1676400"/>
                </a:cubicBezTo>
                <a:cubicBezTo>
                  <a:pt x="483208" y="1677421"/>
                  <a:pt x="486106" y="1677907"/>
                  <a:pt x="488950" y="1678516"/>
                </a:cubicBezTo>
                <a:cubicBezTo>
                  <a:pt x="495986" y="1680024"/>
                  <a:pt x="503061" y="1681339"/>
                  <a:pt x="510117" y="1682750"/>
                </a:cubicBezTo>
                <a:lnTo>
                  <a:pt x="520700" y="1684866"/>
                </a:lnTo>
                <a:lnTo>
                  <a:pt x="531284" y="1686983"/>
                </a:lnTo>
                <a:cubicBezTo>
                  <a:pt x="558591" y="1698686"/>
                  <a:pt x="535572" y="1689752"/>
                  <a:pt x="554567" y="1695450"/>
                </a:cubicBezTo>
                <a:cubicBezTo>
                  <a:pt x="558841" y="1696732"/>
                  <a:pt x="567267" y="1699683"/>
                  <a:pt x="567267" y="1699683"/>
                </a:cubicBezTo>
                <a:cubicBezTo>
                  <a:pt x="571593" y="1712659"/>
                  <a:pt x="567806" y="1704455"/>
                  <a:pt x="584200" y="1720850"/>
                </a:cubicBezTo>
                <a:lnTo>
                  <a:pt x="584200" y="1720850"/>
                </a:lnTo>
                <a:cubicBezTo>
                  <a:pt x="589773" y="1731993"/>
                  <a:pt x="586203" y="1727085"/>
                  <a:pt x="594784" y="1735666"/>
                </a:cubicBezTo>
                <a:cubicBezTo>
                  <a:pt x="596195" y="1738488"/>
                  <a:pt x="597774" y="1741233"/>
                  <a:pt x="599017" y="1744133"/>
                </a:cubicBezTo>
                <a:cubicBezTo>
                  <a:pt x="599896" y="1746184"/>
                  <a:pt x="600027" y="1748546"/>
                  <a:pt x="601134" y="1750483"/>
                </a:cubicBezTo>
                <a:cubicBezTo>
                  <a:pt x="602884" y="1753546"/>
                  <a:pt x="605367" y="1756128"/>
                  <a:pt x="607484" y="1758950"/>
                </a:cubicBezTo>
                <a:cubicBezTo>
                  <a:pt x="613043" y="1781193"/>
                  <a:pt x="604708" y="1755911"/>
                  <a:pt x="615950" y="1771650"/>
                </a:cubicBezTo>
                <a:cubicBezTo>
                  <a:pt x="618158" y="1774742"/>
                  <a:pt x="618485" y="1778835"/>
                  <a:pt x="620184" y="1782233"/>
                </a:cubicBezTo>
                <a:cubicBezTo>
                  <a:pt x="621322" y="1784508"/>
                  <a:pt x="623069" y="1786426"/>
                  <a:pt x="624417" y="1788583"/>
                </a:cubicBezTo>
                <a:cubicBezTo>
                  <a:pt x="626597" y="1792072"/>
                  <a:pt x="628090" y="1796042"/>
                  <a:pt x="630767" y="1799166"/>
                </a:cubicBezTo>
                <a:cubicBezTo>
                  <a:pt x="632423" y="1801098"/>
                  <a:pt x="635000" y="1801989"/>
                  <a:pt x="637117" y="1803400"/>
                </a:cubicBezTo>
                <a:cubicBezTo>
                  <a:pt x="637823" y="1805517"/>
                  <a:pt x="638127" y="1807813"/>
                  <a:pt x="639234" y="1809750"/>
                </a:cubicBezTo>
                <a:cubicBezTo>
                  <a:pt x="648743" y="1826390"/>
                  <a:pt x="641980" y="1812000"/>
                  <a:pt x="649817" y="1822450"/>
                </a:cubicBezTo>
                <a:cubicBezTo>
                  <a:pt x="652870" y="1826520"/>
                  <a:pt x="655462" y="1830917"/>
                  <a:pt x="658284" y="1835150"/>
                </a:cubicBezTo>
                <a:cubicBezTo>
                  <a:pt x="659695" y="1837267"/>
                  <a:pt x="660718" y="1839701"/>
                  <a:pt x="662517" y="1841500"/>
                </a:cubicBezTo>
                <a:cubicBezTo>
                  <a:pt x="694585" y="1873568"/>
                  <a:pt x="661682" y="1839468"/>
                  <a:pt x="681567" y="1862666"/>
                </a:cubicBezTo>
                <a:cubicBezTo>
                  <a:pt x="691840" y="1874651"/>
                  <a:pt x="684479" y="1863462"/>
                  <a:pt x="698500" y="1877483"/>
                </a:cubicBezTo>
                <a:cubicBezTo>
                  <a:pt x="700299" y="1879282"/>
                  <a:pt x="700747" y="1882244"/>
                  <a:pt x="702734" y="1883833"/>
                </a:cubicBezTo>
                <a:cubicBezTo>
                  <a:pt x="704476" y="1885227"/>
                  <a:pt x="707088" y="1884952"/>
                  <a:pt x="709084" y="1885950"/>
                </a:cubicBezTo>
                <a:cubicBezTo>
                  <a:pt x="713580" y="1888198"/>
                  <a:pt x="723417" y="1896570"/>
                  <a:pt x="726017" y="1898650"/>
                </a:cubicBezTo>
                <a:cubicBezTo>
                  <a:pt x="733918" y="1914452"/>
                  <a:pt x="725171" y="1901191"/>
                  <a:pt x="738717" y="1911350"/>
                </a:cubicBezTo>
                <a:cubicBezTo>
                  <a:pt x="754788" y="1923403"/>
                  <a:pt x="740029" y="1917431"/>
                  <a:pt x="753534" y="1921933"/>
                </a:cubicBezTo>
                <a:cubicBezTo>
                  <a:pt x="757767" y="1925461"/>
                  <a:pt x="762087" y="1928887"/>
                  <a:pt x="766234" y="1932516"/>
                </a:cubicBezTo>
                <a:cubicBezTo>
                  <a:pt x="767736" y="1933830"/>
                  <a:pt x="768843" y="1935590"/>
                  <a:pt x="770467" y="1936750"/>
                </a:cubicBezTo>
                <a:cubicBezTo>
                  <a:pt x="773815" y="1939141"/>
                  <a:pt x="777702" y="1940709"/>
                  <a:pt x="781050" y="1943100"/>
                </a:cubicBezTo>
                <a:cubicBezTo>
                  <a:pt x="782674" y="1944260"/>
                  <a:pt x="783726" y="1946086"/>
                  <a:pt x="785284" y="1947333"/>
                </a:cubicBezTo>
                <a:cubicBezTo>
                  <a:pt x="787271" y="1948922"/>
                  <a:pt x="789564" y="1950087"/>
                  <a:pt x="791634" y="1951566"/>
                </a:cubicBezTo>
                <a:cubicBezTo>
                  <a:pt x="794505" y="1953616"/>
                  <a:pt x="797230" y="1955865"/>
                  <a:pt x="800100" y="1957916"/>
                </a:cubicBezTo>
                <a:cubicBezTo>
                  <a:pt x="802170" y="1959395"/>
                  <a:pt x="804463" y="1960561"/>
                  <a:pt x="806450" y="1962150"/>
                </a:cubicBezTo>
                <a:cubicBezTo>
                  <a:pt x="808008" y="1963397"/>
                  <a:pt x="809023" y="1965276"/>
                  <a:pt x="810684" y="1966383"/>
                </a:cubicBezTo>
                <a:cubicBezTo>
                  <a:pt x="813309" y="1968133"/>
                  <a:pt x="816411" y="1969051"/>
                  <a:pt x="819150" y="1970616"/>
                </a:cubicBezTo>
                <a:cubicBezTo>
                  <a:pt x="821359" y="1971878"/>
                  <a:pt x="823291" y="1973588"/>
                  <a:pt x="825500" y="1974850"/>
                </a:cubicBezTo>
                <a:cubicBezTo>
                  <a:pt x="831620" y="1978347"/>
                  <a:pt x="837955" y="1980843"/>
                  <a:pt x="844550" y="1983316"/>
                </a:cubicBezTo>
                <a:cubicBezTo>
                  <a:pt x="846639" y="1984099"/>
                  <a:pt x="848811" y="1984650"/>
                  <a:pt x="850900" y="1985433"/>
                </a:cubicBezTo>
                <a:cubicBezTo>
                  <a:pt x="854458" y="1986767"/>
                  <a:pt x="857913" y="1988367"/>
                  <a:pt x="861484" y="1989666"/>
                </a:cubicBezTo>
                <a:cubicBezTo>
                  <a:pt x="865678" y="1991191"/>
                  <a:pt x="869951" y="1992489"/>
                  <a:pt x="874184" y="1993900"/>
                </a:cubicBezTo>
                <a:cubicBezTo>
                  <a:pt x="876301" y="1994606"/>
                  <a:pt x="878539" y="1995018"/>
                  <a:pt x="880534" y="1996016"/>
                </a:cubicBezTo>
                <a:cubicBezTo>
                  <a:pt x="883356" y="1997427"/>
                  <a:pt x="886261" y="1998684"/>
                  <a:pt x="889000" y="2000250"/>
                </a:cubicBezTo>
                <a:cubicBezTo>
                  <a:pt x="891209" y="2001512"/>
                  <a:pt x="893012" y="2003481"/>
                  <a:pt x="895350" y="2004483"/>
                </a:cubicBezTo>
                <a:cubicBezTo>
                  <a:pt x="898024" y="2005629"/>
                  <a:pt x="901057" y="2005680"/>
                  <a:pt x="903817" y="2006600"/>
                </a:cubicBezTo>
                <a:cubicBezTo>
                  <a:pt x="907421" y="2007801"/>
                  <a:pt x="910872" y="2009422"/>
                  <a:pt x="914400" y="2010833"/>
                </a:cubicBezTo>
                <a:cubicBezTo>
                  <a:pt x="919102" y="2015534"/>
                  <a:pt x="924954" y="2021938"/>
                  <a:pt x="931334" y="2023533"/>
                </a:cubicBezTo>
                <a:lnTo>
                  <a:pt x="939800" y="2025650"/>
                </a:lnTo>
                <a:cubicBezTo>
                  <a:pt x="947579" y="2030836"/>
                  <a:pt x="946375" y="2030663"/>
                  <a:pt x="956734" y="2034116"/>
                </a:cubicBezTo>
                <a:cubicBezTo>
                  <a:pt x="968774" y="2038129"/>
                  <a:pt x="961359" y="2034274"/>
                  <a:pt x="971550" y="2038350"/>
                </a:cubicBezTo>
                <a:cubicBezTo>
                  <a:pt x="995630" y="2047982"/>
                  <a:pt x="978275" y="2042003"/>
                  <a:pt x="992717" y="2046816"/>
                </a:cubicBezTo>
                <a:lnTo>
                  <a:pt x="1121834" y="2044700"/>
                </a:lnTo>
                <a:cubicBezTo>
                  <a:pt x="1182662" y="2043348"/>
                  <a:pt x="1163847" y="2047426"/>
                  <a:pt x="1191684" y="2040466"/>
                </a:cubicBezTo>
                <a:cubicBezTo>
                  <a:pt x="1194506" y="2038349"/>
                  <a:pt x="1197215" y="2036073"/>
                  <a:pt x="1200150" y="2034116"/>
                </a:cubicBezTo>
                <a:cubicBezTo>
                  <a:pt x="1203573" y="2031834"/>
                  <a:pt x="1207610" y="2030443"/>
                  <a:pt x="1210734" y="2027766"/>
                </a:cubicBezTo>
                <a:cubicBezTo>
                  <a:pt x="1212665" y="2026111"/>
                  <a:pt x="1213168" y="2023215"/>
                  <a:pt x="1214967" y="2021416"/>
                </a:cubicBezTo>
                <a:cubicBezTo>
                  <a:pt x="1216766" y="2019617"/>
                  <a:pt x="1219363" y="2018812"/>
                  <a:pt x="1221317" y="2017183"/>
                </a:cubicBezTo>
                <a:cubicBezTo>
                  <a:pt x="1223617" y="2015267"/>
                  <a:pt x="1225367" y="2012749"/>
                  <a:pt x="1227667" y="2010833"/>
                </a:cubicBezTo>
                <a:cubicBezTo>
                  <a:pt x="1233137" y="2006275"/>
                  <a:pt x="1234004" y="2006604"/>
                  <a:pt x="1240367" y="2004483"/>
                </a:cubicBezTo>
                <a:cubicBezTo>
                  <a:pt x="1252477" y="2005492"/>
                  <a:pt x="1270030" y="2006604"/>
                  <a:pt x="1282700" y="2008716"/>
                </a:cubicBezTo>
                <a:cubicBezTo>
                  <a:pt x="1285570" y="2009194"/>
                  <a:pt x="1288305" y="2010313"/>
                  <a:pt x="1291167" y="2010833"/>
                </a:cubicBezTo>
                <a:cubicBezTo>
                  <a:pt x="1297607" y="2012004"/>
                  <a:pt x="1317004" y="2014327"/>
                  <a:pt x="1322917" y="2015066"/>
                </a:cubicBezTo>
                <a:cubicBezTo>
                  <a:pt x="1338439" y="2013655"/>
                  <a:pt x="1353993" y="2012554"/>
                  <a:pt x="1369484" y="2010833"/>
                </a:cubicBezTo>
                <a:cubicBezTo>
                  <a:pt x="1373060" y="2010436"/>
                  <a:pt x="1376849" y="2010325"/>
                  <a:pt x="1380067" y="2008716"/>
                </a:cubicBezTo>
                <a:cubicBezTo>
                  <a:pt x="1382744" y="2007377"/>
                  <a:pt x="1384117" y="2004282"/>
                  <a:pt x="1386417" y="2002366"/>
                </a:cubicBezTo>
                <a:cubicBezTo>
                  <a:pt x="1388371" y="2000737"/>
                  <a:pt x="1390866" y="1999823"/>
                  <a:pt x="1392767" y="1998133"/>
                </a:cubicBezTo>
                <a:cubicBezTo>
                  <a:pt x="1397242" y="1994156"/>
                  <a:pt x="1400486" y="1988754"/>
                  <a:pt x="1405467" y="1985433"/>
                </a:cubicBezTo>
                <a:cubicBezTo>
                  <a:pt x="1425011" y="1972405"/>
                  <a:pt x="1400970" y="1989031"/>
                  <a:pt x="1416050" y="1976966"/>
                </a:cubicBezTo>
                <a:cubicBezTo>
                  <a:pt x="1429413" y="1966275"/>
                  <a:pt x="1416402" y="1978730"/>
                  <a:pt x="1426634" y="1968500"/>
                </a:cubicBezTo>
                <a:cubicBezTo>
                  <a:pt x="1427339" y="1966383"/>
                  <a:pt x="1428209" y="1964314"/>
                  <a:pt x="1428750" y="1962150"/>
                </a:cubicBezTo>
                <a:cubicBezTo>
                  <a:pt x="1431875" y="1949648"/>
                  <a:pt x="1431669" y="1942751"/>
                  <a:pt x="1432984" y="1928283"/>
                </a:cubicBezTo>
                <a:cubicBezTo>
                  <a:pt x="1429832" y="1780145"/>
                  <a:pt x="1426377" y="1631935"/>
                  <a:pt x="1430867" y="1483783"/>
                </a:cubicBezTo>
                <a:cubicBezTo>
                  <a:pt x="1431029" y="1478452"/>
                  <a:pt x="1433979" y="1474011"/>
                  <a:pt x="1435100" y="1468966"/>
                </a:cubicBezTo>
                <a:cubicBezTo>
                  <a:pt x="1438370" y="1454251"/>
                  <a:pt x="1435719" y="1459851"/>
                  <a:pt x="1439334" y="1447800"/>
                </a:cubicBezTo>
                <a:cubicBezTo>
                  <a:pt x="1440616" y="1443526"/>
                  <a:pt x="1442156" y="1439333"/>
                  <a:pt x="1443567" y="1435100"/>
                </a:cubicBezTo>
                <a:cubicBezTo>
                  <a:pt x="1444273" y="1432983"/>
                  <a:pt x="1444855" y="1430822"/>
                  <a:pt x="1445684" y="1428750"/>
                </a:cubicBezTo>
                <a:cubicBezTo>
                  <a:pt x="1447095" y="1425222"/>
                  <a:pt x="1448715" y="1421771"/>
                  <a:pt x="1449917" y="1418166"/>
                </a:cubicBezTo>
                <a:cubicBezTo>
                  <a:pt x="1451642" y="1412991"/>
                  <a:pt x="1453028" y="1404165"/>
                  <a:pt x="1454150" y="1399116"/>
                </a:cubicBezTo>
                <a:cubicBezTo>
                  <a:pt x="1456755" y="1387395"/>
                  <a:pt x="1456606" y="1392179"/>
                  <a:pt x="1458384" y="1377950"/>
                </a:cubicBezTo>
                <a:cubicBezTo>
                  <a:pt x="1459263" y="1370914"/>
                  <a:pt x="1459795" y="1363839"/>
                  <a:pt x="1460500" y="1356783"/>
                </a:cubicBezTo>
                <a:cubicBezTo>
                  <a:pt x="1459089" y="1333500"/>
                  <a:pt x="1458012" y="1310194"/>
                  <a:pt x="1456267" y="1286933"/>
                </a:cubicBezTo>
                <a:cubicBezTo>
                  <a:pt x="1454380" y="1261770"/>
                  <a:pt x="1453329" y="1281657"/>
                  <a:pt x="1449917" y="1250950"/>
                </a:cubicBezTo>
                <a:cubicBezTo>
                  <a:pt x="1446784" y="1222757"/>
                  <a:pt x="1448290" y="1238270"/>
                  <a:pt x="1445684" y="1204383"/>
                </a:cubicBezTo>
                <a:cubicBezTo>
                  <a:pt x="1446389" y="1192389"/>
                  <a:pt x="1446368" y="1180329"/>
                  <a:pt x="1447800" y="1168400"/>
                </a:cubicBezTo>
                <a:cubicBezTo>
                  <a:pt x="1448655" y="1161278"/>
                  <a:pt x="1452682" y="1148054"/>
                  <a:pt x="1456267" y="1140883"/>
                </a:cubicBezTo>
                <a:cubicBezTo>
                  <a:pt x="1457405" y="1138608"/>
                  <a:pt x="1459089" y="1136650"/>
                  <a:pt x="1460500" y="1134533"/>
                </a:cubicBezTo>
                <a:cubicBezTo>
                  <a:pt x="1461911" y="1127477"/>
                  <a:pt x="1463717" y="1120489"/>
                  <a:pt x="1464734" y="1113366"/>
                </a:cubicBezTo>
                <a:cubicBezTo>
                  <a:pt x="1465439" y="1108427"/>
                  <a:pt x="1466091" y="1103481"/>
                  <a:pt x="1466850" y="1098550"/>
                </a:cubicBezTo>
                <a:cubicBezTo>
                  <a:pt x="1467503" y="1094308"/>
                  <a:pt x="1468360" y="1090099"/>
                  <a:pt x="1468967" y="1085850"/>
                </a:cubicBezTo>
                <a:cubicBezTo>
                  <a:pt x="1472813" y="1058929"/>
                  <a:pt x="1469157" y="1078553"/>
                  <a:pt x="1473200" y="1058333"/>
                </a:cubicBezTo>
                <a:cubicBezTo>
                  <a:pt x="1473906" y="1050572"/>
                  <a:pt x="1473789" y="1042692"/>
                  <a:pt x="1475317" y="1035050"/>
                </a:cubicBezTo>
                <a:cubicBezTo>
                  <a:pt x="1475936" y="1031956"/>
                  <a:pt x="1478442" y="1029537"/>
                  <a:pt x="1479550" y="1026583"/>
                </a:cubicBezTo>
                <a:cubicBezTo>
                  <a:pt x="1480571" y="1023859"/>
                  <a:pt x="1481013" y="1020951"/>
                  <a:pt x="1481667" y="1018116"/>
                </a:cubicBezTo>
                <a:cubicBezTo>
                  <a:pt x="1483130" y="1011778"/>
                  <a:pt x="1484831" y="1005482"/>
                  <a:pt x="1485900" y="999066"/>
                </a:cubicBezTo>
                <a:cubicBezTo>
                  <a:pt x="1486950" y="992764"/>
                  <a:pt x="1487045" y="986331"/>
                  <a:pt x="1488017" y="980016"/>
                </a:cubicBezTo>
                <a:cubicBezTo>
                  <a:pt x="1488459" y="977141"/>
                  <a:pt x="1489503" y="974390"/>
                  <a:pt x="1490134" y="971550"/>
                </a:cubicBezTo>
                <a:cubicBezTo>
                  <a:pt x="1490914" y="968038"/>
                  <a:pt x="1491377" y="964456"/>
                  <a:pt x="1492250" y="960966"/>
                </a:cubicBezTo>
                <a:cubicBezTo>
                  <a:pt x="1493355" y="956547"/>
                  <a:pt x="1497308" y="947262"/>
                  <a:pt x="1498600" y="944033"/>
                </a:cubicBezTo>
                <a:cubicBezTo>
                  <a:pt x="1509069" y="860294"/>
                  <a:pt x="1504521" y="909261"/>
                  <a:pt x="1500717" y="751416"/>
                </a:cubicBezTo>
                <a:cubicBezTo>
                  <a:pt x="1500703" y="750820"/>
                  <a:pt x="1497017" y="721443"/>
                  <a:pt x="1496484" y="719666"/>
                </a:cubicBezTo>
                <a:cubicBezTo>
                  <a:pt x="1495753" y="717229"/>
                  <a:pt x="1493661" y="715433"/>
                  <a:pt x="1492250" y="713316"/>
                </a:cubicBezTo>
                <a:cubicBezTo>
                  <a:pt x="1491545" y="711199"/>
                  <a:pt x="1490572" y="709154"/>
                  <a:pt x="1490134" y="706966"/>
                </a:cubicBezTo>
                <a:cubicBezTo>
                  <a:pt x="1486548" y="689038"/>
                  <a:pt x="1489688" y="696718"/>
                  <a:pt x="1485900" y="681566"/>
                </a:cubicBezTo>
                <a:cubicBezTo>
                  <a:pt x="1485359" y="679402"/>
                  <a:pt x="1484371" y="677368"/>
                  <a:pt x="1483784" y="675216"/>
                </a:cubicBezTo>
                <a:cubicBezTo>
                  <a:pt x="1482253" y="669603"/>
                  <a:pt x="1481390" y="663803"/>
                  <a:pt x="1479550" y="658283"/>
                </a:cubicBezTo>
                <a:cubicBezTo>
                  <a:pt x="1478139" y="654050"/>
                  <a:pt x="1476599" y="649857"/>
                  <a:pt x="1475317" y="645583"/>
                </a:cubicBezTo>
                <a:cubicBezTo>
                  <a:pt x="1474765" y="643744"/>
                  <a:pt x="1472504" y="633133"/>
                  <a:pt x="1471084" y="630766"/>
                </a:cubicBezTo>
                <a:cubicBezTo>
                  <a:pt x="1470057" y="629055"/>
                  <a:pt x="1468261" y="627944"/>
                  <a:pt x="1466850" y="626533"/>
                </a:cubicBezTo>
                <a:cubicBezTo>
                  <a:pt x="1461532" y="610575"/>
                  <a:pt x="1468705" y="630243"/>
                  <a:pt x="1460500" y="613833"/>
                </a:cubicBezTo>
                <a:cubicBezTo>
                  <a:pt x="1459531" y="611896"/>
                  <a:pt x="1455065" y="600560"/>
                  <a:pt x="1454150" y="596900"/>
                </a:cubicBezTo>
                <a:cubicBezTo>
                  <a:pt x="1451229" y="585213"/>
                  <a:pt x="1452304" y="584624"/>
                  <a:pt x="1449917" y="571500"/>
                </a:cubicBezTo>
                <a:cubicBezTo>
                  <a:pt x="1449396" y="568638"/>
                  <a:pt x="1448431" y="565873"/>
                  <a:pt x="1447800" y="563033"/>
                </a:cubicBezTo>
                <a:cubicBezTo>
                  <a:pt x="1447020" y="559521"/>
                  <a:pt x="1446718" y="555896"/>
                  <a:pt x="1445684" y="552450"/>
                </a:cubicBezTo>
                <a:cubicBezTo>
                  <a:pt x="1444592" y="548810"/>
                  <a:pt x="1442861" y="545394"/>
                  <a:pt x="1441450" y="541866"/>
                </a:cubicBezTo>
                <a:cubicBezTo>
                  <a:pt x="1437882" y="524023"/>
                  <a:pt x="1441674" y="538155"/>
                  <a:pt x="1435100" y="522816"/>
                </a:cubicBezTo>
                <a:cubicBezTo>
                  <a:pt x="1434221" y="520765"/>
                  <a:pt x="1434132" y="518379"/>
                  <a:pt x="1432984" y="516466"/>
                </a:cubicBezTo>
                <a:cubicBezTo>
                  <a:pt x="1425441" y="503896"/>
                  <a:pt x="1431781" y="522229"/>
                  <a:pt x="1424517" y="505883"/>
                </a:cubicBezTo>
                <a:cubicBezTo>
                  <a:pt x="1416735" y="488373"/>
                  <a:pt x="1424745" y="497643"/>
                  <a:pt x="1416050" y="488950"/>
                </a:cubicBezTo>
                <a:cubicBezTo>
                  <a:pt x="1411186" y="474357"/>
                  <a:pt x="1414972" y="479406"/>
                  <a:pt x="1407584" y="472016"/>
                </a:cubicBezTo>
                <a:cubicBezTo>
                  <a:pt x="1406878" y="469899"/>
                  <a:pt x="1406080" y="467811"/>
                  <a:pt x="1405467" y="465666"/>
                </a:cubicBezTo>
                <a:cubicBezTo>
                  <a:pt x="1404668" y="462869"/>
                  <a:pt x="1404651" y="459802"/>
                  <a:pt x="1403350" y="457200"/>
                </a:cubicBezTo>
                <a:cubicBezTo>
                  <a:pt x="1401772" y="454045"/>
                  <a:pt x="1398750" y="451796"/>
                  <a:pt x="1397000" y="448733"/>
                </a:cubicBezTo>
                <a:cubicBezTo>
                  <a:pt x="1371754" y="404551"/>
                  <a:pt x="1392777" y="440995"/>
                  <a:pt x="1384300" y="421216"/>
                </a:cubicBezTo>
                <a:cubicBezTo>
                  <a:pt x="1383057" y="418316"/>
                  <a:pt x="1381373" y="415622"/>
                  <a:pt x="1380067" y="412750"/>
                </a:cubicBezTo>
                <a:cubicBezTo>
                  <a:pt x="1377843" y="407858"/>
                  <a:pt x="1376120" y="402739"/>
                  <a:pt x="1373717" y="397933"/>
                </a:cubicBezTo>
                <a:cubicBezTo>
                  <a:pt x="1372579" y="395658"/>
                  <a:pt x="1370622" y="393858"/>
                  <a:pt x="1369484" y="391583"/>
                </a:cubicBezTo>
                <a:cubicBezTo>
                  <a:pt x="1368486" y="389587"/>
                  <a:pt x="1368246" y="387284"/>
                  <a:pt x="1367367" y="385233"/>
                </a:cubicBezTo>
                <a:cubicBezTo>
                  <a:pt x="1359520" y="366924"/>
                  <a:pt x="1365982" y="385308"/>
                  <a:pt x="1361017" y="370416"/>
                </a:cubicBezTo>
                <a:cubicBezTo>
                  <a:pt x="1360311" y="364772"/>
                  <a:pt x="1360397" y="358971"/>
                  <a:pt x="1358900" y="353483"/>
                </a:cubicBezTo>
                <a:cubicBezTo>
                  <a:pt x="1357621" y="348795"/>
                  <a:pt x="1351035" y="344045"/>
                  <a:pt x="1348317" y="340783"/>
                </a:cubicBezTo>
                <a:cubicBezTo>
                  <a:pt x="1334976" y="324773"/>
                  <a:pt x="1352160" y="342507"/>
                  <a:pt x="1339850" y="330200"/>
                </a:cubicBezTo>
                <a:cubicBezTo>
                  <a:pt x="1339145" y="328083"/>
                  <a:pt x="1339312" y="325428"/>
                  <a:pt x="1337734" y="323850"/>
                </a:cubicBezTo>
                <a:cubicBezTo>
                  <a:pt x="1335503" y="321619"/>
                  <a:pt x="1332167" y="320859"/>
                  <a:pt x="1329267" y="319616"/>
                </a:cubicBezTo>
                <a:cubicBezTo>
                  <a:pt x="1327216" y="318737"/>
                  <a:pt x="1325062" y="318113"/>
                  <a:pt x="1322917" y="317500"/>
                </a:cubicBezTo>
                <a:cubicBezTo>
                  <a:pt x="1314908" y="315212"/>
                  <a:pt x="1333500" y="324555"/>
                  <a:pt x="1335617" y="325966"/>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6" name="Freeform: Shape 1034">
            <a:extLst>
              <a:ext uri="{FF2B5EF4-FFF2-40B4-BE49-F238E27FC236}">
                <a16:creationId xmlns:a16="http://schemas.microsoft.com/office/drawing/2014/main" id="{333EAB2A-2274-4AF9-979C-38036368E26C}"/>
              </a:ext>
            </a:extLst>
          </p:cNvPr>
          <p:cNvSpPr/>
          <p:nvPr/>
        </p:nvSpPr>
        <p:spPr>
          <a:xfrm rot="3028085">
            <a:off x="6830535" y="4350326"/>
            <a:ext cx="524904" cy="571109"/>
          </a:xfrm>
          <a:custGeom>
            <a:avLst/>
            <a:gdLst>
              <a:gd name="connsiteX0" fmla="*/ 259098 w 373655"/>
              <a:gd name="connsiteY0" fmla="*/ 419100 h 419100"/>
              <a:gd name="connsiteX1" fmla="*/ 259098 w 373655"/>
              <a:gd name="connsiteY1" fmla="*/ 419100 h 419100"/>
              <a:gd name="connsiteX2" fmla="*/ 345882 w 373655"/>
              <a:gd name="connsiteY2" fmla="*/ 416983 h 419100"/>
              <a:gd name="connsiteX3" fmla="*/ 352232 w 373655"/>
              <a:gd name="connsiteY3" fmla="*/ 414867 h 419100"/>
              <a:gd name="connsiteX4" fmla="*/ 371282 w 373655"/>
              <a:gd name="connsiteY4" fmla="*/ 410633 h 419100"/>
              <a:gd name="connsiteX5" fmla="*/ 369165 w 373655"/>
              <a:gd name="connsiteY5" fmla="*/ 330200 h 419100"/>
              <a:gd name="connsiteX6" fmla="*/ 362815 w 373655"/>
              <a:gd name="connsiteY6" fmla="*/ 294217 h 419100"/>
              <a:gd name="connsiteX7" fmla="*/ 360698 w 373655"/>
              <a:gd name="connsiteY7" fmla="*/ 283633 h 419100"/>
              <a:gd name="connsiteX8" fmla="*/ 356465 w 373655"/>
              <a:gd name="connsiteY8" fmla="*/ 277283 h 419100"/>
              <a:gd name="connsiteX9" fmla="*/ 354348 w 373655"/>
              <a:gd name="connsiteY9" fmla="*/ 270933 h 419100"/>
              <a:gd name="connsiteX10" fmla="*/ 345882 w 373655"/>
              <a:gd name="connsiteY10" fmla="*/ 256117 h 419100"/>
              <a:gd name="connsiteX11" fmla="*/ 343765 w 373655"/>
              <a:gd name="connsiteY11" fmla="*/ 247650 h 419100"/>
              <a:gd name="connsiteX12" fmla="*/ 335298 w 373655"/>
              <a:gd name="connsiteY12" fmla="*/ 234950 h 419100"/>
              <a:gd name="connsiteX13" fmla="*/ 331065 w 373655"/>
              <a:gd name="connsiteY13" fmla="*/ 226483 h 419100"/>
              <a:gd name="connsiteX14" fmla="*/ 324715 w 373655"/>
              <a:gd name="connsiteY14" fmla="*/ 222250 h 419100"/>
              <a:gd name="connsiteX15" fmla="*/ 316248 w 373655"/>
              <a:gd name="connsiteY15" fmla="*/ 209550 h 419100"/>
              <a:gd name="connsiteX16" fmla="*/ 301432 w 373655"/>
              <a:gd name="connsiteY16" fmla="*/ 192617 h 419100"/>
              <a:gd name="connsiteX17" fmla="*/ 292965 w 373655"/>
              <a:gd name="connsiteY17" fmla="*/ 182033 h 419100"/>
              <a:gd name="connsiteX18" fmla="*/ 284498 w 373655"/>
              <a:gd name="connsiteY18" fmla="*/ 169333 h 419100"/>
              <a:gd name="connsiteX19" fmla="*/ 278148 w 373655"/>
              <a:gd name="connsiteY19" fmla="*/ 162983 h 419100"/>
              <a:gd name="connsiteX20" fmla="*/ 269682 w 373655"/>
              <a:gd name="connsiteY20" fmla="*/ 146050 h 419100"/>
              <a:gd name="connsiteX21" fmla="*/ 261215 w 373655"/>
              <a:gd name="connsiteY21" fmla="*/ 131233 h 419100"/>
              <a:gd name="connsiteX22" fmla="*/ 256982 w 373655"/>
              <a:gd name="connsiteY22" fmla="*/ 124883 h 419100"/>
              <a:gd name="connsiteX23" fmla="*/ 254865 w 373655"/>
              <a:gd name="connsiteY23" fmla="*/ 118533 h 419100"/>
              <a:gd name="connsiteX24" fmla="*/ 248515 w 373655"/>
              <a:gd name="connsiteY24" fmla="*/ 114300 h 419100"/>
              <a:gd name="connsiteX25" fmla="*/ 242165 w 373655"/>
              <a:gd name="connsiteY25" fmla="*/ 107950 h 419100"/>
              <a:gd name="connsiteX26" fmla="*/ 233698 w 373655"/>
              <a:gd name="connsiteY26" fmla="*/ 97367 h 419100"/>
              <a:gd name="connsiteX27" fmla="*/ 231582 w 373655"/>
              <a:gd name="connsiteY27" fmla="*/ 91017 h 419100"/>
              <a:gd name="connsiteX28" fmla="*/ 227348 w 373655"/>
              <a:gd name="connsiteY28" fmla="*/ 86783 h 419100"/>
              <a:gd name="connsiteX29" fmla="*/ 220998 w 373655"/>
              <a:gd name="connsiteY29" fmla="*/ 78317 h 419100"/>
              <a:gd name="connsiteX30" fmla="*/ 216765 w 373655"/>
              <a:gd name="connsiteY30" fmla="*/ 74083 h 419100"/>
              <a:gd name="connsiteX31" fmla="*/ 212532 w 373655"/>
              <a:gd name="connsiteY31" fmla="*/ 67733 h 419100"/>
              <a:gd name="connsiteX32" fmla="*/ 208298 w 373655"/>
              <a:gd name="connsiteY32" fmla="*/ 63500 h 419100"/>
              <a:gd name="connsiteX33" fmla="*/ 204065 w 373655"/>
              <a:gd name="connsiteY33" fmla="*/ 57150 h 419100"/>
              <a:gd name="connsiteX34" fmla="*/ 197715 w 373655"/>
              <a:gd name="connsiteY34" fmla="*/ 52917 h 419100"/>
              <a:gd name="connsiteX35" fmla="*/ 193482 w 373655"/>
              <a:gd name="connsiteY35" fmla="*/ 46567 h 419100"/>
              <a:gd name="connsiteX36" fmla="*/ 180782 w 373655"/>
              <a:gd name="connsiteY36" fmla="*/ 40217 h 419100"/>
              <a:gd name="connsiteX37" fmla="*/ 165965 w 373655"/>
              <a:gd name="connsiteY37" fmla="*/ 33867 h 419100"/>
              <a:gd name="connsiteX38" fmla="*/ 149032 w 373655"/>
              <a:gd name="connsiteY38" fmla="*/ 25400 h 419100"/>
              <a:gd name="connsiteX39" fmla="*/ 140565 w 373655"/>
              <a:gd name="connsiteY39" fmla="*/ 21167 h 419100"/>
              <a:gd name="connsiteX40" fmla="*/ 134215 w 373655"/>
              <a:gd name="connsiteY40" fmla="*/ 19050 h 419100"/>
              <a:gd name="connsiteX41" fmla="*/ 125748 w 373655"/>
              <a:gd name="connsiteY41" fmla="*/ 14817 h 419100"/>
              <a:gd name="connsiteX42" fmla="*/ 119398 w 373655"/>
              <a:gd name="connsiteY42" fmla="*/ 12700 h 419100"/>
              <a:gd name="connsiteX43" fmla="*/ 110932 w 373655"/>
              <a:gd name="connsiteY43" fmla="*/ 8467 h 419100"/>
              <a:gd name="connsiteX44" fmla="*/ 104582 w 373655"/>
              <a:gd name="connsiteY44" fmla="*/ 6350 h 419100"/>
              <a:gd name="connsiteX45" fmla="*/ 89765 w 373655"/>
              <a:gd name="connsiteY45" fmla="*/ 0 h 419100"/>
              <a:gd name="connsiteX46" fmla="*/ 79182 w 373655"/>
              <a:gd name="connsiteY46" fmla="*/ 2117 h 419100"/>
              <a:gd name="connsiteX47" fmla="*/ 74948 w 373655"/>
              <a:gd name="connsiteY47" fmla="*/ 6350 h 419100"/>
              <a:gd name="connsiteX48" fmla="*/ 64365 w 373655"/>
              <a:gd name="connsiteY48" fmla="*/ 14817 h 419100"/>
              <a:gd name="connsiteX49" fmla="*/ 60132 w 373655"/>
              <a:gd name="connsiteY49" fmla="*/ 21167 h 419100"/>
              <a:gd name="connsiteX50" fmla="*/ 49548 w 373655"/>
              <a:gd name="connsiteY50" fmla="*/ 29633 h 419100"/>
              <a:gd name="connsiteX51" fmla="*/ 43198 w 373655"/>
              <a:gd name="connsiteY51" fmla="*/ 42333 h 419100"/>
              <a:gd name="connsiteX52" fmla="*/ 38965 w 373655"/>
              <a:gd name="connsiteY52" fmla="*/ 55033 h 419100"/>
              <a:gd name="connsiteX53" fmla="*/ 36848 w 373655"/>
              <a:gd name="connsiteY53" fmla="*/ 61383 h 419100"/>
              <a:gd name="connsiteX54" fmla="*/ 34732 w 373655"/>
              <a:gd name="connsiteY54" fmla="*/ 69850 h 419100"/>
              <a:gd name="connsiteX55" fmla="*/ 32615 w 373655"/>
              <a:gd name="connsiteY55" fmla="*/ 76200 h 419100"/>
              <a:gd name="connsiteX56" fmla="*/ 30498 w 373655"/>
              <a:gd name="connsiteY56" fmla="*/ 86783 h 419100"/>
              <a:gd name="connsiteX57" fmla="*/ 24148 w 373655"/>
              <a:gd name="connsiteY57" fmla="*/ 133350 h 419100"/>
              <a:gd name="connsiteX58" fmla="*/ 22032 w 373655"/>
              <a:gd name="connsiteY58" fmla="*/ 184150 h 419100"/>
              <a:gd name="connsiteX59" fmla="*/ 19915 w 373655"/>
              <a:gd name="connsiteY59" fmla="*/ 190500 h 419100"/>
              <a:gd name="connsiteX60" fmla="*/ 17798 w 373655"/>
              <a:gd name="connsiteY60" fmla="*/ 203200 h 419100"/>
              <a:gd name="connsiteX61" fmla="*/ 15682 w 373655"/>
              <a:gd name="connsiteY61" fmla="*/ 209550 h 419100"/>
              <a:gd name="connsiteX62" fmla="*/ 13565 w 373655"/>
              <a:gd name="connsiteY62" fmla="*/ 220133 h 419100"/>
              <a:gd name="connsiteX63" fmla="*/ 9332 w 373655"/>
              <a:gd name="connsiteY63" fmla="*/ 226483 h 419100"/>
              <a:gd name="connsiteX64" fmla="*/ 2982 w 373655"/>
              <a:gd name="connsiteY64" fmla="*/ 239183 h 419100"/>
              <a:gd name="connsiteX65" fmla="*/ 2982 w 373655"/>
              <a:gd name="connsiteY65" fmla="*/ 319617 h 419100"/>
              <a:gd name="connsiteX66" fmla="*/ 15682 w 373655"/>
              <a:gd name="connsiteY66" fmla="*/ 340783 h 419100"/>
              <a:gd name="connsiteX67" fmla="*/ 24148 w 373655"/>
              <a:gd name="connsiteY67" fmla="*/ 347133 h 419100"/>
              <a:gd name="connsiteX68" fmla="*/ 30498 w 373655"/>
              <a:gd name="connsiteY68" fmla="*/ 353483 h 419100"/>
              <a:gd name="connsiteX69" fmla="*/ 38965 w 373655"/>
              <a:gd name="connsiteY69" fmla="*/ 357717 h 419100"/>
              <a:gd name="connsiteX70" fmla="*/ 53782 w 373655"/>
              <a:gd name="connsiteY70" fmla="*/ 366183 h 419100"/>
              <a:gd name="connsiteX71" fmla="*/ 60132 w 373655"/>
              <a:gd name="connsiteY71" fmla="*/ 368300 h 419100"/>
              <a:gd name="connsiteX72" fmla="*/ 79182 w 373655"/>
              <a:gd name="connsiteY72" fmla="*/ 374650 h 419100"/>
              <a:gd name="connsiteX73" fmla="*/ 96115 w 373655"/>
              <a:gd name="connsiteY73" fmla="*/ 381000 h 419100"/>
              <a:gd name="connsiteX74" fmla="*/ 108815 w 373655"/>
              <a:gd name="connsiteY74" fmla="*/ 383117 h 419100"/>
              <a:gd name="connsiteX75" fmla="*/ 117282 w 373655"/>
              <a:gd name="connsiteY75" fmla="*/ 385233 h 419100"/>
              <a:gd name="connsiteX76" fmla="*/ 129982 w 373655"/>
              <a:gd name="connsiteY76" fmla="*/ 387350 h 419100"/>
              <a:gd name="connsiteX77" fmla="*/ 140565 w 373655"/>
              <a:gd name="connsiteY77" fmla="*/ 389467 h 419100"/>
              <a:gd name="connsiteX78" fmla="*/ 170198 w 373655"/>
              <a:gd name="connsiteY78" fmla="*/ 393700 h 419100"/>
              <a:gd name="connsiteX79" fmla="*/ 178665 w 373655"/>
              <a:gd name="connsiteY79" fmla="*/ 395817 h 419100"/>
              <a:gd name="connsiteX80" fmla="*/ 193482 w 373655"/>
              <a:gd name="connsiteY80" fmla="*/ 400050 h 419100"/>
              <a:gd name="connsiteX81" fmla="*/ 212532 w 373655"/>
              <a:gd name="connsiteY81" fmla="*/ 404283 h 419100"/>
              <a:gd name="connsiteX82" fmla="*/ 220998 w 373655"/>
              <a:gd name="connsiteY82" fmla="*/ 406400 h 419100"/>
              <a:gd name="connsiteX83" fmla="*/ 227348 w 373655"/>
              <a:gd name="connsiteY83" fmla="*/ 408517 h 419100"/>
              <a:gd name="connsiteX84" fmla="*/ 250632 w 373655"/>
              <a:gd name="connsiteY84" fmla="*/ 412750 h 419100"/>
              <a:gd name="connsiteX85" fmla="*/ 256982 w 373655"/>
              <a:gd name="connsiteY85" fmla="*/ 414867 h 419100"/>
              <a:gd name="connsiteX86" fmla="*/ 259098 w 373655"/>
              <a:gd name="connsiteY86"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3655" h="419100">
                <a:moveTo>
                  <a:pt x="259098" y="419100"/>
                </a:moveTo>
                <a:lnTo>
                  <a:pt x="259098" y="419100"/>
                </a:lnTo>
                <a:cubicBezTo>
                  <a:pt x="288026" y="418394"/>
                  <a:pt x="316975" y="418297"/>
                  <a:pt x="345882" y="416983"/>
                </a:cubicBezTo>
                <a:cubicBezTo>
                  <a:pt x="348111" y="416882"/>
                  <a:pt x="350087" y="415480"/>
                  <a:pt x="352232" y="414867"/>
                </a:cubicBezTo>
                <a:cubicBezTo>
                  <a:pt x="359214" y="412872"/>
                  <a:pt x="363998" y="412090"/>
                  <a:pt x="371282" y="410633"/>
                </a:cubicBezTo>
                <a:cubicBezTo>
                  <a:pt x="374904" y="370782"/>
                  <a:pt x="374521" y="389102"/>
                  <a:pt x="369165" y="330200"/>
                </a:cubicBezTo>
                <a:cubicBezTo>
                  <a:pt x="365581" y="290778"/>
                  <a:pt x="370121" y="321007"/>
                  <a:pt x="362815" y="294217"/>
                </a:cubicBezTo>
                <a:cubicBezTo>
                  <a:pt x="361868" y="290746"/>
                  <a:pt x="361961" y="287002"/>
                  <a:pt x="360698" y="283633"/>
                </a:cubicBezTo>
                <a:cubicBezTo>
                  <a:pt x="359805" y="281251"/>
                  <a:pt x="357603" y="279558"/>
                  <a:pt x="356465" y="277283"/>
                </a:cubicBezTo>
                <a:cubicBezTo>
                  <a:pt x="355467" y="275287"/>
                  <a:pt x="355346" y="272929"/>
                  <a:pt x="354348" y="270933"/>
                </a:cubicBezTo>
                <a:cubicBezTo>
                  <a:pt x="348209" y="258654"/>
                  <a:pt x="351447" y="270956"/>
                  <a:pt x="345882" y="256117"/>
                </a:cubicBezTo>
                <a:cubicBezTo>
                  <a:pt x="344860" y="253393"/>
                  <a:pt x="345066" y="250252"/>
                  <a:pt x="343765" y="247650"/>
                </a:cubicBezTo>
                <a:cubicBezTo>
                  <a:pt x="341490" y="243099"/>
                  <a:pt x="337573" y="239501"/>
                  <a:pt x="335298" y="234950"/>
                </a:cubicBezTo>
                <a:cubicBezTo>
                  <a:pt x="333887" y="232128"/>
                  <a:pt x="333085" y="228907"/>
                  <a:pt x="331065" y="226483"/>
                </a:cubicBezTo>
                <a:cubicBezTo>
                  <a:pt x="329436" y="224529"/>
                  <a:pt x="326832" y="223661"/>
                  <a:pt x="324715" y="222250"/>
                </a:cubicBezTo>
                <a:cubicBezTo>
                  <a:pt x="320309" y="204627"/>
                  <a:pt x="326481" y="221245"/>
                  <a:pt x="316248" y="209550"/>
                </a:cubicBezTo>
                <a:cubicBezTo>
                  <a:pt x="298963" y="189795"/>
                  <a:pt x="315719" y="202141"/>
                  <a:pt x="301432" y="192617"/>
                </a:cubicBezTo>
                <a:cubicBezTo>
                  <a:pt x="296665" y="178318"/>
                  <a:pt x="303276" y="193817"/>
                  <a:pt x="292965" y="182033"/>
                </a:cubicBezTo>
                <a:cubicBezTo>
                  <a:pt x="289615" y="178204"/>
                  <a:pt x="288096" y="172931"/>
                  <a:pt x="284498" y="169333"/>
                </a:cubicBezTo>
                <a:cubicBezTo>
                  <a:pt x="282381" y="167216"/>
                  <a:pt x="279755" y="165508"/>
                  <a:pt x="278148" y="162983"/>
                </a:cubicBezTo>
                <a:cubicBezTo>
                  <a:pt x="274760" y="157659"/>
                  <a:pt x="273183" y="151300"/>
                  <a:pt x="269682" y="146050"/>
                </a:cubicBezTo>
                <a:cubicBezTo>
                  <a:pt x="259374" y="130590"/>
                  <a:pt x="271949" y="150019"/>
                  <a:pt x="261215" y="131233"/>
                </a:cubicBezTo>
                <a:cubicBezTo>
                  <a:pt x="259953" y="129024"/>
                  <a:pt x="258120" y="127158"/>
                  <a:pt x="256982" y="124883"/>
                </a:cubicBezTo>
                <a:cubicBezTo>
                  <a:pt x="255984" y="122887"/>
                  <a:pt x="256259" y="120275"/>
                  <a:pt x="254865" y="118533"/>
                </a:cubicBezTo>
                <a:cubicBezTo>
                  <a:pt x="253276" y="116547"/>
                  <a:pt x="250469" y="115929"/>
                  <a:pt x="248515" y="114300"/>
                </a:cubicBezTo>
                <a:cubicBezTo>
                  <a:pt x="246215" y="112384"/>
                  <a:pt x="244282" y="110067"/>
                  <a:pt x="242165" y="107950"/>
                </a:cubicBezTo>
                <a:cubicBezTo>
                  <a:pt x="236843" y="91986"/>
                  <a:pt x="244641" y="111047"/>
                  <a:pt x="233698" y="97367"/>
                </a:cubicBezTo>
                <a:cubicBezTo>
                  <a:pt x="232304" y="95625"/>
                  <a:pt x="232730" y="92930"/>
                  <a:pt x="231582" y="91017"/>
                </a:cubicBezTo>
                <a:cubicBezTo>
                  <a:pt x="230555" y="89305"/>
                  <a:pt x="228626" y="88316"/>
                  <a:pt x="227348" y="86783"/>
                </a:cubicBezTo>
                <a:cubicBezTo>
                  <a:pt x="225090" y="84073"/>
                  <a:pt x="223256" y="81027"/>
                  <a:pt x="220998" y="78317"/>
                </a:cubicBezTo>
                <a:cubicBezTo>
                  <a:pt x="219720" y="76784"/>
                  <a:pt x="218012" y="75641"/>
                  <a:pt x="216765" y="74083"/>
                </a:cubicBezTo>
                <a:cubicBezTo>
                  <a:pt x="215176" y="72096"/>
                  <a:pt x="214121" y="69719"/>
                  <a:pt x="212532" y="67733"/>
                </a:cubicBezTo>
                <a:cubicBezTo>
                  <a:pt x="211285" y="66175"/>
                  <a:pt x="209545" y="65058"/>
                  <a:pt x="208298" y="63500"/>
                </a:cubicBezTo>
                <a:cubicBezTo>
                  <a:pt x="206709" y="61514"/>
                  <a:pt x="205864" y="58949"/>
                  <a:pt x="204065" y="57150"/>
                </a:cubicBezTo>
                <a:cubicBezTo>
                  <a:pt x="202266" y="55351"/>
                  <a:pt x="199832" y="54328"/>
                  <a:pt x="197715" y="52917"/>
                </a:cubicBezTo>
                <a:cubicBezTo>
                  <a:pt x="196304" y="50800"/>
                  <a:pt x="195281" y="48366"/>
                  <a:pt x="193482" y="46567"/>
                </a:cubicBezTo>
                <a:cubicBezTo>
                  <a:pt x="189377" y="42462"/>
                  <a:pt x="185948" y="41939"/>
                  <a:pt x="180782" y="40217"/>
                </a:cubicBezTo>
                <a:cubicBezTo>
                  <a:pt x="165637" y="30118"/>
                  <a:pt x="184190" y="41461"/>
                  <a:pt x="165965" y="33867"/>
                </a:cubicBezTo>
                <a:cubicBezTo>
                  <a:pt x="160140" y="31440"/>
                  <a:pt x="154676" y="28222"/>
                  <a:pt x="149032" y="25400"/>
                </a:cubicBezTo>
                <a:cubicBezTo>
                  <a:pt x="146210" y="23989"/>
                  <a:pt x="143558" y="22165"/>
                  <a:pt x="140565" y="21167"/>
                </a:cubicBezTo>
                <a:cubicBezTo>
                  <a:pt x="138448" y="20461"/>
                  <a:pt x="136266" y="19929"/>
                  <a:pt x="134215" y="19050"/>
                </a:cubicBezTo>
                <a:cubicBezTo>
                  <a:pt x="131315" y="17807"/>
                  <a:pt x="128648" y="16060"/>
                  <a:pt x="125748" y="14817"/>
                </a:cubicBezTo>
                <a:cubicBezTo>
                  <a:pt x="123697" y="13938"/>
                  <a:pt x="121449" y="13579"/>
                  <a:pt x="119398" y="12700"/>
                </a:cubicBezTo>
                <a:cubicBezTo>
                  <a:pt x="116498" y="11457"/>
                  <a:pt x="113832" y="9710"/>
                  <a:pt x="110932" y="8467"/>
                </a:cubicBezTo>
                <a:cubicBezTo>
                  <a:pt x="108881" y="7588"/>
                  <a:pt x="106578" y="7348"/>
                  <a:pt x="104582" y="6350"/>
                </a:cubicBezTo>
                <a:cubicBezTo>
                  <a:pt x="89965" y="-958"/>
                  <a:pt x="107385" y="4406"/>
                  <a:pt x="89765" y="0"/>
                </a:cubicBezTo>
                <a:cubicBezTo>
                  <a:pt x="86237" y="706"/>
                  <a:pt x="82489" y="700"/>
                  <a:pt x="79182" y="2117"/>
                </a:cubicBezTo>
                <a:cubicBezTo>
                  <a:pt x="77348" y="2903"/>
                  <a:pt x="76506" y="5103"/>
                  <a:pt x="74948" y="6350"/>
                </a:cubicBezTo>
                <a:cubicBezTo>
                  <a:pt x="68834" y="11240"/>
                  <a:pt x="68909" y="9137"/>
                  <a:pt x="64365" y="14817"/>
                </a:cubicBezTo>
                <a:cubicBezTo>
                  <a:pt x="62776" y="16804"/>
                  <a:pt x="61721" y="19181"/>
                  <a:pt x="60132" y="21167"/>
                </a:cubicBezTo>
                <a:cubicBezTo>
                  <a:pt x="56686" y="25474"/>
                  <a:pt x="54261" y="26491"/>
                  <a:pt x="49548" y="29633"/>
                </a:cubicBezTo>
                <a:cubicBezTo>
                  <a:pt x="41835" y="52780"/>
                  <a:pt x="54135" y="17726"/>
                  <a:pt x="43198" y="42333"/>
                </a:cubicBezTo>
                <a:cubicBezTo>
                  <a:pt x="41386" y="46411"/>
                  <a:pt x="40376" y="50800"/>
                  <a:pt x="38965" y="55033"/>
                </a:cubicBezTo>
                <a:cubicBezTo>
                  <a:pt x="38259" y="57150"/>
                  <a:pt x="37389" y="59218"/>
                  <a:pt x="36848" y="61383"/>
                </a:cubicBezTo>
                <a:cubicBezTo>
                  <a:pt x="36143" y="64205"/>
                  <a:pt x="35531" y="67053"/>
                  <a:pt x="34732" y="69850"/>
                </a:cubicBezTo>
                <a:cubicBezTo>
                  <a:pt x="34119" y="71995"/>
                  <a:pt x="33156" y="74035"/>
                  <a:pt x="32615" y="76200"/>
                </a:cubicBezTo>
                <a:cubicBezTo>
                  <a:pt x="31742" y="79690"/>
                  <a:pt x="31123" y="83240"/>
                  <a:pt x="30498" y="86783"/>
                </a:cubicBezTo>
                <a:cubicBezTo>
                  <a:pt x="25515" y="115017"/>
                  <a:pt x="26775" y="107079"/>
                  <a:pt x="24148" y="133350"/>
                </a:cubicBezTo>
                <a:cubicBezTo>
                  <a:pt x="23443" y="150283"/>
                  <a:pt x="23284" y="167248"/>
                  <a:pt x="22032" y="184150"/>
                </a:cubicBezTo>
                <a:cubicBezTo>
                  <a:pt x="21867" y="186375"/>
                  <a:pt x="20399" y="188322"/>
                  <a:pt x="19915" y="190500"/>
                </a:cubicBezTo>
                <a:cubicBezTo>
                  <a:pt x="18984" y="194690"/>
                  <a:pt x="18729" y="199010"/>
                  <a:pt x="17798" y="203200"/>
                </a:cubicBezTo>
                <a:cubicBezTo>
                  <a:pt x="17314" y="205378"/>
                  <a:pt x="16223" y="207386"/>
                  <a:pt x="15682" y="209550"/>
                </a:cubicBezTo>
                <a:cubicBezTo>
                  <a:pt x="14810" y="213040"/>
                  <a:pt x="14828" y="216765"/>
                  <a:pt x="13565" y="220133"/>
                </a:cubicBezTo>
                <a:cubicBezTo>
                  <a:pt x="12672" y="222515"/>
                  <a:pt x="10470" y="224208"/>
                  <a:pt x="9332" y="226483"/>
                </a:cubicBezTo>
                <a:cubicBezTo>
                  <a:pt x="569" y="244010"/>
                  <a:pt x="15113" y="220985"/>
                  <a:pt x="2982" y="239183"/>
                </a:cubicBezTo>
                <a:cubicBezTo>
                  <a:pt x="-1440" y="274556"/>
                  <a:pt x="-523" y="260021"/>
                  <a:pt x="2982" y="319617"/>
                </a:cubicBezTo>
                <a:cubicBezTo>
                  <a:pt x="3507" y="328535"/>
                  <a:pt x="9234" y="335256"/>
                  <a:pt x="15682" y="340783"/>
                </a:cubicBezTo>
                <a:cubicBezTo>
                  <a:pt x="18360" y="343079"/>
                  <a:pt x="21470" y="344837"/>
                  <a:pt x="24148" y="347133"/>
                </a:cubicBezTo>
                <a:cubicBezTo>
                  <a:pt x="26421" y="349081"/>
                  <a:pt x="28062" y="351743"/>
                  <a:pt x="30498" y="353483"/>
                </a:cubicBezTo>
                <a:cubicBezTo>
                  <a:pt x="33066" y="355317"/>
                  <a:pt x="36225" y="356151"/>
                  <a:pt x="38965" y="357717"/>
                </a:cubicBezTo>
                <a:cubicBezTo>
                  <a:pt x="49593" y="363790"/>
                  <a:pt x="40990" y="360701"/>
                  <a:pt x="53782" y="366183"/>
                </a:cubicBezTo>
                <a:cubicBezTo>
                  <a:pt x="55833" y="367062"/>
                  <a:pt x="58081" y="367421"/>
                  <a:pt x="60132" y="368300"/>
                </a:cubicBezTo>
                <a:cubicBezTo>
                  <a:pt x="87629" y="380085"/>
                  <a:pt x="47472" y="365137"/>
                  <a:pt x="79182" y="374650"/>
                </a:cubicBezTo>
                <a:cubicBezTo>
                  <a:pt x="83881" y="376060"/>
                  <a:pt x="90832" y="379826"/>
                  <a:pt x="96115" y="381000"/>
                </a:cubicBezTo>
                <a:cubicBezTo>
                  <a:pt x="100305" y="381931"/>
                  <a:pt x="104607" y="382275"/>
                  <a:pt x="108815" y="383117"/>
                </a:cubicBezTo>
                <a:cubicBezTo>
                  <a:pt x="111668" y="383687"/>
                  <a:pt x="114429" y="384663"/>
                  <a:pt x="117282" y="385233"/>
                </a:cubicBezTo>
                <a:cubicBezTo>
                  <a:pt x="121490" y="386075"/>
                  <a:pt x="125760" y="386582"/>
                  <a:pt x="129982" y="387350"/>
                </a:cubicBezTo>
                <a:cubicBezTo>
                  <a:pt x="133522" y="387994"/>
                  <a:pt x="137011" y="388906"/>
                  <a:pt x="140565" y="389467"/>
                </a:cubicBezTo>
                <a:cubicBezTo>
                  <a:pt x="150421" y="391023"/>
                  <a:pt x="160518" y="391280"/>
                  <a:pt x="170198" y="393700"/>
                </a:cubicBezTo>
                <a:cubicBezTo>
                  <a:pt x="173020" y="394406"/>
                  <a:pt x="175868" y="395018"/>
                  <a:pt x="178665" y="395817"/>
                </a:cubicBezTo>
                <a:cubicBezTo>
                  <a:pt x="188072" y="398504"/>
                  <a:pt x="182463" y="397846"/>
                  <a:pt x="193482" y="400050"/>
                </a:cubicBezTo>
                <a:cubicBezTo>
                  <a:pt x="225300" y="406415"/>
                  <a:pt x="193316" y="398793"/>
                  <a:pt x="212532" y="404283"/>
                </a:cubicBezTo>
                <a:cubicBezTo>
                  <a:pt x="215329" y="405082"/>
                  <a:pt x="218201" y="405601"/>
                  <a:pt x="220998" y="406400"/>
                </a:cubicBezTo>
                <a:cubicBezTo>
                  <a:pt x="223143" y="407013"/>
                  <a:pt x="225183" y="407976"/>
                  <a:pt x="227348" y="408517"/>
                </a:cubicBezTo>
                <a:cubicBezTo>
                  <a:pt x="242738" y="412364"/>
                  <a:pt x="233670" y="408980"/>
                  <a:pt x="250632" y="412750"/>
                </a:cubicBezTo>
                <a:cubicBezTo>
                  <a:pt x="252810" y="413234"/>
                  <a:pt x="254837" y="414254"/>
                  <a:pt x="256982" y="414867"/>
                </a:cubicBezTo>
                <a:cubicBezTo>
                  <a:pt x="266889" y="417697"/>
                  <a:pt x="258745" y="418395"/>
                  <a:pt x="259098" y="419100"/>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7" name="Freeform: Shape 1035">
            <a:extLst>
              <a:ext uri="{FF2B5EF4-FFF2-40B4-BE49-F238E27FC236}">
                <a16:creationId xmlns:a16="http://schemas.microsoft.com/office/drawing/2014/main" id="{3C6B2B68-F0DE-4A12-AAE9-05FAE3A52DAF}"/>
              </a:ext>
            </a:extLst>
          </p:cNvPr>
          <p:cNvSpPr/>
          <p:nvPr/>
        </p:nvSpPr>
        <p:spPr>
          <a:xfrm rot="3028085">
            <a:off x="6366843" y="4573263"/>
            <a:ext cx="389896" cy="541923"/>
          </a:xfrm>
          <a:custGeom>
            <a:avLst/>
            <a:gdLst>
              <a:gd name="connsiteX0" fmla="*/ 286373 w 328706"/>
              <a:gd name="connsiteY0" fmla="*/ 433592 h 456875"/>
              <a:gd name="connsiteX1" fmla="*/ 286373 w 328706"/>
              <a:gd name="connsiteY1" fmla="*/ 433592 h 456875"/>
              <a:gd name="connsiteX2" fmla="*/ 311773 w 328706"/>
              <a:gd name="connsiteY2" fmla="*/ 418775 h 456875"/>
              <a:gd name="connsiteX3" fmla="*/ 318123 w 328706"/>
              <a:gd name="connsiteY3" fmla="*/ 412425 h 456875"/>
              <a:gd name="connsiteX4" fmla="*/ 322356 w 328706"/>
              <a:gd name="connsiteY4" fmla="*/ 406075 h 456875"/>
              <a:gd name="connsiteX5" fmla="*/ 324473 w 328706"/>
              <a:gd name="connsiteY5" fmla="*/ 397609 h 456875"/>
              <a:gd name="connsiteX6" fmla="*/ 328706 w 328706"/>
              <a:gd name="connsiteY6" fmla="*/ 384909 h 456875"/>
              <a:gd name="connsiteX7" fmla="*/ 324473 w 328706"/>
              <a:gd name="connsiteY7" fmla="*/ 331992 h 456875"/>
              <a:gd name="connsiteX8" fmla="*/ 322356 w 328706"/>
              <a:gd name="connsiteY8" fmla="*/ 321409 h 456875"/>
              <a:gd name="connsiteX9" fmla="*/ 318123 w 328706"/>
              <a:gd name="connsiteY9" fmla="*/ 315059 h 456875"/>
              <a:gd name="connsiteX10" fmla="*/ 313889 w 328706"/>
              <a:gd name="connsiteY10" fmla="*/ 306592 h 456875"/>
              <a:gd name="connsiteX11" fmla="*/ 311773 w 328706"/>
              <a:gd name="connsiteY11" fmla="*/ 298125 h 456875"/>
              <a:gd name="connsiteX12" fmla="*/ 303306 w 328706"/>
              <a:gd name="connsiteY12" fmla="*/ 283309 h 456875"/>
              <a:gd name="connsiteX13" fmla="*/ 299073 w 328706"/>
              <a:gd name="connsiteY13" fmla="*/ 266375 h 456875"/>
              <a:gd name="connsiteX14" fmla="*/ 296956 w 328706"/>
              <a:gd name="connsiteY14" fmla="*/ 257909 h 456875"/>
              <a:gd name="connsiteX15" fmla="*/ 292723 w 328706"/>
              <a:gd name="connsiteY15" fmla="*/ 251559 h 456875"/>
              <a:gd name="connsiteX16" fmla="*/ 284256 w 328706"/>
              <a:gd name="connsiteY16" fmla="*/ 228275 h 456875"/>
              <a:gd name="connsiteX17" fmla="*/ 277906 w 328706"/>
              <a:gd name="connsiteY17" fmla="*/ 215575 h 456875"/>
              <a:gd name="connsiteX18" fmla="*/ 271556 w 328706"/>
              <a:gd name="connsiteY18" fmla="*/ 211342 h 456875"/>
              <a:gd name="connsiteX19" fmla="*/ 265206 w 328706"/>
              <a:gd name="connsiteY19" fmla="*/ 204992 h 456875"/>
              <a:gd name="connsiteX20" fmla="*/ 258856 w 328706"/>
              <a:gd name="connsiteY20" fmla="*/ 200759 h 456875"/>
              <a:gd name="connsiteX21" fmla="*/ 246156 w 328706"/>
              <a:gd name="connsiteY21" fmla="*/ 188059 h 456875"/>
              <a:gd name="connsiteX22" fmla="*/ 239806 w 328706"/>
              <a:gd name="connsiteY22" fmla="*/ 181709 h 456875"/>
              <a:gd name="connsiteX23" fmla="*/ 233456 w 328706"/>
              <a:gd name="connsiteY23" fmla="*/ 173242 h 456875"/>
              <a:gd name="connsiteX24" fmla="*/ 224989 w 328706"/>
              <a:gd name="connsiteY24" fmla="*/ 158425 h 456875"/>
              <a:gd name="connsiteX25" fmla="*/ 218639 w 328706"/>
              <a:gd name="connsiteY25" fmla="*/ 156309 h 456875"/>
              <a:gd name="connsiteX26" fmla="*/ 208056 w 328706"/>
              <a:gd name="connsiteY26" fmla="*/ 139375 h 456875"/>
              <a:gd name="connsiteX27" fmla="*/ 203823 w 328706"/>
              <a:gd name="connsiteY27" fmla="*/ 130909 h 456875"/>
              <a:gd name="connsiteX28" fmla="*/ 197473 w 328706"/>
              <a:gd name="connsiteY28" fmla="*/ 122442 h 456875"/>
              <a:gd name="connsiteX29" fmla="*/ 191123 w 328706"/>
              <a:gd name="connsiteY29" fmla="*/ 107625 h 456875"/>
              <a:gd name="connsiteX30" fmla="*/ 186889 w 328706"/>
              <a:gd name="connsiteY30" fmla="*/ 101275 h 456875"/>
              <a:gd name="connsiteX31" fmla="*/ 182656 w 328706"/>
              <a:gd name="connsiteY31" fmla="*/ 92809 h 456875"/>
              <a:gd name="connsiteX32" fmla="*/ 167839 w 328706"/>
              <a:gd name="connsiteY32" fmla="*/ 82225 h 456875"/>
              <a:gd name="connsiteX33" fmla="*/ 161489 w 328706"/>
              <a:gd name="connsiteY33" fmla="*/ 77992 h 456875"/>
              <a:gd name="connsiteX34" fmla="*/ 153023 w 328706"/>
              <a:gd name="connsiteY34" fmla="*/ 73759 h 456875"/>
              <a:gd name="connsiteX35" fmla="*/ 144556 w 328706"/>
              <a:gd name="connsiteY35" fmla="*/ 67409 h 456875"/>
              <a:gd name="connsiteX36" fmla="*/ 131856 w 328706"/>
              <a:gd name="connsiteY36" fmla="*/ 58942 h 456875"/>
              <a:gd name="connsiteX37" fmla="*/ 123389 w 328706"/>
              <a:gd name="connsiteY37" fmla="*/ 52592 h 456875"/>
              <a:gd name="connsiteX38" fmla="*/ 114923 w 328706"/>
              <a:gd name="connsiteY38" fmla="*/ 48359 h 456875"/>
              <a:gd name="connsiteX39" fmla="*/ 108573 w 328706"/>
              <a:gd name="connsiteY39" fmla="*/ 42009 h 456875"/>
              <a:gd name="connsiteX40" fmla="*/ 102223 w 328706"/>
              <a:gd name="connsiteY40" fmla="*/ 39892 h 456875"/>
              <a:gd name="connsiteX41" fmla="*/ 95873 w 328706"/>
              <a:gd name="connsiteY41" fmla="*/ 35659 h 456875"/>
              <a:gd name="connsiteX42" fmla="*/ 83173 w 328706"/>
              <a:gd name="connsiteY42" fmla="*/ 31425 h 456875"/>
              <a:gd name="connsiteX43" fmla="*/ 76823 w 328706"/>
              <a:gd name="connsiteY43" fmla="*/ 27192 h 456875"/>
              <a:gd name="connsiteX44" fmla="*/ 72589 w 328706"/>
              <a:gd name="connsiteY44" fmla="*/ 22959 h 456875"/>
              <a:gd name="connsiteX45" fmla="*/ 64123 w 328706"/>
              <a:gd name="connsiteY45" fmla="*/ 18725 h 456875"/>
              <a:gd name="connsiteX46" fmla="*/ 59889 w 328706"/>
              <a:gd name="connsiteY46" fmla="*/ 12375 h 456875"/>
              <a:gd name="connsiteX47" fmla="*/ 45073 w 328706"/>
              <a:gd name="connsiteY47" fmla="*/ 6025 h 456875"/>
              <a:gd name="connsiteX48" fmla="*/ 23906 w 328706"/>
              <a:gd name="connsiteY48" fmla="*/ 3909 h 456875"/>
              <a:gd name="connsiteX49" fmla="*/ 19673 w 328706"/>
              <a:gd name="connsiteY49" fmla="*/ 10259 h 456875"/>
              <a:gd name="connsiteX50" fmla="*/ 15439 w 328706"/>
              <a:gd name="connsiteY50" fmla="*/ 31425 h 456875"/>
              <a:gd name="connsiteX51" fmla="*/ 13323 w 328706"/>
              <a:gd name="connsiteY51" fmla="*/ 46242 h 456875"/>
              <a:gd name="connsiteX52" fmla="*/ 6973 w 328706"/>
              <a:gd name="connsiteY52" fmla="*/ 58942 h 456875"/>
              <a:gd name="connsiteX53" fmla="*/ 4856 w 328706"/>
              <a:gd name="connsiteY53" fmla="*/ 65292 h 456875"/>
              <a:gd name="connsiteX54" fmla="*/ 11206 w 328706"/>
              <a:gd name="connsiteY54" fmla="*/ 166892 h 456875"/>
              <a:gd name="connsiteX55" fmla="*/ 17556 w 328706"/>
              <a:gd name="connsiteY55" fmla="*/ 175359 h 456875"/>
              <a:gd name="connsiteX56" fmla="*/ 23906 w 328706"/>
              <a:gd name="connsiteY56" fmla="*/ 188059 h 456875"/>
              <a:gd name="connsiteX57" fmla="*/ 32373 w 328706"/>
              <a:gd name="connsiteY57" fmla="*/ 200759 h 456875"/>
              <a:gd name="connsiteX58" fmla="*/ 38723 w 328706"/>
              <a:gd name="connsiteY58" fmla="*/ 211342 h 456875"/>
              <a:gd name="connsiteX59" fmla="*/ 40839 w 328706"/>
              <a:gd name="connsiteY59" fmla="*/ 217692 h 456875"/>
              <a:gd name="connsiteX60" fmla="*/ 45073 w 328706"/>
              <a:gd name="connsiteY60" fmla="*/ 221925 h 456875"/>
              <a:gd name="connsiteX61" fmla="*/ 49306 w 328706"/>
              <a:gd name="connsiteY61" fmla="*/ 228275 h 456875"/>
              <a:gd name="connsiteX62" fmla="*/ 55656 w 328706"/>
              <a:gd name="connsiteY62" fmla="*/ 238859 h 456875"/>
              <a:gd name="connsiteX63" fmla="*/ 57773 w 328706"/>
              <a:gd name="connsiteY63" fmla="*/ 247325 h 456875"/>
              <a:gd name="connsiteX64" fmla="*/ 64123 w 328706"/>
              <a:gd name="connsiteY64" fmla="*/ 255792 h 456875"/>
              <a:gd name="connsiteX65" fmla="*/ 68356 w 328706"/>
              <a:gd name="connsiteY65" fmla="*/ 264259 h 456875"/>
              <a:gd name="connsiteX66" fmla="*/ 70473 w 328706"/>
              <a:gd name="connsiteY66" fmla="*/ 274842 h 456875"/>
              <a:gd name="connsiteX67" fmla="*/ 74706 w 328706"/>
              <a:gd name="connsiteY67" fmla="*/ 291775 h 456875"/>
              <a:gd name="connsiteX68" fmla="*/ 76823 w 328706"/>
              <a:gd name="connsiteY68" fmla="*/ 302359 h 456875"/>
              <a:gd name="connsiteX69" fmla="*/ 78939 w 328706"/>
              <a:gd name="connsiteY69" fmla="*/ 315059 h 456875"/>
              <a:gd name="connsiteX70" fmla="*/ 85289 w 328706"/>
              <a:gd name="connsiteY70" fmla="*/ 336225 h 456875"/>
              <a:gd name="connsiteX71" fmla="*/ 87406 w 328706"/>
              <a:gd name="connsiteY71" fmla="*/ 344692 h 456875"/>
              <a:gd name="connsiteX72" fmla="*/ 91639 w 328706"/>
              <a:gd name="connsiteY72" fmla="*/ 365859 h 456875"/>
              <a:gd name="connsiteX73" fmla="*/ 95873 w 328706"/>
              <a:gd name="connsiteY73" fmla="*/ 372209 h 456875"/>
              <a:gd name="connsiteX74" fmla="*/ 102223 w 328706"/>
              <a:gd name="connsiteY74" fmla="*/ 378559 h 456875"/>
              <a:gd name="connsiteX75" fmla="*/ 129739 w 328706"/>
              <a:gd name="connsiteY75" fmla="*/ 391259 h 456875"/>
              <a:gd name="connsiteX76" fmla="*/ 136089 w 328706"/>
              <a:gd name="connsiteY76" fmla="*/ 395492 h 456875"/>
              <a:gd name="connsiteX77" fmla="*/ 144556 w 328706"/>
              <a:gd name="connsiteY77" fmla="*/ 399725 h 456875"/>
              <a:gd name="connsiteX78" fmla="*/ 148789 w 328706"/>
              <a:gd name="connsiteY78" fmla="*/ 403959 h 456875"/>
              <a:gd name="connsiteX79" fmla="*/ 163606 w 328706"/>
              <a:gd name="connsiteY79" fmla="*/ 412425 h 456875"/>
              <a:gd name="connsiteX80" fmla="*/ 172073 w 328706"/>
              <a:gd name="connsiteY80" fmla="*/ 423009 h 456875"/>
              <a:gd name="connsiteX81" fmla="*/ 184773 w 328706"/>
              <a:gd name="connsiteY81" fmla="*/ 435709 h 456875"/>
              <a:gd name="connsiteX82" fmla="*/ 195356 w 328706"/>
              <a:gd name="connsiteY82" fmla="*/ 448409 h 456875"/>
              <a:gd name="connsiteX83" fmla="*/ 203823 w 328706"/>
              <a:gd name="connsiteY83" fmla="*/ 456875 h 456875"/>
              <a:gd name="connsiteX84" fmla="*/ 275789 w 328706"/>
              <a:gd name="connsiteY84" fmla="*/ 454759 h 456875"/>
              <a:gd name="connsiteX85" fmla="*/ 286373 w 328706"/>
              <a:gd name="connsiteY85" fmla="*/ 433592 h 45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8706" h="456875">
                <a:moveTo>
                  <a:pt x="286373" y="433592"/>
                </a:moveTo>
                <a:lnTo>
                  <a:pt x="286373" y="433592"/>
                </a:lnTo>
                <a:cubicBezTo>
                  <a:pt x="286426" y="433563"/>
                  <a:pt x="306811" y="422910"/>
                  <a:pt x="311773" y="418775"/>
                </a:cubicBezTo>
                <a:cubicBezTo>
                  <a:pt x="314073" y="416859"/>
                  <a:pt x="316207" y="414725"/>
                  <a:pt x="318123" y="412425"/>
                </a:cubicBezTo>
                <a:cubicBezTo>
                  <a:pt x="319752" y="410471"/>
                  <a:pt x="320945" y="408192"/>
                  <a:pt x="322356" y="406075"/>
                </a:cubicBezTo>
                <a:cubicBezTo>
                  <a:pt x="323062" y="403253"/>
                  <a:pt x="323637" y="400395"/>
                  <a:pt x="324473" y="397609"/>
                </a:cubicBezTo>
                <a:cubicBezTo>
                  <a:pt x="325755" y="393335"/>
                  <a:pt x="328706" y="384909"/>
                  <a:pt x="328706" y="384909"/>
                </a:cubicBezTo>
                <a:cubicBezTo>
                  <a:pt x="325570" y="319056"/>
                  <a:pt x="330358" y="358478"/>
                  <a:pt x="324473" y="331992"/>
                </a:cubicBezTo>
                <a:cubicBezTo>
                  <a:pt x="323693" y="328480"/>
                  <a:pt x="323619" y="324777"/>
                  <a:pt x="322356" y="321409"/>
                </a:cubicBezTo>
                <a:cubicBezTo>
                  <a:pt x="321463" y="319027"/>
                  <a:pt x="319385" y="317268"/>
                  <a:pt x="318123" y="315059"/>
                </a:cubicBezTo>
                <a:cubicBezTo>
                  <a:pt x="316557" y="312319"/>
                  <a:pt x="315300" y="309414"/>
                  <a:pt x="313889" y="306592"/>
                </a:cubicBezTo>
                <a:cubicBezTo>
                  <a:pt x="313184" y="303770"/>
                  <a:pt x="312919" y="300799"/>
                  <a:pt x="311773" y="298125"/>
                </a:cubicBezTo>
                <a:cubicBezTo>
                  <a:pt x="304803" y="281862"/>
                  <a:pt x="309899" y="303089"/>
                  <a:pt x="303306" y="283309"/>
                </a:cubicBezTo>
                <a:cubicBezTo>
                  <a:pt x="301466" y="277789"/>
                  <a:pt x="300484" y="272020"/>
                  <a:pt x="299073" y="266375"/>
                </a:cubicBezTo>
                <a:cubicBezTo>
                  <a:pt x="298367" y="263553"/>
                  <a:pt x="298569" y="260329"/>
                  <a:pt x="296956" y="257909"/>
                </a:cubicBezTo>
                <a:lnTo>
                  <a:pt x="292723" y="251559"/>
                </a:lnTo>
                <a:cubicBezTo>
                  <a:pt x="283606" y="215096"/>
                  <a:pt x="293581" y="246926"/>
                  <a:pt x="284256" y="228275"/>
                </a:cubicBezTo>
                <a:cubicBezTo>
                  <a:pt x="280814" y="221391"/>
                  <a:pt x="283970" y="221639"/>
                  <a:pt x="277906" y="215575"/>
                </a:cubicBezTo>
                <a:cubicBezTo>
                  <a:pt x="276107" y="213776"/>
                  <a:pt x="273510" y="212971"/>
                  <a:pt x="271556" y="211342"/>
                </a:cubicBezTo>
                <a:cubicBezTo>
                  <a:pt x="269256" y="209426"/>
                  <a:pt x="267506" y="206908"/>
                  <a:pt x="265206" y="204992"/>
                </a:cubicBezTo>
                <a:cubicBezTo>
                  <a:pt x="263252" y="203363"/>
                  <a:pt x="260757" y="202449"/>
                  <a:pt x="258856" y="200759"/>
                </a:cubicBezTo>
                <a:cubicBezTo>
                  <a:pt x="254381" y="196782"/>
                  <a:pt x="250389" y="192292"/>
                  <a:pt x="246156" y="188059"/>
                </a:cubicBezTo>
                <a:cubicBezTo>
                  <a:pt x="244039" y="185942"/>
                  <a:pt x="241602" y="184104"/>
                  <a:pt x="239806" y="181709"/>
                </a:cubicBezTo>
                <a:lnTo>
                  <a:pt x="233456" y="173242"/>
                </a:lnTo>
                <a:cubicBezTo>
                  <a:pt x="231346" y="166912"/>
                  <a:pt x="230903" y="163353"/>
                  <a:pt x="224989" y="158425"/>
                </a:cubicBezTo>
                <a:cubicBezTo>
                  <a:pt x="223275" y="156997"/>
                  <a:pt x="220756" y="157014"/>
                  <a:pt x="218639" y="156309"/>
                </a:cubicBezTo>
                <a:cubicBezTo>
                  <a:pt x="207916" y="134861"/>
                  <a:pt x="221791" y="161351"/>
                  <a:pt x="208056" y="139375"/>
                </a:cubicBezTo>
                <a:cubicBezTo>
                  <a:pt x="206384" y="136699"/>
                  <a:pt x="205495" y="133585"/>
                  <a:pt x="203823" y="130909"/>
                </a:cubicBezTo>
                <a:cubicBezTo>
                  <a:pt x="201953" y="127917"/>
                  <a:pt x="199343" y="125434"/>
                  <a:pt x="197473" y="122442"/>
                </a:cubicBezTo>
                <a:cubicBezTo>
                  <a:pt x="186451" y="104808"/>
                  <a:pt x="198330" y="122039"/>
                  <a:pt x="191123" y="107625"/>
                </a:cubicBezTo>
                <a:cubicBezTo>
                  <a:pt x="189985" y="105350"/>
                  <a:pt x="188151" y="103484"/>
                  <a:pt x="186889" y="101275"/>
                </a:cubicBezTo>
                <a:cubicBezTo>
                  <a:pt x="185324" y="98536"/>
                  <a:pt x="184549" y="95333"/>
                  <a:pt x="182656" y="92809"/>
                </a:cubicBezTo>
                <a:cubicBezTo>
                  <a:pt x="173003" y="79939"/>
                  <a:pt x="177756" y="87184"/>
                  <a:pt x="167839" y="82225"/>
                </a:cubicBezTo>
                <a:cubicBezTo>
                  <a:pt x="165564" y="81087"/>
                  <a:pt x="163698" y="79254"/>
                  <a:pt x="161489" y="77992"/>
                </a:cubicBezTo>
                <a:cubicBezTo>
                  <a:pt x="158750" y="76427"/>
                  <a:pt x="155699" y="75431"/>
                  <a:pt x="153023" y="73759"/>
                </a:cubicBezTo>
                <a:cubicBezTo>
                  <a:pt x="150031" y="71889"/>
                  <a:pt x="147446" y="69432"/>
                  <a:pt x="144556" y="67409"/>
                </a:cubicBezTo>
                <a:cubicBezTo>
                  <a:pt x="140388" y="64491"/>
                  <a:pt x="135926" y="61995"/>
                  <a:pt x="131856" y="58942"/>
                </a:cubicBezTo>
                <a:cubicBezTo>
                  <a:pt x="129034" y="56825"/>
                  <a:pt x="126381" y="54462"/>
                  <a:pt x="123389" y="52592"/>
                </a:cubicBezTo>
                <a:cubicBezTo>
                  <a:pt x="120713" y="50920"/>
                  <a:pt x="117490" y="50193"/>
                  <a:pt x="114923" y="48359"/>
                </a:cubicBezTo>
                <a:cubicBezTo>
                  <a:pt x="112487" y="46619"/>
                  <a:pt x="111064" y="43669"/>
                  <a:pt x="108573" y="42009"/>
                </a:cubicBezTo>
                <a:cubicBezTo>
                  <a:pt x="106717" y="40771"/>
                  <a:pt x="104219" y="40890"/>
                  <a:pt x="102223" y="39892"/>
                </a:cubicBezTo>
                <a:cubicBezTo>
                  <a:pt x="99948" y="38754"/>
                  <a:pt x="98198" y="36692"/>
                  <a:pt x="95873" y="35659"/>
                </a:cubicBezTo>
                <a:cubicBezTo>
                  <a:pt x="91795" y="33847"/>
                  <a:pt x="86886" y="33900"/>
                  <a:pt x="83173" y="31425"/>
                </a:cubicBezTo>
                <a:cubicBezTo>
                  <a:pt x="81056" y="30014"/>
                  <a:pt x="78810" y="28781"/>
                  <a:pt x="76823" y="27192"/>
                </a:cubicBezTo>
                <a:cubicBezTo>
                  <a:pt x="75265" y="25945"/>
                  <a:pt x="74249" y="24066"/>
                  <a:pt x="72589" y="22959"/>
                </a:cubicBezTo>
                <a:cubicBezTo>
                  <a:pt x="69964" y="21209"/>
                  <a:pt x="66945" y="20136"/>
                  <a:pt x="64123" y="18725"/>
                </a:cubicBezTo>
                <a:cubicBezTo>
                  <a:pt x="62712" y="16608"/>
                  <a:pt x="61688" y="14174"/>
                  <a:pt x="59889" y="12375"/>
                </a:cubicBezTo>
                <a:cubicBezTo>
                  <a:pt x="55017" y="7503"/>
                  <a:pt x="51549" y="7644"/>
                  <a:pt x="45073" y="6025"/>
                </a:cubicBezTo>
                <a:cubicBezTo>
                  <a:pt x="38120" y="-926"/>
                  <a:pt x="39104" y="-2170"/>
                  <a:pt x="23906" y="3909"/>
                </a:cubicBezTo>
                <a:cubicBezTo>
                  <a:pt x="21544" y="4854"/>
                  <a:pt x="21084" y="8142"/>
                  <a:pt x="19673" y="10259"/>
                </a:cubicBezTo>
                <a:cubicBezTo>
                  <a:pt x="16868" y="21478"/>
                  <a:pt x="17514" y="17937"/>
                  <a:pt x="15439" y="31425"/>
                </a:cubicBezTo>
                <a:cubicBezTo>
                  <a:pt x="14680" y="36356"/>
                  <a:pt x="14301" y="41350"/>
                  <a:pt x="13323" y="46242"/>
                </a:cubicBezTo>
                <a:cubicBezTo>
                  <a:pt x="11550" y="55106"/>
                  <a:pt x="11134" y="50621"/>
                  <a:pt x="6973" y="58942"/>
                </a:cubicBezTo>
                <a:cubicBezTo>
                  <a:pt x="5975" y="60938"/>
                  <a:pt x="5562" y="63175"/>
                  <a:pt x="4856" y="65292"/>
                </a:cubicBezTo>
                <a:cubicBezTo>
                  <a:pt x="6404" y="134922"/>
                  <a:pt x="-10592" y="136373"/>
                  <a:pt x="11206" y="166892"/>
                </a:cubicBezTo>
                <a:cubicBezTo>
                  <a:pt x="13256" y="169763"/>
                  <a:pt x="15439" y="172537"/>
                  <a:pt x="17556" y="175359"/>
                </a:cubicBezTo>
                <a:cubicBezTo>
                  <a:pt x="21991" y="193095"/>
                  <a:pt x="16358" y="176736"/>
                  <a:pt x="23906" y="188059"/>
                </a:cubicBezTo>
                <a:cubicBezTo>
                  <a:pt x="34155" y="203433"/>
                  <a:pt x="22667" y="191053"/>
                  <a:pt x="32373" y="200759"/>
                </a:cubicBezTo>
                <a:cubicBezTo>
                  <a:pt x="38367" y="218747"/>
                  <a:pt x="30007" y="196815"/>
                  <a:pt x="38723" y="211342"/>
                </a:cubicBezTo>
                <a:cubicBezTo>
                  <a:pt x="39871" y="213255"/>
                  <a:pt x="39691" y="215779"/>
                  <a:pt x="40839" y="217692"/>
                </a:cubicBezTo>
                <a:cubicBezTo>
                  <a:pt x="41866" y="219403"/>
                  <a:pt x="43826" y="220367"/>
                  <a:pt x="45073" y="221925"/>
                </a:cubicBezTo>
                <a:cubicBezTo>
                  <a:pt x="46662" y="223911"/>
                  <a:pt x="48168" y="226000"/>
                  <a:pt x="49306" y="228275"/>
                </a:cubicBezTo>
                <a:cubicBezTo>
                  <a:pt x="54802" y="239266"/>
                  <a:pt x="47388" y="230589"/>
                  <a:pt x="55656" y="238859"/>
                </a:cubicBezTo>
                <a:cubicBezTo>
                  <a:pt x="56362" y="241681"/>
                  <a:pt x="56472" y="244723"/>
                  <a:pt x="57773" y="247325"/>
                </a:cubicBezTo>
                <a:cubicBezTo>
                  <a:pt x="59351" y="250480"/>
                  <a:pt x="62253" y="252800"/>
                  <a:pt x="64123" y="255792"/>
                </a:cubicBezTo>
                <a:cubicBezTo>
                  <a:pt x="65795" y="258468"/>
                  <a:pt x="66945" y="261437"/>
                  <a:pt x="68356" y="264259"/>
                </a:cubicBezTo>
                <a:cubicBezTo>
                  <a:pt x="69062" y="267787"/>
                  <a:pt x="69664" y="271337"/>
                  <a:pt x="70473" y="274842"/>
                </a:cubicBezTo>
                <a:cubicBezTo>
                  <a:pt x="71781" y="280511"/>
                  <a:pt x="73565" y="286070"/>
                  <a:pt x="74706" y="291775"/>
                </a:cubicBezTo>
                <a:cubicBezTo>
                  <a:pt x="75412" y="295303"/>
                  <a:pt x="76179" y="298819"/>
                  <a:pt x="76823" y="302359"/>
                </a:cubicBezTo>
                <a:cubicBezTo>
                  <a:pt x="77591" y="306581"/>
                  <a:pt x="78097" y="310851"/>
                  <a:pt x="78939" y="315059"/>
                </a:cubicBezTo>
                <a:cubicBezTo>
                  <a:pt x="80888" y="324805"/>
                  <a:pt x="82054" y="325443"/>
                  <a:pt x="85289" y="336225"/>
                </a:cubicBezTo>
                <a:cubicBezTo>
                  <a:pt x="86125" y="339012"/>
                  <a:pt x="86886" y="341830"/>
                  <a:pt x="87406" y="344692"/>
                </a:cubicBezTo>
                <a:cubicBezTo>
                  <a:pt x="88519" y="350811"/>
                  <a:pt x="88536" y="359653"/>
                  <a:pt x="91639" y="365859"/>
                </a:cubicBezTo>
                <a:cubicBezTo>
                  <a:pt x="92777" y="368134"/>
                  <a:pt x="94244" y="370255"/>
                  <a:pt x="95873" y="372209"/>
                </a:cubicBezTo>
                <a:cubicBezTo>
                  <a:pt x="97789" y="374509"/>
                  <a:pt x="99698" y="376952"/>
                  <a:pt x="102223" y="378559"/>
                </a:cubicBezTo>
                <a:cubicBezTo>
                  <a:pt x="122238" y="391295"/>
                  <a:pt x="113488" y="383133"/>
                  <a:pt x="129739" y="391259"/>
                </a:cubicBezTo>
                <a:cubicBezTo>
                  <a:pt x="132014" y="392397"/>
                  <a:pt x="133880" y="394230"/>
                  <a:pt x="136089" y="395492"/>
                </a:cubicBezTo>
                <a:cubicBezTo>
                  <a:pt x="138829" y="397057"/>
                  <a:pt x="141734" y="398314"/>
                  <a:pt x="144556" y="399725"/>
                </a:cubicBezTo>
                <a:cubicBezTo>
                  <a:pt x="145967" y="401136"/>
                  <a:pt x="147129" y="402852"/>
                  <a:pt x="148789" y="403959"/>
                </a:cubicBezTo>
                <a:cubicBezTo>
                  <a:pt x="161823" y="412649"/>
                  <a:pt x="152783" y="403766"/>
                  <a:pt x="163606" y="412425"/>
                </a:cubicBezTo>
                <a:cubicBezTo>
                  <a:pt x="170755" y="418145"/>
                  <a:pt x="165308" y="415398"/>
                  <a:pt x="172073" y="423009"/>
                </a:cubicBezTo>
                <a:cubicBezTo>
                  <a:pt x="176051" y="427484"/>
                  <a:pt x="181452" y="430728"/>
                  <a:pt x="184773" y="435709"/>
                </a:cubicBezTo>
                <a:cubicBezTo>
                  <a:pt x="190666" y="444550"/>
                  <a:pt x="187207" y="440260"/>
                  <a:pt x="195356" y="448409"/>
                </a:cubicBezTo>
                <a:cubicBezTo>
                  <a:pt x="197238" y="454054"/>
                  <a:pt x="196297" y="456875"/>
                  <a:pt x="203823" y="456875"/>
                </a:cubicBezTo>
                <a:cubicBezTo>
                  <a:pt x="227822" y="456875"/>
                  <a:pt x="251800" y="455464"/>
                  <a:pt x="275789" y="454759"/>
                </a:cubicBezTo>
                <a:lnTo>
                  <a:pt x="286373" y="433592"/>
                </a:ln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8" name="Freeform: Shape 1036">
            <a:extLst>
              <a:ext uri="{FF2B5EF4-FFF2-40B4-BE49-F238E27FC236}">
                <a16:creationId xmlns:a16="http://schemas.microsoft.com/office/drawing/2014/main" id="{C16C7938-4014-47B1-8808-46F0419DA7AE}"/>
              </a:ext>
            </a:extLst>
          </p:cNvPr>
          <p:cNvSpPr/>
          <p:nvPr/>
        </p:nvSpPr>
        <p:spPr>
          <a:xfrm rot="3028085">
            <a:off x="6856508" y="5307892"/>
            <a:ext cx="612609" cy="447863"/>
          </a:xfrm>
          <a:custGeom>
            <a:avLst/>
            <a:gdLst>
              <a:gd name="connsiteX0" fmla="*/ 436033 w 516467"/>
              <a:gd name="connsiteY0" fmla="*/ 361950 h 377576"/>
              <a:gd name="connsiteX1" fmla="*/ 436033 w 516467"/>
              <a:gd name="connsiteY1" fmla="*/ 361950 h 377576"/>
              <a:gd name="connsiteX2" fmla="*/ 495300 w 516467"/>
              <a:gd name="connsiteY2" fmla="*/ 353483 h 377576"/>
              <a:gd name="connsiteX3" fmla="*/ 501650 w 516467"/>
              <a:gd name="connsiteY3" fmla="*/ 347133 h 377576"/>
              <a:gd name="connsiteX4" fmla="*/ 503767 w 516467"/>
              <a:gd name="connsiteY4" fmla="*/ 340783 h 377576"/>
              <a:gd name="connsiteX5" fmla="*/ 508000 w 516467"/>
              <a:gd name="connsiteY5" fmla="*/ 334433 h 377576"/>
              <a:gd name="connsiteX6" fmla="*/ 510117 w 516467"/>
              <a:gd name="connsiteY6" fmla="*/ 319616 h 377576"/>
              <a:gd name="connsiteX7" fmla="*/ 512233 w 516467"/>
              <a:gd name="connsiteY7" fmla="*/ 313266 h 377576"/>
              <a:gd name="connsiteX8" fmla="*/ 514350 w 516467"/>
              <a:gd name="connsiteY8" fmla="*/ 300566 h 377576"/>
              <a:gd name="connsiteX9" fmla="*/ 516467 w 516467"/>
              <a:gd name="connsiteY9" fmla="*/ 292100 h 377576"/>
              <a:gd name="connsiteX10" fmla="*/ 514350 w 516467"/>
              <a:gd name="connsiteY10" fmla="*/ 249766 h 377576"/>
              <a:gd name="connsiteX11" fmla="*/ 512233 w 516467"/>
              <a:gd name="connsiteY11" fmla="*/ 243416 h 377576"/>
              <a:gd name="connsiteX12" fmla="*/ 508000 w 516467"/>
              <a:gd name="connsiteY12" fmla="*/ 237066 h 377576"/>
              <a:gd name="connsiteX13" fmla="*/ 501650 w 516467"/>
              <a:gd name="connsiteY13" fmla="*/ 230716 h 377576"/>
              <a:gd name="connsiteX14" fmla="*/ 493183 w 516467"/>
              <a:gd name="connsiteY14" fmla="*/ 218016 h 377576"/>
              <a:gd name="connsiteX15" fmla="*/ 486833 w 516467"/>
              <a:gd name="connsiteY15" fmla="*/ 215900 h 377576"/>
              <a:gd name="connsiteX16" fmla="*/ 476250 w 516467"/>
              <a:gd name="connsiteY16" fmla="*/ 207433 h 377576"/>
              <a:gd name="connsiteX17" fmla="*/ 472017 w 516467"/>
              <a:gd name="connsiteY17" fmla="*/ 201083 h 377576"/>
              <a:gd name="connsiteX18" fmla="*/ 467783 w 516467"/>
              <a:gd name="connsiteY18" fmla="*/ 196850 h 377576"/>
              <a:gd name="connsiteX19" fmla="*/ 463550 w 516467"/>
              <a:gd name="connsiteY19" fmla="*/ 188383 h 377576"/>
              <a:gd name="connsiteX20" fmla="*/ 457200 w 516467"/>
              <a:gd name="connsiteY20" fmla="*/ 179916 h 377576"/>
              <a:gd name="connsiteX21" fmla="*/ 455083 w 516467"/>
              <a:gd name="connsiteY21" fmla="*/ 165100 h 377576"/>
              <a:gd name="connsiteX22" fmla="*/ 450850 w 516467"/>
              <a:gd name="connsiteY22" fmla="*/ 156633 h 377576"/>
              <a:gd name="connsiteX23" fmla="*/ 448733 w 516467"/>
              <a:gd name="connsiteY23" fmla="*/ 148166 h 377576"/>
              <a:gd name="connsiteX24" fmla="*/ 446617 w 516467"/>
              <a:gd name="connsiteY24" fmla="*/ 141816 h 377576"/>
              <a:gd name="connsiteX25" fmla="*/ 444500 w 516467"/>
              <a:gd name="connsiteY25" fmla="*/ 133350 h 377576"/>
              <a:gd name="connsiteX26" fmla="*/ 440267 w 516467"/>
              <a:gd name="connsiteY26" fmla="*/ 120650 h 377576"/>
              <a:gd name="connsiteX27" fmla="*/ 433917 w 516467"/>
              <a:gd name="connsiteY27" fmla="*/ 99483 h 377576"/>
              <a:gd name="connsiteX28" fmla="*/ 431800 w 516467"/>
              <a:gd name="connsiteY28" fmla="*/ 93133 h 377576"/>
              <a:gd name="connsiteX29" fmla="*/ 429683 w 516467"/>
              <a:gd name="connsiteY29" fmla="*/ 86783 h 377576"/>
              <a:gd name="connsiteX30" fmla="*/ 425450 w 516467"/>
              <a:gd name="connsiteY30" fmla="*/ 80433 h 377576"/>
              <a:gd name="connsiteX31" fmla="*/ 421217 w 516467"/>
              <a:gd name="connsiteY31" fmla="*/ 67733 h 377576"/>
              <a:gd name="connsiteX32" fmla="*/ 412750 w 516467"/>
              <a:gd name="connsiteY32" fmla="*/ 52916 h 377576"/>
              <a:gd name="connsiteX33" fmla="*/ 410633 w 516467"/>
              <a:gd name="connsiteY33" fmla="*/ 46566 h 377576"/>
              <a:gd name="connsiteX34" fmla="*/ 406400 w 516467"/>
              <a:gd name="connsiteY34" fmla="*/ 38100 h 377576"/>
              <a:gd name="connsiteX35" fmla="*/ 402167 w 516467"/>
              <a:gd name="connsiteY35" fmla="*/ 25400 h 377576"/>
              <a:gd name="connsiteX36" fmla="*/ 397933 w 516467"/>
              <a:gd name="connsiteY36" fmla="*/ 21166 h 377576"/>
              <a:gd name="connsiteX37" fmla="*/ 393700 w 516467"/>
              <a:gd name="connsiteY37" fmla="*/ 14816 h 377576"/>
              <a:gd name="connsiteX38" fmla="*/ 381000 w 516467"/>
              <a:gd name="connsiteY38" fmla="*/ 10583 h 377576"/>
              <a:gd name="connsiteX39" fmla="*/ 374650 w 516467"/>
              <a:gd name="connsiteY39" fmla="*/ 8466 h 377576"/>
              <a:gd name="connsiteX40" fmla="*/ 357717 w 516467"/>
              <a:gd name="connsiteY40" fmla="*/ 4233 h 377576"/>
              <a:gd name="connsiteX41" fmla="*/ 349250 w 516467"/>
              <a:gd name="connsiteY41" fmla="*/ 0 h 377576"/>
              <a:gd name="connsiteX42" fmla="*/ 306917 w 516467"/>
              <a:gd name="connsiteY42" fmla="*/ 4233 h 377576"/>
              <a:gd name="connsiteX43" fmla="*/ 298450 w 516467"/>
              <a:gd name="connsiteY43" fmla="*/ 8466 h 377576"/>
              <a:gd name="connsiteX44" fmla="*/ 287867 w 516467"/>
              <a:gd name="connsiteY44" fmla="*/ 19050 h 377576"/>
              <a:gd name="connsiteX45" fmla="*/ 270933 w 516467"/>
              <a:gd name="connsiteY45" fmla="*/ 29633 h 377576"/>
              <a:gd name="connsiteX46" fmla="*/ 262467 w 516467"/>
              <a:gd name="connsiteY46" fmla="*/ 38100 h 377576"/>
              <a:gd name="connsiteX47" fmla="*/ 234950 w 516467"/>
              <a:gd name="connsiteY47" fmla="*/ 57150 h 377576"/>
              <a:gd name="connsiteX48" fmla="*/ 226483 w 516467"/>
              <a:gd name="connsiteY48" fmla="*/ 59266 h 377576"/>
              <a:gd name="connsiteX49" fmla="*/ 211667 w 516467"/>
              <a:gd name="connsiteY49" fmla="*/ 63500 h 377576"/>
              <a:gd name="connsiteX50" fmla="*/ 190500 w 516467"/>
              <a:gd name="connsiteY50" fmla="*/ 65616 h 377576"/>
              <a:gd name="connsiteX51" fmla="*/ 173567 w 516467"/>
              <a:gd name="connsiteY51" fmla="*/ 67733 h 377576"/>
              <a:gd name="connsiteX52" fmla="*/ 167217 w 516467"/>
              <a:gd name="connsiteY52" fmla="*/ 69850 h 377576"/>
              <a:gd name="connsiteX53" fmla="*/ 158750 w 516467"/>
              <a:gd name="connsiteY53" fmla="*/ 71966 h 377576"/>
              <a:gd name="connsiteX54" fmla="*/ 141817 w 516467"/>
              <a:gd name="connsiteY54" fmla="*/ 78316 h 377576"/>
              <a:gd name="connsiteX55" fmla="*/ 127000 w 516467"/>
              <a:gd name="connsiteY55" fmla="*/ 86783 h 377576"/>
              <a:gd name="connsiteX56" fmla="*/ 118533 w 516467"/>
              <a:gd name="connsiteY56" fmla="*/ 88900 h 377576"/>
              <a:gd name="connsiteX57" fmla="*/ 110067 w 516467"/>
              <a:gd name="connsiteY57" fmla="*/ 93133 h 377576"/>
              <a:gd name="connsiteX58" fmla="*/ 88900 w 516467"/>
              <a:gd name="connsiteY58" fmla="*/ 97366 h 377576"/>
              <a:gd name="connsiteX59" fmla="*/ 78317 w 516467"/>
              <a:gd name="connsiteY59" fmla="*/ 99483 h 377576"/>
              <a:gd name="connsiteX60" fmla="*/ 65617 w 516467"/>
              <a:gd name="connsiteY60" fmla="*/ 101600 h 377576"/>
              <a:gd name="connsiteX61" fmla="*/ 57150 w 516467"/>
              <a:gd name="connsiteY61" fmla="*/ 103716 h 377576"/>
              <a:gd name="connsiteX62" fmla="*/ 29633 w 516467"/>
              <a:gd name="connsiteY62" fmla="*/ 110066 h 377576"/>
              <a:gd name="connsiteX63" fmla="*/ 16933 w 516467"/>
              <a:gd name="connsiteY63" fmla="*/ 114300 h 377576"/>
              <a:gd name="connsiteX64" fmla="*/ 10583 w 516467"/>
              <a:gd name="connsiteY64" fmla="*/ 118533 h 377576"/>
              <a:gd name="connsiteX65" fmla="*/ 4233 w 516467"/>
              <a:gd name="connsiteY65" fmla="*/ 131233 h 377576"/>
              <a:gd name="connsiteX66" fmla="*/ 0 w 516467"/>
              <a:gd name="connsiteY66" fmla="*/ 137583 h 377576"/>
              <a:gd name="connsiteX67" fmla="*/ 4233 w 516467"/>
              <a:gd name="connsiteY67" fmla="*/ 169333 h 377576"/>
              <a:gd name="connsiteX68" fmla="*/ 6350 w 516467"/>
              <a:gd name="connsiteY68" fmla="*/ 177800 h 377576"/>
              <a:gd name="connsiteX69" fmla="*/ 12700 w 516467"/>
              <a:gd name="connsiteY69" fmla="*/ 190500 h 377576"/>
              <a:gd name="connsiteX70" fmla="*/ 16933 w 516467"/>
              <a:gd name="connsiteY70" fmla="*/ 211666 h 377576"/>
              <a:gd name="connsiteX71" fmla="*/ 25400 w 516467"/>
              <a:gd name="connsiteY71" fmla="*/ 224366 h 377576"/>
              <a:gd name="connsiteX72" fmla="*/ 31750 w 516467"/>
              <a:gd name="connsiteY72" fmla="*/ 234950 h 377576"/>
              <a:gd name="connsiteX73" fmla="*/ 33867 w 516467"/>
              <a:gd name="connsiteY73" fmla="*/ 241300 h 377576"/>
              <a:gd name="connsiteX74" fmla="*/ 52917 w 516467"/>
              <a:gd name="connsiteY74" fmla="*/ 249766 h 377576"/>
              <a:gd name="connsiteX75" fmla="*/ 61383 w 516467"/>
              <a:gd name="connsiteY75" fmla="*/ 254000 h 377576"/>
              <a:gd name="connsiteX76" fmla="*/ 78317 w 516467"/>
              <a:gd name="connsiteY76" fmla="*/ 260350 h 377576"/>
              <a:gd name="connsiteX77" fmla="*/ 86783 w 516467"/>
              <a:gd name="connsiteY77" fmla="*/ 266700 h 377576"/>
              <a:gd name="connsiteX78" fmla="*/ 95250 w 516467"/>
              <a:gd name="connsiteY78" fmla="*/ 268816 h 377576"/>
              <a:gd name="connsiteX79" fmla="*/ 112183 w 516467"/>
              <a:gd name="connsiteY79" fmla="*/ 277283 h 377576"/>
              <a:gd name="connsiteX80" fmla="*/ 120650 w 516467"/>
              <a:gd name="connsiteY80" fmla="*/ 279400 h 377576"/>
              <a:gd name="connsiteX81" fmla="*/ 129117 w 516467"/>
              <a:gd name="connsiteY81" fmla="*/ 283633 h 377576"/>
              <a:gd name="connsiteX82" fmla="*/ 146050 w 516467"/>
              <a:gd name="connsiteY82" fmla="*/ 287866 h 377576"/>
              <a:gd name="connsiteX83" fmla="*/ 158750 w 516467"/>
              <a:gd name="connsiteY83" fmla="*/ 289983 h 377576"/>
              <a:gd name="connsiteX84" fmla="*/ 315383 w 516467"/>
              <a:gd name="connsiteY84" fmla="*/ 292100 h 377576"/>
              <a:gd name="connsiteX85" fmla="*/ 328083 w 516467"/>
              <a:gd name="connsiteY85" fmla="*/ 296333 h 377576"/>
              <a:gd name="connsiteX86" fmla="*/ 334433 w 516467"/>
              <a:gd name="connsiteY86" fmla="*/ 298450 h 377576"/>
              <a:gd name="connsiteX87" fmla="*/ 347133 w 516467"/>
              <a:gd name="connsiteY87" fmla="*/ 304800 h 377576"/>
              <a:gd name="connsiteX88" fmla="*/ 355600 w 516467"/>
              <a:gd name="connsiteY88" fmla="*/ 309033 h 377576"/>
              <a:gd name="connsiteX89" fmla="*/ 361950 w 516467"/>
              <a:gd name="connsiteY89" fmla="*/ 311150 h 377576"/>
              <a:gd name="connsiteX90" fmla="*/ 368300 w 516467"/>
              <a:gd name="connsiteY90" fmla="*/ 315383 h 377576"/>
              <a:gd name="connsiteX91" fmla="*/ 374650 w 516467"/>
              <a:gd name="connsiteY91" fmla="*/ 317500 h 377576"/>
              <a:gd name="connsiteX92" fmla="*/ 391583 w 516467"/>
              <a:gd name="connsiteY92" fmla="*/ 325966 h 377576"/>
              <a:gd name="connsiteX93" fmla="*/ 404283 w 516467"/>
              <a:gd name="connsiteY93" fmla="*/ 332316 h 377576"/>
              <a:gd name="connsiteX94" fmla="*/ 416983 w 516467"/>
              <a:gd name="connsiteY94" fmla="*/ 338666 h 377576"/>
              <a:gd name="connsiteX95" fmla="*/ 431800 w 516467"/>
              <a:gd name="connsiteY95" fmla="*/ 355600 h 377576"/>
              <a:gd name="connsiteX96" fmla="*/ 438150 w 516467"/>
              <a:gd name="connsiteY96" fmla="*/ 359833 h 377576"/>
              <a:gd name="connsiteX97" fmla="*/ 442383 w 516467"/>
              <a:gd name="connsiteY97" fmla="*/ 368300 h 377576"/>
              <a:gd name="connsiteX98" fmla="*/ 436033 w 516467"/>
              <a:gd name="connsiteY98" fmla="*/ 361950 h 37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16467" h="377576">
                <a:moveTo>
                  <a:pt x="436033" y="361950"/>
                </a:moveTo>
                <a:lnTo>
                  <a:pt x="436033" y="361950"/>
                </a:lnTo>
                <a:cubicBezTo>
                  <a:pt x="520485" y="358701"/>
                  <a:pt x="477160" y="375252"/>
                  <a:pt x="495300" y="353483"/>
                </a:cubicBezTo>
                <a:cubicBezTo>
                  <a:pt x="497216" y="351183"/>
                  <a:pt x="499533" y="349250"/>
                  <a:pt x="501650" y="347133"/>
                </a:cubicBezTo>
                <a:cubicBezTo>
                  <a:pt x="502356" y="345016"/>
                  <a:pt x="502769" y="342779"/>
                  <a:pt x="503767" y="340783"/>
                </a:cubicBezTo>
                <a:cubicBezTo>
                  <a:pt x="504905" y="338508"/>
                  <a:pt x="507269" y="336870"/>
                  <a:pt x="508000" y="334433"/>
                </a:cubicBezTo>
                <a:cubicBezTo>
                  <a:pt x="509434" y="329654"/>
                  <a:pt x="509139" y="324508"/>
                  <a:pt x="510117" y="319616"/>
                </a:cubicBezTo>
                <a:cubicBezTo>
                  <a:pt x="510555" y="317428"/>
                  <a:pt x="511749" y="315444"/>
                  <a:pt x="512233" y="313266"/>
                </a:cubicBezTo>
                <a:cubicBezTo>
                  <a:pt x="513164" y="309076"/>
                  <a:pt x="513508" y="304774"/>
                  <a:pt x="514350" y="300566"/>
                </a:cubicBezTo>
                <a:cubicBezTo>
                  <a:pt x="514921" y="297714"/>
                  <a:pt x="515761" y="294922"/>
                  <a:pt x="516467" y="292100"/>
                </a:cubicBezTo>
                <a:cubicBezTo>
                  <a:pt x="515761" y="277989"/>
                  <a:pt x="515574" y="263842"/>
                  <a:pt x="514350" y="249766"/>
                </a:cubicBezTo>
                <a:cubicBezTo>
                  <a:pt x="514157" y="247543"/>
                  <a:pt x="513231" y="245412"/>
                  <a:pt x="512233" y="243416"/>
                </a:cubicBezTo>
                <a:cubicBezTo>
                  <a:pt x="511095" y="241141"/>
                  <a:pt x="509629" y="239020"/>
                  <a:pt x="508000" y="237066"/>
                </a:cubicBezTo>
                <a:cubicBezTo>
                  <a:pt x="506084" y="234766"/>
                  <a:pt x="503767" y="232833"/>
                  <a:pt x="501650" y="230716"/>
                </a:cubicBezTo>
                <a:cubicBezTo>
                  <a:pt x="499431" y="224059"/>
                  <a:pt x="499978" y="222545"/>
                  <a:pt x="493183" y="218016"/>
                </a:cubicBezTo>
                <a:cubicBezTo>
                  <a:pt x="491327" y="216778"/>
                  <a:pt x="488950" y="216605"/>
                  <a:pt x="486833" y="215900"/>
                </a:cubicBezTo>
                <a:cubicBezTo>
                  <a:pt x="474702" y="197702"/>
                  <a:pt x="490855" y="219118"/>
                  <a:pt x="476250" y="207433"/>
                </a:cubicBezTo>
                <a:cubicBezTo>
                  <a:pt x="474264" y="205844"/>
                  <a:pt x="473606" y="203069"/>
                  <a:pt x="472017" y="201083"/>
                </a:cubicBezTo>
                <a:cubicBezTo>
                  <a:pt x="470770" y="199525"/>
                  <a:pt x="469194" y="198261"/>
                  <a:pt x="467783" y="196850"/>
                </a:cubicBezTo>
                <a:cubicBezTo>
                  <a:pt x="466372" y="194028"/>
                  <a:pt x="465222" y="191059"/>
                  <a:pt x="463550" y="188383"/>
                </a:cubicBezTo>
                <a:cubicBezTo>
                  <a:pt x="461680" y="185391"/>
                  <a:pt x="458406" y="183231"/>
                  <a:pt x="457200" y="179916"/>
                </a:cubicBezTo>
                <a:cubicBezTo>
                  <a:pt x="455495" y="175228"/>
                  <a:pt x="456396" y="169913"/>
                  <a:pt x="455083" y="165100"/>
                </a:cubicBezTo>
                <a:cubicBezTo>
                  <a:pt x="454253" y="162056"/>
                  <a:pt x="451958" y="159587"/>
                  <a:pt x="450850" y="156633"/>
                </a:cubicBezTo>
                <a:cubicBezTo>
                  <a:pt x="449829" y="153909"/>
                  <a:pt x="449532" y="150963"/>
                  <a:pt x="448733" y="148166"/>
                </a:cubicBezTo>
                <a:cubicBezTo>
                  <a:pt x="448120" y="146021"/>
                  <a:pt x="447230" y="143961"/>
                  <a:pt x="446617" y="141816"/>
                </a:cubicBezTo>
                <a:cubicBezTo>
                  <a:pt x="445818" y="139019"/>
                  <a:pt x="445336" y="136136"/>
                  <a:pt x="444500" y="133350"/>
                </a:cubicBezTo>
                <a:cubicBezTo>
                  <a:pt x="443218" y="129076"/>
                  <a:pt x="441349" y="124979"/>
                  <a:pt x="440267" y="120650"/>
                </a:cubicBezTo>
                <a:cubicBezTo>
                  <a:pt x="437068" y="107857"/>
                  <a:pt x="439069" y="114938"/>
                  <a:pt x="433917" y="99483"/>
                </a:cubicBezTo>
                <a:lnTo>
                  <a:pt x="431800" y="93133"/>
                </a:lnTo>
                <a:cubicBezTo>
                  <a:pt x="431094" y="91016"/>
                  <a:pt x="430921" y="88640"/>
                  <a:pt x="429683" y="86783"/>
                </a:cubicBezTo>
                <a:cubicBezTo>
                  <a:pt x="428272" y="84666"/>
                  <a:pt x="426483" y="82758"/>
                  <a:pt x="425450" y="80433"/>
                </a:cubicBezTo>
                <a:cubicBezTo>
                  <a:pt x="423638" y="76355"/>
                  <a:pt x="423693" y="71446"/>
                  <a:pt x="421217" y="67733"/>
                </a:cubicBezTo>
                <a:cubicBezTo>
                  <a:pt x="416963" y="61353"/>
                  <a:pt x="415974" y="60440"/>
                  <a:pt x="412750" y="52916"/>
                </a:cubicBezTo>
                <a:cubicBezTo>
                  <a:pt x="411871" y="50865"/>
                  <a:pt x="411512" y="48617"/>
                  <a:pt x="410633" y="46566"/>
                </a:cubicBezTo>
                <a:cubicBezTo>
                  <a:pt x="409390" y="43666"/>
                  <a:pt x="407572" y="41029"/>
                  <a:pt x="406400" y="38100"/>
                </a:cubicBezTo>
                <a:cubicBezTo>
                  <a:pt x="404743" y="33957"/>
                  <a:pt x="405322" y="28555"/>
                  <a:pt x="402167" y="25400"/>
                </a:cubicBezTo>
                <a:cubicBezTo>
                  <a:pt x="400756" y="23989"/>
                  <a:pt x="399180" y="22725"/>
                  <a:pt x="397933" y="21166"/>
                </a:cubicBezTo>
                <a:cubicBezTo>
                  <a:pt x="396344" y="19180"/>
                  <a:pt x="395857" y="16164"/>
                  <a:pt x="393700" y="14816"/>
                </a:cubicBezTo>
                <a:cubicBezTo>
                  <a:pt x="389916" y="12451"/>
                  <a:pt x="385233" y="11994"/>
                  <a:pt x="381000" y="10583"/>
                </a:cubicBezTo>
                <a:cubicBezTo>
                  <a:pt x="378883" y="9877"/>
                  <a:pt x="376815" y="9007"/>
                  <a:pt x="374650" y="8466"/>
                </a:cubicBezTo>
                <a:cubicBezTo>
                  <a:pt x="369006" y="7055"/>
                  <a:pt x="362921" y="6835"/>
                  <a:pt x="357717" y="4233"/>
                </a:cubicBezTo>
                <a:lnTo>
                  <a:pt x="349250" y="0"/>
                </a:lnTo>
                <a:cubicBezTo>
                  <a:pt x="335641" y="800"/>
                  <a:pt x="320097" y="-1415"/>
                  <a:pt x="306917" y="4233"/>
                </a:cubicBezTo>
                <a:cubicBezTo>
                  <a:pt x="304017" y="5476"/>
                  <a:pt x="301272" y="7055"/>
                  <a:pt x="298450" y="8466"/>
                </a:cubicBezTo>
                <a:cubicBezTo>
                  <a:pt x="294922" y="11994"/>
                  <a:pt x="292330" y="16819"/>
                  <a:pt x="287867" y="19050"/>
                </a:cubicBezTo>
                <a:cubicBezTo>
                  <a:pt x="279522" y="23222"/>
                  <a:pt x="278260" y="23222"/>
                  <a:pt x="270933" y="29633"/>
                </a:cubicBezTo>
                <a:cubicBezTo>
                  <a:pt x="267929" y="32261"/>
                  <a:pt x="265533" y="35545"/>
                  <a:pt x="262467" y="38100"/>
                </a:cubicBezTo>
                <a:cubicBezTo>
                  <a:pt x="257991" y="41830"/>
                  <a:pt x="242400" y="53839"/>
                  <a:pt x="234950" y="57150"/>
                </a:cubicBezTo>
                <a:cubicBezTo>
                  <a:pt x="232292" y="58331"/>
                  <a:pt x="229280" y="58467"/>
                  <a:pt x="226483" y="59266"/>
                </a:cubicBezTo>
                <a:cubicBezTo>
                  <a:pt x="220451" y="60989"/>
                  <a:pt x="218285" y="62555"/>
                  <a:pt x="211667" y="63500"/>
                </a:cubicBezTo>
                <a:cubicBezTo>
                  <a:pt x="204647" y="64503"/>
                  <a:pt x="197547" y="64833"/>
                  <a:pt x="190500" y="65616"/>
                </a:cubicBezTo>
                <a:cubicBezTo>
                  <a:pt x="184847" y="66244"/>
                  <a:pt x="179211" y="67027"/>
                  <a:pt x="173567" y="67733"/>
                </a:cubicBezTo>
                <a:cubicBezTo>
                  <a:pt x="171450" y="68439"/>
                  <a:pt x="169362" y="69237"/>
                  <a:pt x="167217" y="69850"/>
                </a:cubicBezTo>
                <a:cubicBezTo>
                  <a:pt x="164420" y="70649"/>
                  <a:pt x="161474" y="70945"/>
                  <a:pt x="158750" y="71966"/>
                </a:cubicBezTo>
                <a:cubicBezTo>
                  <a:pt x="136610" y="80268"/>
                  <a:pt x="163550" y="72884"/>
                  <a:pt x="141817" y="78316"/>
                </a:cubicBezTo>
                <a:cubicBezTo>
                  <a:pt x="136551" y="81827"/>
                  <a:pt x="133142" y="84480"/>
                  <a:pt x="127000" y="86783"/>
                </a:cubicBezTo>
                <a:cubicBezTo>
                  <a:pt x="124276" y="87804"/>
                  <a:pt x="121257" y="87878"/>
                  <a:pt x="118533" y="88900"/>
                </a:cubicBezTo>
                <a:cubicBezTo>
                  <a:pt x="115579" y="90008"/>
                  <a:pt x="113021" y="92025"/>
                  <a:pt x="110067" y="93133"/>
                </a:cubicBezTo>
                <a:cubicBezTo>
                  <a:pt x="104777" y="95117"/>
                  <a:pt x="93641" y="96504"/>
                  <a:pt x="88900" y="97366"/>
                </a:cubicBezTo>
                <a:cubicBezTo>
                  <a:pt x="85360" y="98010"/>
                  <a:pt x="81857" y="98839"/>
                  <a:pt x="78317" y="99483"/>
                </a:cubicBezTo>
                <a:cubicBezTo>
                  <a:pt x="74095" y="100251"/>
                  <a:pt x="69825" y="100758"/>
                  <a:pt x="65617" y="101600"/>
                </a:cubicBezTo>
                <a:cubicBezTo>
                  <a:pt x="62764" y="102170"/>
                  <a:pt x="59990" y="103085"/>
                  <a:pt x="57150" y="103716"/>
                </a:cubicBezTo>
                <a:cubicBezTo>
                  <a:pt x="47089" y="105952"/>
                  <a:pt x="39986" y="106615"/>
                  <a:pt x="29633" y="110066"/>
                </a:cubicBezTo>
                <a:cubicBezTo>
                  <a:pt x="25400" y="111477"/>
                  <a:pt x="20646" y="111825"/>
                  <a:pt x="16933" y="114300"/>
                </a:cubicBezTo>
                <a:lnTo>
                  <a:pt x="10583" y="118533"/>
                </a:lnTo>
                <a:cubicBezTo>
                  <a:pt x="-1548" y="136731"/>
                  <a:pt x="12996" y="113706"/>
                  <a:pt x="4233" y="131233"/>
                </a:cubicBezTo>
                <a:cubicBezTo>
                  <a:pt x="3095" y="133508"/>
                  <a:pt x="1411" y="135466"/>
                  <a:pt x="0" y="137583"/>
                </a:cubicBezTo>
                <a:cubicBezTo>
                  <a:pt x="3377" y="178100"/>
                  <a:pt x="-851" y="151537"/>
                  <a:pt x="4233" y="169333"/>
                </a:cubicBezTo>
                <a:cubicBezTo>
                  <a:pt x="5032" y="172130"/>
                  <a:pt x="5204" y="175126"/>
                  <a:pt x="6350" y="177800"/>
                </a:cubicBezTo>
                <a:cubicBezTo>
                  <a:pt x="11619" y="190094"/>
                  <a:pt x="9955" y="178152"/>
                  <a:pt x="12700" y="190500"/>
                </a:cubicBezTo>
                <a:cubicBezTo>
                  <a:pt x="13124" y="192407"/>
                  <a:pt x="15248" y="208296"/>
                  <a:pt x="16933" y="211666"/>
                </a:cubicBezTo>
                <a:cubicBezTo>
                  <a:pt x="19208" y="216217"/>
                  <a:pt x="23791" y="219539"/>
                  <a:pt x="25400" y="224366"/>
                </a:cubicBezTo>
                <a:cubicBezTo>
                  <a:pt x="28148" y="232609"/>
                  <a:pt x="25939" y="229138"/>
                  <a:pt x="31750" y="234950"/>
                </a:cubicBezTo>
                <a:cubicBezTo>
                  <a:pt x="32456" y="237067"/>
                  <a:pt x="32473" y="239558"/>
                  <a:pt x="33867" y="241300"/>
                </a:cubicBezTo>
                <a:cubicBezTo>
                  <a:pt x="38018" y="246489"/>
                  <a:pt x="48173" y="247394"/>
                  <a:pt x="52917" y="249766"/>
                </a:cubicBezTo>
                <a:cubicBezTo>
                  <a:pt x="55739" y="251177"/>
                  <a:pt x="58483" y="252757"/>
                  <a:pt x="61383" y="254000"/>
                </a:cubicBezTo>
                <a:cubicBezTo>
                  <a:pt x="69712" y="257570"/>
                  <a:pt x="68431" y="254858"/>
                  <a:pt x="78317" y="260350"/>
                </a:cubicBezTo>
                <a:cubicBezTo>
                  <a:pt x="81401" y="262063"/>
                  <a:pt x="83628" y="265122"/>
                  <a:pt x="86783" y="266700"/>
                </a:cubicBezTo>
                <a:cubicBezTo>
                  <a:pt x="89385" y="268001"/>
                  <a:pt x="92490" y="267896"/>
                  <a:pt x="95250" y="268816"/>
                </a:cubicBezTo>
                <a:cubicBezTo>
                  <a:pt x="134635" y="281944"/>
                  <a:pt x="84969" y="265620"/>
                  <a:pt x="112183" y="277283"/>
                </a:cubicBezTo>
                <a:cubicBezTo>
                  <a:pt x="114857" y="278429"/>
                  <a:pt x="117926" y="278379"/>
                  <a:pt x="120650" y="279400"/>
                </a:cubicBezTo>
                <a:cubicBezTo>
                  <a:pt x="123604" y="280508"/>
                  <a:pt x="126217" y="282390"/>
                  <a:pt x="129117" y="283633"/>
                </a:cubicBezTo>
                <a:cubicBezTo>
                  <a:pt x="134532" y="285954"/>
                  <a:pt x="140289" y="286819"/>
                  <a:pt x="146050" y="287866"/>
                </a:cubicBezTo>
                <a:cubicBezTo>
                  <a:pt x="150273" y="288634"/>
                  <a:pt x="154460" y="289876"/>
                  <a:pt x="158750" y="289983"/>
                </a:cubicBezTo>
                <a:cubicBezTo>
                  <a:pt x="210949" y="291288"/>
                  <a:pt x="263172" y="291394"/>
                  <a:pt x="315383" y="292100"/>
                </a:cubicBezTo>
                <a:lnTo>
                  <a:pt x="328083" y="296333"/>
                </a:lnTo>
                <a:cubicBezTo>
                  <a:pt x="330200" y="297039"/>
                  <a:pt x="332576" y="297212"/>
                  <a:pt x="334433" y="298450"/>
                </a:cubicBezTo>
                <a:cubicBezTo>
                  <a:pt x="346634" y="306583"/>
                  <a:pt x="334866" y="299543"/>
                  <a:pt x="347133" y="304800"/>
                </a:cubicBezTo>
                <a:cubicBezTo>
                  <a:pt x="350033" y="306043"/>
                  <a:pt x="352700" y="307790"/>
                  <a:pt x="355600" y="309033"/>
                </a:cubicBezTo>
                <a:cubicBezTo>
                  <a:pt x="357651" y="309912"/>
                  <a:pt x="359954" y="310152"/>
                  <a:pt x="361950" y="311150"/>
                </a:cubicBezTo>
                <a:cubicBezTo>
                  <a:pt x="364225" y="312288"/>
                  <a:pt x="366025" y="314245"/>
                  <a:pt x="368300" y="315383"/>
                </a:cubicBezTo>
                <a:cubicBezTo>
                  <a:pt x="370296" y="316381"/>
                  <a:pt x="372619" y="316577"/>
                  <a:pt x="374650" y="317500"/>
                </a:cubicBezTo>
                <a:cubicBezTo>
                  <a:pt x="380395" y="320111"/>
                  <a:pt x="386333" y="322465"/>
                  <a:pt x="391583" y="325966"/>
                </a:cubicBezTo>
                <a:cubicBezTo>
                  <a:pt x="399789" y="331438"/>
                  <a:pt x="395519" y="329396"/>
                  <a:pt x="404283" y="332316"/>
                </a:cubicBezTo>
                <a:cubicBezTo>
                  <a:pt x="419497" y="347530"/>
                  <a:pt x="393576" y="323061"/>
                  <a:pt x="416983" y="338666"/>
                </a:cubicBezTo>
                <a:cubicBezTo>
                  <a:pt x="437583" y="352399"/>
                  <a:pt x="420610" y="344410"/>
                  <a:pt x="431800" y="355600"/>
                </a:cubicBezTo>
                <a:cubicBezTo>
                  <a:pt x="433599" y="357399"/>
                  <a:pt x="436033" y="358422"/>
                  <a:pt x="438150" y="359833"/>
                </a:cubicBezTo>
                <a:cubicBezTo>
                  <a:pt x="439561" y="362655"/>
                  <a:pt x="441211" y="365370"/>
                  <a:pt x="442383" y="368300"/>
                </a:cubicBezTo>
                <a:cubicBezTo>
                  <a:pt x="451850" y="391967"/>
                  <a:pt x="437091" y="363008"/>
                  <a:pt x="436033" y="361950"/>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9" name="Freeform: Shape 1037">
            <a:extLst>
              <a:ext uri="{FF2B5EF4-FFF2-40B4-BE49-F238E27FC236}">
                <a16:creationId xmlns:a16="http://schemas.microsoft.com/office/drawing/2014/main" id="{92DC486C-2D16-4D50-B034-6EFCB7357D6B}"/>
              </a:ext>
            </a:extLst>
          </p:cNvPr>
          <p:cNvSpPr/>
          <p:nvPr/>
        </p:nvSpPr>
        <p:spPr>
          <a:xfrm rot="3028085">
            <a:off x="5871000" y="5293271"/>
            <a:ext cx="748185" cy="815973"/>
          </a:xfrm>
          <a:custGeom>
            <a:avLst/>
            <a:gdLst>
              <a:gd name="connsiteX0" fmla="*/ 296333 w 630766"/>
              <a:gd name="connsiteY0" fmla="*/ 643466 h 687916"/>
              <a:gd name="connsiteX1" fmla="*/ 296333 w 630766"/>
              <a:gd name="connsiteY1" fmla="*/ 643466 h 687916"/>
              <a:gd name="connsiteX2" fmla="*/ 359833 w 630766"/>
              <a:gd name="connsiteY2" fmla="*/ 639233 h 687916"/>
              <a:gd name="connsiteX3" fmla="*/ 370416 w 630766"/>
              <a:gd name="connsiteY3" fmla="*/ 635000 h 687916"/>
              <a:gd name="connsiteX4" fmla="*/ 383116 w 630766"/>
              <a:gd name="connsiteY4" fmla="*/ 628650 h 687916"/>
              <a:gd name="connsiteX5" fmla="*/ 389466 w 630766"/>
              <a:gd name="connsiteY5" fmla="*/ 622300 h 687916"/>
              <a:gd name="connsiteX6" fmla="*/ 395816 w 630766"/>
              <a:gd name="connsiteY6" fmla="*/ 618066 h 687916"/>
              <a:gd name="connsiteX7" fmla="*/ 412750 w 630766"/>
              <a:gd name="connsiteY7" fmla="*/ 605366 h 687916"/>
              <a:gd name="connsiteX8" fmla="*/ 421216 w 630766"/>
              <a:gd name="connsiteY8" fmla="*/ 601133 h 687916"/>
              <a:gd name="connsiteX9" fmla="*/ 429683 w 630766"/>
              <a:gd name="connsiteY9" fmla="*/ 590550 h 687916"/>
              <a:gd name="connsiteX10" fmla="*/ 436033 w 630766"/>
              <a:gd name="connsiteY10" fmla="*/ 586316 h 687916"/>
              <a:gd name="connsiteX11" fmla="*/ 450850 w 630766"/>
              <a:gd name="connsiteY11" fmla="*/ 569383 h 687916"/>
              <a:gd name="connsiteX12" fmla="*/ 461433 w 630766"/>
              <a:gd name="connsiteY12" fmla="*/ 556683 h 687916"/>
              <a:gd name="connsiteX13" fmla="*/ 467783 w 630766"/>
              <a:gd name="connsiteY13" fmla="*/ 552450 h 687916"/>
              <a:gd name="connsiteX14" fmla="*/ 476250 w 630766"/>
              <a:gd name="connsiteY14" fmla="*/ 541866 h 687916"/>
              <a:gd name="connsiteX15" fmla="*/ 480483 w 630766"/>
              <a:gd name="connsiteY15" fmla="*/ 533400 h 687916"/>
              <a:gd name="connsiteX16" fmla="*/ 484716 w 630766"/>
              <a:gd name="connsiteY16" fmla="*/ 527050 h 687916"/>
              <a:gd name="connsiteX17" fmla="*/ 493183 w 630766"/>
              <a:gd name="connsiteY17" fmla="*/ 510116 h 687916"/>
              <a:gd name="connsiteX18" fmla="*/ 501650 w 630766"/>
              <a:gd name="connsiteY18" fmla="*/ 497416 h 687916"/>
              <a:gd name="connsiteX19" fmla="*/ 505883 w 630766"/>
              <a:gd name="connsiteY19" fmla="*/ 491066 h 687916"/>
              <a:gd name="connsiteX20" fmla="*/ 514350 w 630766"/>
              <a:gd name="connsiteY20" fmla="*/ 467783 h 687916"/>
              <a:gd name="connsiteX21" fmla="*/ 520700 w 630766"/>
              <a:gd name="connsiteY21" fmla="*/ 461433 h 687916"/>
              <a:gd name="connsiteX22" fmla="*/ 524933 w 630766"/>
              <a:gd name="connsiteY22" fmla="*/ 446616 h 687916"/>
              <a:gd name="connsiteX23" fmla="*/ 529166 w 630766"/>
              <a:gd name="connsiteY23" fmla="*/ 440266 h 687916"/>
              <a:gd name="connsiteX24" fmla="*/ 535516 w 630766"/>
              <a:gd name="connsiteY24" fmla="*/ 419100 h 687916"/>
              <a:gd name="connsiteX25" fmla="*/ 537633 w 630766"/>
              <a:gd name="connsiteY25" fmla="*/ 412750 h 687916"/>
              <a:gd name="connsiteX26" fmla="*/ 541866 w 630766"/>
              <a:gd name="connsiteY26" fmla="*/ 406400 h 687916"/>
              <a:gd name="connsiteX27" fmla="*/ 546100 w 630766"/>
              <a:gd name="connsiteY27" fmla="*/ 393700 h 687916"/>
              <a:gd name="connsiteX28" fmla="*/ 554566 w 630766"/>
              <a:gd name="connsiteY28" fmla="*/ 383116 h 687916"/>
              <a:gd name="connsiteX29" fmla="*/ 560916 w 630766"/>
              <a:gd name="connsiteY29" fmla="*/ 376766 h 687916"/>
              <a:gd name="connsiteX30" fmla="*/ 571500 w 630766"/>
              <a:gd name="connsiteY30" fmla="*/ 357716 h 687916"/>
              <a:gd name="connsiteX31" fmla="*/ 579966 w 630766"/>
              <a:gd name="connsiteY31" fmla="*/ 340783 h 687916"/>
              <a:gd name="connsiteX32" fmla="*/ 584200 w 630766"/>
              <a:gd name="connsiteY32" fmla="*/ 332316 h 687916"/>
              <a:gd name="connsiteX33" fmla="*/ 590550 w 630766"/>
              <a:gd name="connsiteY33" fmla="*/ 311150 h 687916"/>
              <a:gd name="connsiteX34" fmla="*/ 596900 w 630766"/>
              <a:gd name="connsiteY34" fmla="*/ 296333 h 687916"/>
              <a:gd name="connsiteX35" fmla="*/ 599016 w 630766"/>
              <a:gd name="connsiteY35" fmla="*/ 287866 h 687916"/>
              <a:gd name="connsiteX36" fmla="*/ 601133 w 630766"/>
              <a:gd name="connsiteY36" fmla="*/ 281516 h 687916"/>
              <a:gd name="connsiteX37" fmla="*/ 603250 w 630766"/>
              <a:gd name="connsiteY37" fmla="*/ 273050 h 687916"/>
              <a:gd name="connsiteX38" fmla="*/ 605366 w 630766"/>
              <a:gd name="connsiteY38" fmla="*/ 266700 h 687916"/>
              <a:gd name="connsiteX39" fmla="*/ 609600 w 630766"/>
              <a:gd name="connsiteY39" fmla="*/ 249766 h 687916"/>
              <a:gd name="connsiteX40" fmla="*/ 611716 w 630766"/>
              <a:gd name="connsiteY40" fmla="*/ 243416 h 687916"/>
              <a:gd name="connsiteX41" fmla="*/ 620183 w 630766"/>
              <a:gd name="connsiteY41" fmla="*/ 230716 h 687916"/>
              <a:gd name="connsiteX42" fmla="*/ 624416 w 630766"/>
              <a:gd name="connsiteY42" fmla="*/ 224366 h 687916"/>
              <a:gd name="connsiteX43" fmla="*/ 630766 w 630766"/>
              <a:gd name="connsiteY43" fmla="*/ 211666 h 687916"/>
              <a:gd name="connsiteX44" fmla="*/ 628650 w 630766"/>
              <a:gd name="connsiteY44" fmla="*/ 143933 h 687916"/>
              <a:gd name="connsiteX45" fmla="*/ 620183 w 630766"/>
              <a:gd name="connsiteY45" fmla="*/ 124883 h 687916"/>
              <a:gd name="connsiteX46" fmla="*/ 613833 w 630766"/>
              <a:gd name="connsiteY46" fmla="*/ 110066 h 687916"/>
              <a:gd name="connsiteX47" fmla="*/ 607483 w 630766"/>
              <a:gd name="connsiteY47" fmla="*/ 107950 h 687916"/>
              <a:gd name="connsiteX48" fmla="*/ 599016 w 630766"/>
              <a:gd name="connsiteY48" fmla="*/ 103716 h 687916"/>
              <a:gd name="connsiteX49" fmla="*/ 590550 w 630766"/>
              <a:gd name="connsiteY49" fmla="*/ 97366 h 687916"/>
              <a:gd name="connsiteX50" fmla="*/ 575733 w 630766"/>
              <a:gd name="connsiteY50" fmla="*/ 91016 h 687916"/>
              <a:gd name="connsiteX51" fmla="*/ 550333 w 630766"/>
              <a:gd name="connsiteY51" fmla="*/ 80433 h 687916"/>
              <a:gd name="connsiteX52" fmla="*/ 543983 w 630766"/>
              <a:gd name="connsiteY52" fmla="*/ 78316 h 687916"/>
              <a:gd name="connsiteX53" fmla="*/ 463550 w 630766"/>
              <a:gd name="connsiteY53" fmla="*/ 76200 h 687916"/>
              <a:gd name="connsiteX54" fmla="*/ 440266 w 630766"/>
              <a:gd name="connsiteY54" fmla="*/ 74083 h 687916"/>
              <a:gd name="connsiteX55" fmla="*/ 423333 w 630766"/>
              <a:gd name="connsiteY55" fmla="*/ 69850 h 687916"/>
              <a:gd name="connsiteX56" fmla="*/ 416983 w 630766"/>
              <a:gd name="connsiteY56" fmla="*/ 65616 h 687916"/>
              <a:gd name="connsiteX57" fmla="*/ 402166 w 630766"/>
              <a:gd name="connsiteY57" fmla="*/ 61383 h 687916"/>
              <a:gd name="connsiteX58" fmla="*/ 359833 w 630766"/>
              <a:gd name="connsiteY58" fmla="*/ 57150 h 687916"/>
              <a:gd name="connsiteX59" fmla="*/ 345016 w 630766"/>
              <a:gd name="connsiteY59" fmla="*/ 55033 h 687916"/>
              <a:gd name="connsiteX60" fmla="*/ 336550 w 630766"/>
              <a:gd name="connsiteY60" fmla="*/ 52916 h 687916"/>
              <a:gd name="connsiteX61" fmla="*/ 287866 w 630766"/>
              <a:gd name="connsiteY61" fmla="*/ 48683 h 687916"/>
              <a:gd name="connsiteX62" fmla="*/ 264583 w 630766"/>
              <a:gd name="connsiteY62" fmla="*/ 46566 h 687916"/>
              <a:gd name="connsiteX63" fmla="*/ 237066 w 630766"/>
              <a:gd name="connsiteY63" fmla="*/ 44450 h 687916"/>
              <a:gd name="connsiteX64" fmla="*/ 218016 w 630766"/>
              <a:gd name="connsiteY64" fmla="*/ 42333 h 687916"/>
              <a:gd name="connsiteX65" fmla="*/ 201083 w 630766"/>
              <a:gd name="connsiteY65" fmla="*/ 38100 h 687916"/>
              <a:gd name="connsiteX66" fmla="*/ 190500 w 630766"/>
              <a:gd name="connsiteY66" fmla="*/ 35983 h 687916"/>
              <a:gd name="connsiteX67" fmla="*/ 160866 w 630766"/>
              <a:gd name="connsiteY67" fmla="*/ 29633 h 687916"/>
              <a:gd name="connsiteX68" fmla="*/ 143933 w 630766"/>
              <a:gd name="connsiteY68" fmla="*/ 25400 h 687916"/>
              <a:gd name="connsiteX69" fmla="*/ 135466 w 630766"/>
              <a:gd name="connsiteY69" fmla="*/ 23283 h 687916"/>
              <a:gd name="connsiteX70" fmla="*/ 120650 w 630766"/>
              <a:gd name="connsiteY70" fmla="*/ 16933 h 687916"/>
              <a:gd name="connsiteX71" fmla="*/ 84666 w 630766"/>
              <a:gd name="connsiteY71" fmla="*/ 6350 h 687916"/>
              <a:gd name="connsiteX72" fmla="*/ 65616 w 630766"/>
              <a:gd name="connsiteY72" fmla="*/ 0 h 687916"/>
              <a:gd name="connsiteX73" fmla="*/ 42333 w 630766"/>
              <a:gd name="connsiteY73" fmla="*/ 2116 h 687916"/>
              <a:gd name="connsiteX74" fmla="*/ 38100 w 630766"/>
              <a:gd name="connsiteY74" fmla="*/ 8466 h 687916"/>
              <a:gd name="connsiteX75" fmla="*/ 33866 w 630766"/>
              <a:gd name="connsiteY75" fmla="*/ 23283 h 687916"/>
              <a:gd name="connsiteX76" fmla="*/ 33866 w 630766"/>
              <a:gd name="connsiteY76" fmla="*/ 146050 h 687916"/>
              <a:gd name="connsiteX77" fmla="*/ 35983 w 630766"/>
              <a:gd name="connsiteY77" fmla="*/ 162983 h 687916"/>
              <a:gd name="connsiteX78" fmla="*/ 40216 w 630766"/>
              <a:gd name="connsiteY78" fmla="*/ 177800 h 687916"/>
              <a:gd name="connsiteX79" fmla="*/ 44450 w 630766"/>
              <a:gd name="connsiteY79" fmla="*/ 194733 h 687916"/>
              <a:gd name="connsiteX80" fmla="*/ 48683 w 630766"/>
              <a:gd name="connsiteY80" fmla="*/ 213783 h 687916"/>
              <a:gd name="connsiteX81" fmla="*/ 50800 w 630766"/>
              <a:gd name="connsiteY81" fmla="*/ 224366 h 687916"/>
              <a:gd name="connsiteX82" fmla="*/ 52916 w 630766"/>
              <a:gd name="connsiteY82" fmla="*/ 230716 h 687916"/>
              <a:gd name="connsiteX83" fmla="*/ 59266 w 630766"/>
              <a:gd name="connsiteY83" fmla="*/ 260350 h 687916"/>
              <a:gd name="connsiteX84" fmla="*/ 65616 w 630766"/>
              <a:gd name="connsiteY84" fmla="*/ 304800 h 687916"/>
              <a:gd name="connsiteX85" fmla="*/ 67733 w 630766"/>
              <a:gd name="connsiteY85" fmla="*/ 321733 h 687916"/>
              <a:gd name="connsiteX86" fmla="*/ 71966 w 630766"/>
              <a:gd name="connsiteY86" fmla="*/ 355600 h 687916"/>
              <a:gd name="connsiteX87" fmla="*/ 69850 w 630766"/>
              <a:gd name="connsiteY87" fmla="*/ 440266 h 687916"/>
              <a:gd name="connsiteX88" fmla="*/ 65616 w 630766"/>
              <a:gd name="connsiteY88" fmla="*/ 452966 h 687916"/>
              <a:gd name="connsiteX89" fmla="*/ 52916 w 630766"/>
              <a:gd name="connsiteY89" fmla="*/ 482600 h 687916"/>
              <a:gd name="connsiteX90" fmla="*/ 46566 w 630766"/>
              <a:gd name="connsiteY90" fmla="*/ 491066 h 687916"/>
              <a:gd name="connsiteX91" fmla="*/ 33866 w 630766"/>
              <a:gd name="connsiteY91" fmla="*/ 514350 h 687916"/>
              <a:gd name="connsiteX92" fmla="*/ 27516 w 630766"/>
              <a:gd name="connsiteY92" fmla="*/ 527050 h 687916"/>
              <a:gd name="connsiteX93" fmla="*/ 21166 w 630766"/>
              <a:gd name="connsiteY93" fmla="*/ 533400 h 687916"/>
              <a:gd name="connsiteX94" fmla="*/ 12700 w 630766"/>
              <a:gd name="connsiteY94" fmla="*/ 548216 h 687916"/>
              <a:gd name="connsiteX95" fmla="*/ 10583 w 630766"/>
              <a:gd name="connsiteY95" fmla="*/ 554566 h 687916"/>
              <a:gd name="connsiteX96" fmla="*/ 6350 w 630766"/>
              <a:gd name="connsiteY96" fmla="*/ 560916 h 687916"/>
              <a:gd name="connsiteX97" fmla="*/ 2116 w 630766"/>
              <a:gd name="connsiteY97" fmla="*/ 573616 h 687916"/>
              <a:gd name="connsiteX98" fmla="*/ 0 w 630766"/>
              <a:gd name="connsiteY98" fmla="*/ 579966 h 687916"/>
              <a:gd name="connsiteX99" fmla="*/ 2116 w 630766"/>
              <a:gd name="connsiteY99" fmla="*/ 599016 h 687916"/>
              <a:gd name="connsiteX100" fmla="*/ 8466 w 630766"/>
              <a:gd name="connsiteY100" fmla="*/ 603250 h 687916"/>
              <a:gd name="connsiteX101" fmla="*/ 14816 w 630766"/>
              <a:gd name="connsiteY101" fmla="*/ 611716 h 687916"/>
              <a:gd name="connsiteX102" fmla="*/ 29633 w 630766"/>
              <a:gd name="connsiteY102" fmla="*/ 635000 h 687916"/>
              <a:gd name="connsiteX103" fmla="*/ 35983 w 630766"/>
              <a:gd name="connsiteY103" fmla="*/ 643466 h 687916"/>
              <a:gd name="connsiteX104" fmla="*/ 40216 w 630766"/>
              <a:gd name="connsiteY104" fmla="*/ 649816 h 687916"/>
              <a:gd name="connsiteX105" fmla="*/ 50800 w 630766"/>
              <a:gd name="connsiteY105" fmla="*/ 660400 h 687916"/>
              <a:gd name="connsiteX106" fmla="*/ 52916 w 630766"/>
              <a:gd name="connsiteY106" fmla="*/ 666750 h 687916"/>
              <a:gd name="connsiteX107" fmla="*/ 59266 w 630766"/>
              <a:gd name="connsiteY107" fmla="*/ 670983 h 687916"/>
              <a:gd name="connsiteX108" fmla="*/ 63500 w 630766"/>
              <a:gd name="connsiteY108" fmla="*/ 675216 h 687916"/>
              <a:gd name="connsiteX109" fmla="*/ 78316 w 630766"/>
              <a:gd name="connsiteY109" fmla="*/ 679450 h 687916"/>
              <a:gd name="connsiteX110" fmla="*/ 84666 w 630766"/>
              <a:gd name="connsiteY110" fmla="*/ 681566 h 687916"/>
              <a:gd name="connsiteX111" fmla="*/ 107950 w 630766"/>
              <a:gd name="connsiteY111" fmla="*/ 685800 h 687916"/>
              <a:gd name="connsiteX112" fmla="*/ 141816 w 630766"/>
              <a:gd name="connsiteY112" fmla="*/ 687916 h 687916"/>
              <a:gd name="connsiteX113" fmla="*/ 192616 w 630766"/>
              <a:gd name="connsiteY113" fmla="*/ 685800 h 687916"/>
              <a:gd name="connsiteX114" fmla="*/ 201083 w 630766"/>
              <a:gd name="connsiteY114" fmla="*/ 681566 h 687916"/>
              <a:gd name="connsiteX115" fmla="*/ 237066 w 630766"/>
              <a:gd name="connsiteY115" fmla="*/ 664633 h 687916"/>
              <a:gd name="connsiteX116" fmla="*/ 247650 w 630766"/>
              <a:gd name="connsiteY116" fmla="*/ 658283 h 687916"/>
              <a:gd name="connsiteX117" fmla="*/ 321733 w 630766"/>
              <a:gd name="connsiteY117" fmla="*/ 654050 h 687916"/>
              <a:gd name="connsiteX118" fmla="*/ 330200 w 630766"/>
              <a:gd name="connsiteY118" fmla="*/ 651933 h 687916"/>
              <a:gd name="connsiteX119" fmla="*/ 338666 w 630766"/>
              <a:gd name="connsiteY119" fmla="*/ 645583 h 687916"/>
              <a:gd name="connsiteX120" fmla="*/ 345016 w 630766"/>
              <a:gd name="connsiteY120" fmla="*/ 641350 h 687916"/>
              <a:gd name="connsiteX121" fmla="*/ 353483 w 630766"/>
              <a:gd name="connsiteY121" fmla="*/ 637116 h 687916"/>
              <a:gd name="connsiteX122" fmla="*/ 364066 w 630766"/>
              <a:gd name="connsiteY122" fmla="*/ 628650 h 687916"/>
              <a:gd name="connsiteX123" fmla="*/ 370416 w 630766"/>
              <a:gd name="connsiteY123" fmla="*/ 624416 h 687916"/>
              <a:gd name="connsiteX124" fmla="*/ 374650 w 630766"/>
              <a:gd name="connsiteY124" fmla="*/ 620183 h 687916"/>
              <a:gd name="connsiteX125" fmla="*/ 381000 w 630766"/>
              <a:gd name="connsiteY125" fmla="*/ 618066 h 687916"/>
              <a:gd name="connsiteX126" fmla="*/ 397933 w 630766"/>
              <a:gd name="connsiteY126" fmla="*/ 609600 h 687916"/>
              <a:gd name="connsiteX127" fmla="*/ 416983 w 630766"/>
              <a:gd name="connsiteY127" fmla="*/ 603250 h 687916"/>
              <a:gd name="connsiteX128" fmla="*/ 427566 w 630766"/>
              <a:gd name="connsiteY128" fmla="*/ 592666 h 687916"/>
              <a:gd name="connsiteX129" fmla="*/ 431800 w 630766"/>
              <a:gd name="connsiteY129" fmla="*/ 588433 h 687916"/>
              <a:gd name="connsiteX130" fmla="*/ 440266 w 630766"/>
              <a:gd name="connsiteY130" fmla="*/ 582083 h 687916"/>
              <a:gd name="connsiteX131" fmla="*/ 296333 w 630766"/>
              <a:gd name="connsiteY131" fmla="*/ 643466 h 687916"/>
              <a:gd name="connsiteX0" fmla="*/ 440266 w 630766"/>
              <a:gd name="connsiteY0" fmla="*/ 582083 h 687916"/>
              <a:gd name="connsiteX1" fmla="*/ 296333 w 630766"/>
              <a:gd name="connsiteY1" fmla="*/ 643466 h 687916"/>
              <a:gd name="connsiteX2" fmla="*/ 359833 w 630766"/>
              <a:gd name="connsiteY2" fmla="*/ 639233 h 687916"/>
              <a:gd name="connsiteX3" fmla="*/ 370416 w 630766"/>
              <a:gd name="connsiteY3" fmla="*/ 635000 h 687916"/>
              <a:gd name="connsiteX4" fmla="*/ 383116 w 630766"/>
              <a:gd name="connsiteY4" fmla="*/ 628650 h 687916"/>
              <a:gd name="connsiteX5" fmla="*/ 389466 w 630766"/>
              <a:gd name="connsiteY5" fmla="*/ 622300 h 687916"/>
              <a:gd name="connsiteX6" fmla="*/ 395816 w 630766"/>
              <a:gd name="connsiteY6" fmla="*/ 618066 h 687916"/>
              <a:gd name="connsiteX7" fmla="*/ 412750 w 630766"/>
              <a:gd name="connsiteY7" fmla="*/ 605366 h 687916"/>
              <a:gd name="connsiteX8" fmla="*/ 421216 w 630766"/>
              <a:gd name="connsiteY8" fmla="*/ 601133 h 687916"/>
              <a:gd name="connsiteX9" fmla="*/ 429683 w 630766"/>
              <a:gd name="connsiteY9" fmla="*/ 590550 h 687916"/>
              <a:gd name="connsiteX10" fmla="*/ 436033 w 630766"/>
              <a:gd name="connsiteY10" fmla="*/ 586316 h 687916"/>
              <a:gd name="connsiteX11" fmla="*/ 450850 w 630766"/>
              <a:gd name="connsiteY11" fmla="*/ 569383 h 687916"/>
              <a:gd name="connsiteX12" fmla="*/ 461433 w 630766"/>
              <a:gd name="connsiteY12" fmla="*/ 556683 h 687916"/>
              <a:gd name="connsiteX13" fmla="*/ 467783 w 630766"/>
              <a:gd name="connsiteY13" fmla="*/ 552450 h 687916"/>
              <a:gd name="connsiteX14" fmla="*/ 476250 w 630766"/>
              <a:gd name="connsiteY14" fmla="*/ 541866 h 687916"/>
              <a:gd name="connsiteX15" fmla="*/ 480483 w 630766"/>
              <a:gd name="connsiteY15" fmla="*/ 533400 h 687916"/>
              <a:gd name="connsiteX16" fmla="*/ 484716 w 630766"/>
              <a:gd name="connsiteY16" fmla="*/ 527050 h 687916"/>
              <a:gd name="connsiteX17" fmla="*/ 493183 w 630766"/>
              <a:gd name="connsiteY17" fmla="*/ 510116 h 687916"/>
              <a:gd name="connsiteX18" fmla="*/ 501650 w 630766"/>
              <a:gd name="connsiteY18" fmla="*/ 497416 h 687916"/>
              <a:gd name="connsiteX19" fmla="*/ 505883 w 630766"/>
              <a:gd name="connsiteY19" fmla="*/ 491066 h 687916"/>
              <a:gd name="connsiteX20" fmla="*/ 514350 w 630766"/>
              <a:gd name="connsiteY20" fmla="*/ 467783 h 687916"/>
              <a:gd name="connsiteX21" fmla="*/ 520700 w 630766"/>
              <a:gd name="connsiteY21" fmla="*/ 461433 h 687916"/>
              <a:gd name="connsiteX22" fmla="*/ 524933 w 630766"/>
              <a:gd name="connsiteY22" fmla="*/ 446616 h 687916"/>
              <a:gd name="connsiteX23" fmla="*/ 529166 w 630766"/>
              <a:gd name="connsiteY23" fmla="*/ 440266 h 687916"/>
              <a:gd name="connsiteX24" fmla="*/ 535516 w 630766"/>
              <a:gd name="connsiteY24" fmla="*/ 419100 h 687916"/>
              <a:gd name="connsiteX25" fmla="*/ 537633 w 630766"/>
              <a:gd name="connsiteY25" fmla="*/ 412750 h 687916"/>
              <a:gd name="connsiteX26" fmla="*/ 541866 w 630766"/>
              <a:gd name="connsiteY26" fmla="*/ 406400 h 687916"/>
              <a:gd name="connsiteX27" fmla="*/ 546100 w 630766"/>
              <a:gd name="connsiteY27" fmla="*/ 393700 h 687916"/>
              <a:gd name="connsiteX28" fmla="*/ 554566 w 630766"/>
              <a:gd name="connsiteY28" fmla="*/ 383116 h 687916"/>
              <a:gd name="connsiteX29" fmla="*/ 560916 w 630766"/>
              <a:gd name="connsiteY29" fmla="*/ 376766 h 687916"/>
              <a:gd name="connsiteX30" fmla="*/ 571500 w 630766"/>
              <a:gd name="connsiteY30" fmla="*/ 357716 h 687916"/>
              <a:gd name="connsiteX31" fmla="*/ 579966 w 630766"/>
              <a:gd name="connsiteY31" fmla="*/ 340783 h 687916"/>
              <a:gd name="connsiteX32" fmla="*/ 584200 w 630766"/>
              <a:gd name="connsiteY32" fmla="*/ 332316 h 687916"/>
              <a:gd name="connsiteX33" fmla="*/ 590550 w 630766"/>
              <a:gd name="connsiteY33" fmla="*/ 311150 h 687916"/>
              <a:gd name="connsiteX34" fmla="*/ 596900 w 630766"/>
              <a:gd name="connsiteY34" fmla="*/ 296333 h 687916"/>
              <a:gd name="connsiteX35" fmla="*/ 599016 w 630766"/>
              <a:gd name="connsiteY35" fmla="*/ 287866 h 687916"/>
              <a:gd name="connsiteX36" fmla="*/ 601133 w 630766"/>
              <a:gd name="connsiteY36" fmla="*/ 281516 h 687916"/>
              <a:gd name="connsiteX37" fmla="*/ 603250 w 630766"/>
              <a:gd name="connsiteY37" fmla="*/ 273050 h 687916"/>
              <a:gd name="connsiteX38" fmla="*/ 605366 w 630766"/>
              <a:gd name="connsiteY38" fmla="*/ 266700 h 687916"/>
              <a:gd name="connsiteX39" fmla="*/ 609600 w 630766"/>
              <a:gd name="connsiteY39" fmla="*/ 249766 h 687916"/>
              <a:gd name="connsiteX40" fmla="*/ 611716 w 630766"/>
              <a:gd name="connsiteY40" fmla="*/ 243416 h 687916"/>
              <a:gd name="connsiteX41" fmla="*/ 620183 w 630766"/>
              <a:gd name="connsiteY41" fmla="*/ 230716 h 687916"/>
              <a:gd name="connsiteX42" fmla="*/ 624416 w 630766"/>
              <a:gd name="connsiteY42" fmla="*/ 224366 h 687916"/>
              <a:gd name="connsiteX43" fmla="*/ 630766 w 630766"/>
              <a:gd name="connsiteY43" fmla="*/ 211666 h 687916"/>
              <a:gd name="connsiteX44" fmla="*/ 628650 w 630766"/>
              <a:gd name="connsiteY44" fmla="*/ 143933 h 687916"/>
              <a:gd name="connsiteX45" fmla="*/ 620183 w 630766"/>
              <a:gd name="connsiteY45" fmla="*/ 124883 h 687916"/>
              <a:gd name="connsiteX46" fmla="*/ 613833 w 630766"/>
              <a:gd name="connsiteY46" fmla="*/ 110066 h 687916"/>
              <a:gd name="connsiteX47" fmla="*/ 607483 w 630766"/>
              <a:gd name="connsiteY47" fmla="*/ 107950 h 687916"/>
              <a:gd name="connsiteX48" fmla="*/ 599016 w 630766"/>
              <a:gd name="connsiteY48" fmla="*/ 103716 h 687916"/>
              <a:gd name="connsiteX49" fmla="*/ 590550 w 630766"/>
              <a:gd name="connsiteY49" fmla="*/ 97366 h 687916"/>
              <a:gd name="connsiteX50" fmla="*/ 575733 w 630766"/>
              <a:gd name="connsiteY50" fmla="*/ 91016 h 687916"/>
              <a:gd name="connsiteX51" fmla="*/ 550333 w 630766"/>
              <a:gd name="connsiteY51" fmla="*/ 80433 h 687916"/>
              <a:gd name="connsiteX52" fmla="*/ 543983 w 630766"/>
              <a:gd name="connsiteY52" fmla="*/ 78316 h 687916"/>
              <a:gd name="connsiteX53" fmla="*/ 463550 w 630766"/>
              <a:gd name="connsiteY53" fmla="*/ 76200 h 687916"/>
              <a:gd name="connsiteX54" fmla="*/ 440266 w 630766"/>
              <a:gd name="connsiteY54" fmla="*/ 74083 h 687916"/>
              <a:gd name="connsiteX55" fmla="*/ 423333 w 630766"/>
              <a:gd name="connsiteY55" fmla="*/ 69850 h 687916"/>
              <a:gd name="connsiteX56" fmla="*/ 416983 w 630766"/>
              <a:gd name="connsiteY56" fmla="*/ 65616 h 687916"/>
              <a:gd name="connsiteX57" fmla="*/ 402166 w 630766"/>
              <a:gd name="connsiteY57" fmla="*/ 61383 h 687916"/>
              <a:gd name="connsiteX58" fmla="*/ 359833 w 630766"/>
              <a:gd name="connsiteY58" fmla="*/ 57150 h 687916"/>
              <a:gd name="connsiteX59" fmla="*/ 345016 w 630766"/>
              <a:gd name="connsiteY59" fmla="*/ 55033 h 687916"/>
              <a:gd name="connsiteX60" fmla="*/ 336550 w 630766"/>
              <a:gd name="connsiteY60" fmla="*/ 52916 h 687916"/>
              <a:gd name="connsiteX61" fmla="*/ 287866 w 630766"/>
              <a:gd name="connsiteY61" fmla="*/ 48683 h 687916"/>
              <a:gd name="connsiteX62" fmla="*/ 264583 w 630766"/>
              <a:gd name="connsiteY62" fmla="*/ 46566 h 687916"/>
              <a:gd name="connsiteX63" fmla="*/ 237066 w 630766"/>
              <a:gd name="connsiteY63" fmla="*/ 44450 h 687916"/>
              <a:gd name="connsiteX64" fmla="*/ 218016 w 630766"/>
              <a:gd name="connsiteY64" fmla="*/ 42333 h 687916"/>
              <a:gd name="connsiteX65" fmla="*/ 201083 w 630766"/>
              <a:gd name="connsiteY65" fmla="*/ 38100 h 687916"/>
              <a:gd name="connsiteX66" fmla="*/ 190500 w 630766"/>
              <a:gd name="connsiteY66" fmla="*/ 35983 h 687916"/>
              <a:gd name="connsiteX67" fmla="*/ 160866 w 630766"/>
              <a:gd name="connsiteY67" fmla="*/ 29633 h 687916"/>
              <a:gd name="connsiteX68" fmla="*/ 143933 w 630766"/>
              <a:gd name="connsiteY68" fmla="*/ 25400 h 687916"/>
              <a:gd name="connsiteX69" fmla="*/ 135466 w 630766"/>
              <a:gd name="connsiteY69" fmla="*/ 23283 h 687916"/>
              <a:gd name="connsiteX70" fmla="*/ 120650 w 630766"/>
              <a:gd name="connsiteY70" fmla="*/ 16933 h 687916"/>
              <a:gd name="connsiteX71" fmla="*/ 84666 w 630766"/>
              <a:gd name="connsiteY71" fmla="*/ 6350 h 687916"/>
              <a:gd name="connsiteX72" fmla="*/ 65616 w 630766"/>
              <a:gd name="connsiteY72" fmla="*/ 0 h 687916"/>
              <a:gd name="connsiteX73" fmla="*/ 42333 w 630766"/>
              <a:gd name="connsiteY73" fmla="*/ 2116 h 687916"/>
              <a:gd name="connsiteX74" fmla="*/ 38100 w 630766"/>
              <a:gd name="connsiteY74" fmla="*/ 8466 h 687916"/>
              <a:gd name="connsiteX75" fmla="*/ 33866 w 630766"/>
              <a:gd name="connsiteY75" fmla="*/ 23283 h 687916"/>
              <a:gd name="connsiteX76" fmla="*/ 33866 w 630766"/>
              <a:gd name="connsiteY76" fmla="*/ 146050 h 687916"/>
              <a:gd name="connsiteX77" fmla="*/ 35983 w 630766"/>
              <a:gd name="connsiteY77" fmla="*/ 162983 h 687916"/>
              <a:gd name="connsiteX78" fmla="*/ 40216 w 630766"/>
              <a:gd name="connsiteY78" fmla="*/ 177800 h 687916"/>
              <a:gd name="connsiteX79" fmla="*/ 44450 w 630766"/>
              <a:gd name="connsiteY79" fmla="*/ 194733 h 687916"/>
              <a:gd name="connsiteX80" fmla="*/ 48683 w 630766"/>
              <a:gd name="connsiteY80" fmla="*/ 213783 h 687916"/>
              <a:gd name="connsiteX81" fmla="*/ 50800 w 630766"/>
              <a:gd name="connsiteY81" fmla="*/ 224366 h 687916"/>
              <a:gd name="connsiteX82" fmla="*/ 52916 w 630766"/>
              <a:gd name="connsiteY82" fmla="*/ 230716 h 687916"/>
              <a:gd name="connsiteX83" fmla="*/ 59266 w 630766"/>
              <a:gd name="connsiteY83" fmla="*/ 260350 h 687916"/>
              <a:gd name="connsiteX84" fmla="*/ 65616 w 630766"/>
              <a:gd name="connsiteY84" fmla="*/ 304800 h 687916"/>
              <a:gd name="connsiteX85" fmla="*/ 67733 w 630766"/>
              <a:gd name="connsiteY85" fmla="*/ 321733 h 687916"/>
              <a:gd name="connsiteX86" fmla="*/ 71966 w 630766"/>
              <a:gd name="connsiteY86" fmla="*/ 355600 h 687916"/>
              <a:gd name="connsiteX87" fmla="*/ 69850 w 630766"/>
              <a:gd name="connsiteY87" fmla="*/ 440266 h 687916"/>
              <a:gd name="connsiteX88" fmla="*/ 65616 w 630766"/>
              <a:gd name="connsiteY88" fmla="*/ 452966 h 687916"/>
              <a:gd name="connsiteX89" fmla="*/ 52916 w 630766"/>
              <a:gd name="connsiteY89" fmla="*/ 482600 h 687916"/>
              <a:gd name="connsiteX90" fmla="*/ 46566 w 630766"/>
              <a:gd name="connsiteY90" fmla="*/ 491066 h 687916"/>
              <a:gd name="connsiteX91" fmla="*/ 33866 w 630766"/>
              <a:gd name="connsiteY91" fmla="*/ 514350 h 687916"/>
              <a:gd name="connsiteX92" fmla="*/ 27516 w 630766"/>
              <a:gd name="connsiteY92" fmla="*/ 527050 h 687916"/>
              <a:gd name="connsiteX93" fmla="*/ 21166 w 630766"/>
              <a:gd name="connsiteY93" fmla="*/ 533400 h 687916"/>
              <a:gd name="connsiteX94" fmla="*/ 12700 w 630766"/>
              <a:gd name="connsiteY94" fmla="*/ 548216 h 687916"/>
              <a:gd name="connsiteX95" fmla="*/ 10583 w 630766"/>
              <a:gd name="connsiteY95" fmla="*/ 554566 h 687916"/>
              <a:gd name="connsiteX96" fmla="*/ 6350 w 630766"/>
              <a:gd name="connsiteY96" fmla="*/ 560916 h 687916"/>
              <a:gd name="connsiteX97" fmla="*/ 2116 w 630766"/>
              <a:gd name="connsiteY97" fmla="*/ 573616 h 687916"/>
              <a:gd name="connsiteX98" fmla="*/ 0 w 630766"/>
              <a:gd name="connsiteY98" fmla="*/ 579966 h 687916"/>
              <a:gd name="connsiteX99" fmla="*/ 2116 w 630766"/>
              <a:gd name="connsiteY99" fmla="*/ 599016 h 687916"/>
              <a:gd name="connsiteX100" fmla="*/ 8466 w 630766"/>
              <a:gd name="connsiteY100" fmla="*/ 603250 h 687916"/>
              <a:gd name="connsiteX101" fmla="*/ 14816 w 630766"/>
              <a:gd name="connsiteY101" fmla="*/ 611716 h 687916"/>
              <a:gd name="connsiteX102" fmla="*/ 29633 w 630766"/>
              <a:gd name="connsiteY102" fmla="*/ 635000 h 687916"/>
              <a:gd name="connsiteX103" fmla="*/ 35983 w 630766"/>
              <a:gd name="connsiteY103" fmla="*/ 643466 h 687916"/>
              <a:gd name="connsiteX104" fmla="*/ 40216 w 630766"/>
              <a:gd name="connsiteY104" fmla="*/ 649816 h 687916"/>
              <a:gd name="connsiteX105" fmla="*/ 50800 w 630766"/>
              <a:gd name="connsiteY105" fmla="*/ 660400 h 687916"/>
              <a:gd name="connsiteX106" fmla="*/ 52916 w 630766"/>
              <a:gd name="connsiteY106" fmla="*/ 666750 h 687916"/>
              <a:gd name="connsiteX107" fmla="*/ 59266 w 630766"/>
              <a:gd name="connsiteY107" fmla="*/ 670983 h 687916"/>
              <a:gd name="connsiteX108" fmla="*/ 63500 w 630766"/>
              <a:gd name="connsiteY108" fmla="*/ 675216 h 687916"/>
              <a:gd name="connsiteX109" fmla="*/ 78316 w 630766"/>
              <a:gd name="connsiteY109" fmla="*/ 679450 h 687916"/>
              <a:gd name="connsiteX110" fmla="*/ 84666 w 630766"/>
              <a:gd name="connsiteY110" fmla="*/ 681566 h 687916"/>
              <a:gd name="connsiteX111" fmla="*/ 107950 w 630766"/>
              <a:gd name="connsiteY111" fmla="*/ 685800 h 687916"/>
              <a:gd name="connsiteX112" fmla="*/ 141816 w 630766"/>
              <a:gd name="connsiteY112" fmla="*/ 687916 h 687916"/>
              <a:gd name="connsiteX113" fmla="*/ 192616 w 630766"/>
              <a:gd name="connsiteY113" fmla="*/ 685800 h 687916"/>
              <a:gd name="connsiteX114" fmla="*/ 201083 w 630766"/>
              <a:gd name="connsiteY114" fmla="*/ 681566 h 687916"/>
              <a:gd name="connsiteX115" fmla="*/ 237066 w 630766"/>
              <a:gd name="connsiteY115" fmla="*/ 664633 h 687916"/>
              <a:gd name="connsiteX116" fmla="*/ 247650 w 630766"/>
              <a:gd name="connsiteY116" fmla="*/ 658283 h 687916"/>
              <a:gd name="connsiteX117" fmla="*/ 321733 w 630766"/>
              <a:gd name="connsiteY117" fmla="*/ 654050 h 687916"/>
              <a:gd name="connsiteX118" fmla="*/ 330200 w 630766"/>
              <a:gd name="connsiteY118" fmla="*/ 651933 h 687916"/>
              <a:gd name="connsiteX119" fmla="*/ 338666 w 630766"/>
              <a:gd name="connsiteY119" fmla="*/ 645583 h 687916"/>
              <a:gd name="connsiteX120" fmla="*/ 345016 w 630766"/>
              <a:gd name="connsiteY120" fmla="*/ 641350 h 687916"/>
              <a:gd name="connsiteX121" fmla="*/ 353483 w 630766"/>
              <a:gd name="connsiteY121" fmla="*/ 637116 h 687916"/>
              <a:gd name="connsiteX122" fmla="*/ 364066 w 630766"/>
              <a:gd name="connsiteY122" fmla="*/ 628650 h 687916"/>
              <a:gd name="connsiteX123" fmla="*/ 370416 w 630766"/>
              <a:gd name="connsiteY123" fmla="*/ 624416 h 687916"/>
              <a:gd name="connsiteX124" fmla="*/ 374650 w 630766"/>
              <a:gd name="connsiteY124" fmla="*/ 620183 h 687916"/>
              <a:gd name="connsiteX125" fmla="*/ 381000 w 630766"/>
              <a:gd name="connsiteY125" fmla="*/ 618066 h 687916"/>
              <a:gd name="connsiteX126" fmla="*/ 397933 w 630766"/>
              <a:gd name="connsiteY126" fmla="*/ 609600 h 687916"/>
              <a:gd name="connsiteX127" fmla="*/ 416983 w 630766"/>
              <a:gd name="connsiteY127" fmla="*/ 603250 h 687916"/>
              <a:gd name="connsiteX128" fmla="*/ 427566 w 630766"/>
              <a:gd name="connsiteY128" fmla="*/ 592666 h 687916"/>
              <a:gd name="connsiteX129" fmla="*/ 431800 w 630766"/>
              <a:gd name="connsiteY129" fmla="*/ 588433 h 687916"/>
              <a:gd name="connsiteX130" fmla="*/ 440266 w 630766"/>
              <a:gd name="connsiteY130" fmla="*/ 582083 h 687916"/>
              <a:gd name="connsiteX0" fmla="*/ 440266 w 630766"/>
              <a:gd name="connsiteY0" fmla="*/ 582083 h 687916"/>
              <a:gd name="connsiteX1" fmla="*/ 359833 w 630766"/>
              <a:gd name="connsiteY1" fmla="*/ 639233 h 687916"/>
              <a:gd name="connsiteX2" fmla="*/ 370416 w 630766"/>
              <a:gd name="connsiteY2" fmla="*/ 635000 h 687916"/>
              <a:gd name="connsiteX3" fmla="*/ 383116 w 630766"/>
              <a:gd name="connsiteY3" fmla="*/ 628650 h 687916"/>
              <a:gd name="connsiteX4" fmla="*/ 389466 w 630766"/>
              <a:gd name="connsiteY4" fmla="*/ 622300 h 687916"/>
              <a:gd name="connsiteX5" fmla="*/ 395816 w 630766"/>
              <a:gd name="connsiteY5" fmla="*/ 618066 h 687916"/>
              <a:gd name="connsiteX6" fmla="*/ 412750 w 630766"/>
              <a:gd name="connsiteY6" fmla="*/ 605366 h 687916"/>
              <a:gd name="connsiteX7" fmla="*/ 421216 w 630766"/>
              <a:gd name="connsiteY7" fmla="*/ 601133 h 687916"/>
              <a:gd name="connsiteX8" fmla="*/ 429683 w 630766"/>
              <a:gd name="connsiteY8" fmla="*/ 590550 h 687916"/>
              <a:gd name="connsiteX9" fmla="*/ 436033 w 630766"/>
              <a:gd name="connsiteY9" fmla="*/ 586316 h 687916"/>
              <a:gd name="connsiteX10" fmla="*/ 450850 w 630766"/>
              <a:gd name="connsiteY10" fmla="*/ 569383 h 687916"/>
              <a:gd name="connsiteX11" fmla="*/ 461433 w 630766"/>
              <a:gd name="connsiteY11" fmla="*/ 556683 h 687916"/>
              <a:gd name="connsiteX12" fmla="*/ 467783 w 630766"/>
              <a:gd name="connsiteY12" fmla="*/ 552450 h 687916"/>
              <a:gd name="connsiteX13" fmla="*/ 476250 w 630766"/>
              <a:gd name="connsiteY13" fmla="*/ 541866 h 687916"/>
              <a:gd name="connsiteX14" fmla="*/ 480483 w 630766"/>
              <a:gd name="connsiteY14" fmla="*/ 533400 h 687916"/>
              <a:gd name="connsiteX15" fmla="*/ 484716 w 630766"/>
              <a:gd name="connsiteY15" fmla="*/ 527050 h 687916"/>
              <a:gd name="connsiteX16" fmla="*/ 493183 w 630766"/>
              <a:gd name="connsiteY16" fmla="*/ 510116 h 687916"/>
              <a:gd name="connsiteX17" fmla="*/ 501650 w 630766"/>
              <a:gd name="connsiteY17" fmla="*/ 497416 h 687916"/>
              <a:gd name="connsiteX18" fmla="*/ 505883 w 630766"/>
              <a:gd name="connsiteY18" fmla="*/ 491066 h 687916"/>
              <a:gd name="connsiteX19" fmla="*/ 514350 w 630766"/>
              <a:gd name="connsiteY19" fmla="*/ 467783 h 687916"/>
              <a:gd name="connsiteX20" fmla="*/ 520700 w 630766"/>
              <a:gd name="connsiteY20" fmla="*/ 461433 h 687916"/>
              <a:gd name="connsiteX21" fmla="*/ 524933 w 630766"/>
              <a:gd name="connsiteY21" fmla="*/ 446616 h 687916"/>
              <a:gd name="connsiteX22" fmla="*/ 529166 w 630766"/>
              <a:gd name="connsiteY22" fmla="*/ 440266 h 687916"/>
              <a:gd name="connsiteX23" fmla="*/ 535516 w 630766"/>
              <a:gd name="connsiteY23" fmla="*/ 419100 h 687916"/>
              <a:gd name="connsiteX24" fmla="*/ 537633 w 630766"/>
              <a:gd name="connsiteY24" fmla="*/ 412750 h 687916"/>
              <a:gd name="connsiteX25" fmla="*/ 541866 w 630766"/>
              <a:gd name="connsiteY25" fmla="*/ 406400 h 687916"/>
              <a:gd name="connsiteX26" fmla="*/ 546100 w 630766"/>
              <a:gd name="connsiteY26" fmla="*/ 393700 h 687916"/>
              <a:gd name="connsiteX27" fmla="*/ 554566 w 630766"/>
              <a:gd name="connsiteY27" fmla="*/ 383116 h 687916"/>
              <a:gd name="connsiteX28" fmla="*/ 560916 w 630766"/>
              <a:gd name="connsiteY28" fmla="*/ 376766 h 687916"/>
              <a:gd name="connsiteX29" fmla="*/ 571500 w 630766"/>
              <a:gd name="connsiteY29" fmla="*/ 357716 h 687916"/>
              <a:gd name="connsiteX30" fmla="*/ 579966 w 630766"/>
              <a:gd name="connsiteY30" fmla="*/ 340783 h 687916"/>
              <a:gd name="connsiteX31" fmla="*/ 584200 w 630766"/>
              <a:gd name="connsiteY31" fmla="*/ 332316 h 687916"/>
              <a:gd name="connsiteX32" fmla="*/ 590550 w 630766"/>
              <a:gd name="connsiteY32" fmla="*/ 311150 h 687916"/>
              <a:gd name="connsiteX33" fmla="*/ 596900 w 630766"/>
              <a:gd name="connsiteY33" fmla="*/ 296333 h 687916"/>
              <a:gd name="connsiteX34" fmla="*/ 599016 w 630766"/>
              <a:gd name="connsiteY34" fmla="*/ 287866 h 687916"/>
              <a:gd name="connsiteX35" fmla="*/ 601133 w 630766"/>
              <a:gd name="connsiteY35" fmla="*/ 281516 h 687916"/>
              <a:gd name="connsiteX36" fmla="*/ 603250 w 630766"/>
              <a:gd name="connsiteY36" fmla="*/ 273050 h 687916"/>
              <a:gd name="connsiteX37" fmla="*/ 605366 w 630766"/>
              <a:gd name="connsiteY37" fmla="*/ 266700 h 687916"/>
              <a:gd name="connsiteX38" fmla="*/ 609600 w 630766"/>
              <a:gd name="connsiteY38" fmla="*/ 249766 h 687916"/>
              <a:gd name="connsiteX39" fmla="*/ 611716 w 630766"/>
              <a:gd name="connsiteY39" fmla="*/ 243416 h 687916"/>
              <a:gd name="connsiteX40" fmla="*/ 620183 w 630766"/>
              <a:gd name="connsiteY40" fmla="*/ 230716 h 687916"/>
              <a:gd name="connsiteX41" fmla="*/ 624416 w 630766"/>
              <a:gd name="connsiteY41" fmla="*/ 224366 h 687916"/>
              <a:gd name="connsiteX42" fmla="*/ 630766 w 630766"/>
              <a:gd name="connsiteY42" fmla="*/ 211666 h 687916"/>
              <a:gd name="connsiteX43" fmla="*/ 628650 w 630766"/>
              <a:gd name="connsiteY43" fmla="*/ 143933 h 687916"/>
              <a:gd name="connsiteX44" fmla="*/ 620183 w 630766"/>
              <a:gd name="connsiteY44" fmla="*/ 124883 h 687916"/>
              <a:gd name="connsiteX45" fmla="*/ 613833 w 630766"/>
              <a:gd name="connsiteY45" fmla="*/ 110066 h 687916"/>
              <a:gd name="connsiteX46" fmla="*/ 607483 w 630766"/>
              <a:gd name="connsiteY46" fmla="*/ 107950 h 687916"/>
              <a:gd name="connsiteX47" fmla="*/ 599016 w 630766"/>
              <a:gd name="connsiteY47" fmla="*/ 103716 h 687916"/>
              <a:gd name="connsiteX48" fmla="*/ 590550 w 630766"/>
              <a:gd name="connsiteY48" fmla="*/ 97366 h 687916"/>
              <a:gd name="connsiteX49" fmla="*/ 575733 w 630766"/>
              <a:gd name="connsiteY49" fmla="*/ 91016 h 687916"/>
              <a:gd name="connsiteX50" fmla="*/ 550333 w 630766"/>
              <a:gd name="connsiteY50" fmla="*/ 80433 h 687916"/>
              <a:gd name="connsiteX51" fmla="*/ 543983 w 630766"/>
              <a:gd name="connsiteY51" fmla="*/ 78316 h 687916"/>
              <a:gd name="connsiteX52" fmla="*/ 463550 w 630766"/>
              <a:gd name="connsiteY52" fmla="*/ 76200 h 687916"/>
              <a:gd name="connsiteX53" fmla="*/ 440266 w 630766"/>
              <a:gd name="connsiteY53" fmla="*/ 74083 h 687916"/>
              <a:gd name="connsiteX54" fmla="*/ 423333 w 630766"/>
              <a:gd name="connsiteY54" fmla="*/ 69850 h 687916"/>
              <a:gd name="connsiteX55" fmla="*/ 416983 w 630766"/>
              <a:gd name="connsiteY55" fmla="*/ 65616 h 687916"/>
              <a:gd name="connsiteX56" fmla="*/ 402166 w 630766"/>
              <a:gd name="connsiteY56" fmla="*/ 61383 h 687916"/>
              <a:gd name="connsiteX57" fmla="*/ 359833 w 630766"/>
              <a:gd name="connsiteY57" fmla="*/ 57150 h 687916"/>
              <a:gd name="connsiteX58" fmla="*/ 345016 w 630766"/>
              <a:gd name="connsiteY58" fmla="*/ 55033 h 687916"/>
              <a:gd name="connsiteX59" fmla="*/ 336550 w 630766"/>
              <a:gd name="connsiteY59" fmla="*/ 52916 h 687916"/>
              <a:gd name="connsiteX60" fmla="*/ 287866 w 630766"/>
              <a:gd name="connsiteY60" fmla="*/ 48683 h 687916"/>
              <a:gd name="connsiteX61" fmla="*/ 264583 w 630766"/>
              <a:gd name="connsiteY61" fmla="*/ 46566 h 687916"/>
              <a:gd name="connsiteX62" fmla="*/ 237066 w 630766"/>
              <a:gd name="connsiteY62" fmla="*/ 44450 h 687916"/>
              <a:gd name="connsiteX63" fmla="*/ 218016 w 630766"/>
              <a:gd name="connsiteY63" fmla="*/ 42333 h 687916"/>
              <a:gd name="connsiteX64" fmla="*/ 201083 w 630766"/>
              <a:gd name="connsiteY64" fmla="*/ 38100 h 687916"/>
              <a:gd name="connsiteX65" fmla="*/ 190500 w 630766"/>
              <a:gd name="connsiteY65" fmla="*/ 35983 h 687916"/>
              <a:gd name="connsiteX66" fmla="*/ 160866 w 630766"/>
              <a:gd name="connsiteY66" fmla="*/ 29633 h 687916"/>
              <a:gd name="connsiteX67" fmla="*/ 143933 w 630766"/>
              <a:gd name="connsiteY67" fmla="*/ 25400 h 687916"/>
              <a:gd name="connsiteX68" fmla="*/ 135466 w 630766"/>
              <a:gd name="connsiteY68" fmla="*/ 23283 h 687916"/>
              <a:gd name="connsiteX69" fmla="*/ 120650 w 630766"/>
              <a:gd name="connsiteY69" fmla="*/ 16933 h 687916"/>
              <a:gd name="connsiteX70" fmla="*/ 84666 w 630766"/>
              <a:gd name="connsiteY70" fmla="*/ 6350 h 687916"/>
              <a:gd name="connsiteX71" fmla="*/ 65616 w 630766"/>
              <a:gd name="connsiteY71" fmla="*/ 0 h 687916"/>
              <a:gd name="connsiteX72" fmla="*/ 42333 w 630766"/>
              <a:gd name="connsiteY72" fmla="*/ 2116 h 687916"/>
              <a:gd name="connsiteX73" fmla="*/ 38100 w 630766"/>
              <a:gd name="connsiteY73" fmla="*/ 8466 h 687916"/>
              <a:gd name="connsiteX74" fmla="*/ 33866 w 630766"/>
              <a:gd name="connsiteY74" fmla="*/ 23283 h 687916"/>
              <a:gd name="connsiteX75" fmla="*/ 33866 w 630766"/>
              <a:gd name="connsiteY75" fmla="*/ 146050 h 687916"/>
              <a:gd name="connsiteX76" fmla="*/ 35983 w 630766"/>
              <a:gd name="connsiteY76" fmla="*/ 162983 h 687916"/>
              <a:gd name="connsiteX77" fmla="*/ 40216 w 630766"/>
              <a:gd name="connsiteY77" fmla="*/ 177800 h 687916"/>
              <a:gd name="connsiteX78" fmla="*/ 44450 w 630766"/>
              <a:gd name="connsiteY78" fmla="*/ 194733 h 687916"/>
              <a:gd name="connsiteX79" fmla="*/ 48683 w 630766"/>
              <a:gd name="connsiteY79" fmla="*/ 213783 h 687916"/>
              <a:gd name="connsiteX80" fmla="*/ 50800 w 630766"/>
              <a:gd name="connsiteY80" fmla="*/ 224366 h 687916"/>
              <a:gd name="connsiteX81" fmla="*/ 52916 w 630766"/>
              <a:gd name="connsiteY81" fmla="*/ 230716 h 687916"/>
              <a:gd name="connsiteX82" fmla="*/ 59266 w 630766"/>
              <a:gd name="connsiteY82" fmla="*/ 260350 h 687916"/>
              <a:gd name="connsiteX83" fmla="*/ 65616 w 630766"/>
              <a:gd name="connsiteY83" fmla="*/ 304800 h 687916"/>
              <a:gd name="connsiteX84" fmla="*/ 67733 w 630766"/>
              <a:gd name="connsiteY84" fmla="*/ 321733 h 687916"/>
              <a:gd name="connsiteX85" fmla="*/ 71966 w 630766"/>
              <a:gd name="connsiteY85" fmla="*/ 355600 h 687916"/>
              <a:gd name="connsiteX86" fmla="*/ 69850 w 630766"/>
              <a:gd name="connsiteY86" fmla="*/ 440266 h 687916"/>
              <a:gd name="connsiteX87" fmla="*/ 65616 w 630766"/>
              <a:gd name="connsiteY87" fmla="*/ 452966 h 687916"/>
              <a:gd name="connsiteX88" fmla="*/ 52916 w 630766"/>
              <a:gd name="connsiteY88" fmla="*/ 482600 h 687916"/>
              <a:gd name="connsiteX89" fmla="*/ 46566 w 630766"/>
              <a:gd name="connsiteY89" fmla="*/ 491066 h 687916"/>
              <a:gd name="connsiteX90" fmla="*/ 33866 w 630766"/>
              <a:gd name="connsiteY90" fmla="*/ 514350 h 687916"/>
              <a:gd name="connsiteX91" fmla="*/ 27516 w 630766"/>
              <a:gd name="connsiteY91" fmla="*/ 527050 h 687916"/>
              <a:gd name="connsiteX92" fmla="*/ 21166 w 630766"/>
              <a:gd name="connsiteY92" fmla="*/ 533400 h 687916"/>
              <a:gd name="connsiteX93" fmla="*/ 12700 w 630766"/>
              <a:gd name="connsiteY93" fmla="*/ 548216 h 687916"/>
              <a:gd name="connsiteX94" fmla="*/ 10583 w 630766"/>
              <a:gd name="connsiteY94" fmla="*/ 554566 h 687916"/>
              <a:gd name="connsiteX95" fmla="*/ 6350 w 630766"/>
              <a:gd name="connsiteY95" fmla="*/ 560916 h 687916"/>
              <a:gd name="connsiteX96" fmla="*/ 2116 w 630766"/>
              <a:gd name="connsiteY96" fmla="*/ 573616 h 687916"/>
              <a:gd name="connsiteX97" fmla="*/ 0 w 630766"/>
              <a:gd name="connsiteY97" fmla="*/ 579966 h 687916"/>
              <a:gd name="connsiteX98" fmla="*/ 2116 w 630766"/>
              <a:gd name="connsiteY98" fmla="*/ 599016 h 687916"/>
              <a:gd name="connsiteX99" fmla="*/ 8466 w 630766"/>
              <a:gd name="connsiteY99" fmla="*/ 603250 h 687916"/>
              <a:gd name="connsiteX100" fmla="*/ 14816 w 630766"/>
              <a:gd name="connsiteY100" fmla="*/ 611716 h 687916"/>
              <a:gd name="connsiteX101" fmla="*/ 29633 w 630766"/>
              <a:gd name="connsiteY101" fmla="*/ 635000 h 687916"/>
              <a:gd name="connsiteX102" fmla="*/ 35983 w 630766"/>
              <a:gd name="connsiteY102" fmla="*/ 643466 h 687916"/>
              <a:gd name="connsiteX103" fmla="*/ 40216 w 630766"/>
              <a:gd name="connsiteY103" fmla="*/ 649816 h 687916"/>
              <a:gd name="connsiteX104" fmla="*/ 50800 w 630766"/>
              <a:gd name="connsiteY104" fmla="*/ 660400 h 687916"/>
              <a:gd name="connsiteX105" fmla="*/ 52916 w 630766"/>
              <a:gd name="connsiteY105" fmla="*/ 666750 h 687916"/>
              <a:gd name="connsiteX106" fmla="*/ 59266 w 630766"/>
              <a:gd name="connsiteY106" fmla="*/ 670983 h 687916"/>
              <a:gd name="connsiteX107" fmla="*/ 63500 w 630766"/>
              <a:gd name="connsiteY107" fmla="*/ 675216 h 687916"/>
              <a:gd name="connsiteX108" fmla="*/ 78316 w 630766"/>
              <a:gd name="connsiteY108" fmla="*/ 679450 h 687916"/>
              <a:gd name="connsiteX109" fmla="*/ 84666 w 630766"/>
              <a:gd name="connsiteY109" fmla="*/ 681566 h 687916"/>
              <a:gd name="connsiteX110" fmla="*/ 107950 w 630766"/>
              <a:gd name="connsiteY110" fmla="*/ 685800 h 687916"/>
              <a:gd name="connsiteX111" fmla="*/ 141816 w 630766"/>
              <a:gd name="connsiteY111" fmla="*/ 687916 h 687916"/>
              <a:gd name="connsiteX112" fmla="*/ 192616 w 630766"/>
              <a:gd name="connsiteY112" fmla="*/ 685800 h 687916"/>
              <a:gd name="connsiteX113" fmla="*/ 201083 w 630766"/>
              <a:gd name="connsiteY113" fmla="*/ 681566 h 687916"/>
              <a:gd name="connsiteX114" fmla="*/ 237066 w 630766"/>
              <a:gd name="connsiteY114" fmla="*/ 664633 h 687916"/>
              <a:gd name="connsiteX115" fmla="*/ 247650 w 630766"/>
              <a:gd name="connsiteY115" fmla="*/ 658283 h 687916"/>
              <a:gd name="connsiteX116" fmla="*/ 321733 w 630766"/>
              <a:gd name="connsiteY116" fmla="*/ 654050 h 687916"/>
              <a:gd name="connsiteX117" fmla="*/ 330200 w 630766"/>
              <a:gd name="connsiteY117" fmla="*/ 651933 h 687916"/>
              <a:gd name="connsiteX118" fmla="*/ 338666 w 630766"/>
              <a:gd name="connsiteY118" fmla="*/ 645583 h 687916"/>
              <a:gd name="connsiteX119" fmla="*/ 345016 w 630766"/>
              <a:gd name="connsiteY119" fmla="*/ 641350 h 687916"/>
              <a:gd name="connsiteX120" fmla="*/ 353483 w 630766"/>
              <a:gd name="connsiteY120" fmla="*/ 637116 h 687916"/>
              <a:gd name="connsiteX121" fmla="*/ 364066 w 630766"/>
              <a:gd name="connsiteY121" fmla="*/ 628650 h 687916"/>
              <a:gd name="connsiteX122" fmla="*/ 370416 w 630766"/>
              <a:gd name="connsiteY122" fmla="*/ 624416 h 687916"/>
              <a:gd name="connsiteX123" fmla="*/ 374650 w 630766"/>
              <a:gd name="connsiteY123" fmla="*/ 620183 h 687916"/>
              <a:gd name="connsiteX124" fmla="*/ 381000 w 630766"/>
              <a:gd name="connsiteY124" fmla="*/ 618066 h 687916"/>
              <a:gd name="connsiteX125" fmla="*/ 397933 w 630766"/>
              <a:gd name="connsiteY125" fmla="*/ 609600 h 687916"/>
              <a:gd name="connsiteX126" fmla="*/ 416983 w 630766"/>
              <a:gd name="connsiteY126" fmla="*/ 603250 h 687916"/>
              <a:gd name="connsiteX127" fmla="*/ 427566 w 630766"/>
              <a:gd name="connsiteY127" fmla="*/ 592666 h 687916"/>
              <a:gd name="connsiteX128" fmla="*/ 431800 w 630766"/>
              <a:gd name="connsiteY128" fmla="*/ 588433 h 687916"/>
              <a:gd name="connsiteX129" fmla="*/ 440266 w 630766"/>
              <a:gd name="connsiteY129" fmla="*/ 582083 h 68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630766" h="687916">
                <a:moveTo>
                  <a:pt x="440266" y="582083"/>
                </a:moveTo>
                <a:lnTo>
                  <a:pt x="359833" y="639233"/>
                </a:lnTo>
                <a:cubicBezTo>
                  <a:pt x="363608" y="638802"/>
                  <a:pt x="366859" y="636334"/>
                  <a:pt x="370416" y="635000"/>
                </a:cubicBezTo>
                <a:cubicBezTo>
                  <a:pt x="377357" y="632397"/>
                  <a:pt x="376987" y="633757"/>
                  <a:pt x="383116" y="628650"/>
                </a:cubicBezTo>
                <a:cubicBezTo>
                  <a:pt x="385416" y="626734"/>
                  <a:pt x="387166" y="624216"/>
                  <a:pt x="389466" y="622300"/>
                </a:cubicBezTo>
                <a:cubicBezTo>
                  <a:pt x="391420" y="620671"/>
                  <a:pt x="393829" y="619655"/>
                  <a:pt x="395816" y="618066"/>
                </a:cubicBezTo>
                <a:cubicBezTo>
                  <a:pt x="405734" y="610132"/>
                  <a:pt x="393071" y="615205"/>
                  <a:pt x="412750" y="605366"/>
                </a:cubicBezTo>
                <a:cubicBezTo>
                  <a:pt x="415572" y="603955"/>
                  <a:pt x="418591" y="602883"/>
                  <a:pt x="421216" y="601133"/>
                </a:cubicBezTo>
                <a:cubicBezTo>
                  <a:pt x="427503" y="596942"/>
                  <a:pt x="424019" y="596215"/>
                  <a:pt x="429683" y="590550"/>
                </a:cubicBezTo>
                <a:cubicBezTo>
                  <a:pt x="431482" y="588751"/>
                  <a:pt x="433916" y="587727"/>
                  <a:pt x="436033" y="586316"/>
                </a:cubicBezTo>
                <a:cubicBezTo>
                  <a:pt x="445911" y="571499"/>
                  <a:pt x="440267" y="576438"/>
                  <a:pt x="450850" y="569383"/>
                </a:cubicBezTo>
                <a:cubicBezTo>
                  <a:pt x="455012" y="563139"/>
                  <a:pt x="455321" y="561776"/>
                  <a:pt x="461433" y="556683"/>
                </a:cubicBezTo>
                <a:cubicBezTo>
                  <a:pt x="463387" y="555054"/>
                  <a:pt x="465797" y="554039"/>
                  <a:pt x="467783" y="552450"/>
                </a:cubicBezTo>
                <a:cubicBezTo>
                  <a:pt x="471440" y="549524"/>
                  <a:pt x="473936" y="545916"/>
                  <a:pt x="476250" y="541866"/>
                </a:cubicBezTo>
                <a:cubicBezTo>
                  <a:pt x="477815" y="539127"/>
                  <a:pt x="478918" y="536139"/>
                  <a:pt x="480483" y="533400"/>
                </a:cubicBezTo>
                <a:cubicBezTo>
                  <a:pt x="481745" y="531191"/>
                  <a:pt x="483498" y="529283"/>
                  <a:pt x="484716" y="527050"/>
                </a:cubicBezTo>
                <a:cubicBezTo>
                  <a:pt x="487738" y="521510"/>
                  <a:pt x="489682" y="515367"/>
                  <a:pt x="493183" y="510116"/>
                </a:cubicBezTo>
                <a:lnTo>
                  <a:pt x="501650" y="497416"/>
                </a:lnTo>
                <a:cubicBezTo>
                  <a:pt x="503061" y="495299"/>
                  <a:pt x="505079" y="493479"/>
                  <a:pt x="505883" y="491066"/>
                </a:cubicBezTo>
                <a:cubicBezTo>
                  <a:pt x="506872" y="488098"/>
                  <a:pt x="512243" y="471153"/>
                  <a:pt x="514350" y="467783"/>
                </a:cubicBezTo>
                <a:cubicBezTo>
                  <a:pt x="515937" y="465245"/>
                  <a:pt x="518583" y="463550"/>
                  <a:pt x="520700" y="461433"/>
                </a:cubicBezTo>
                <a:cubicBezTo>
                  <a:pt x="521379" y="458715"/>
                  <a:pt x="523413" y="449657"/>
                  <a:pt x="524933" y="446616"/>
                </a:cubicBezTo>
                <a:cubicBezTo>
                  <a:pt x="526071" y="444341"/>
                  <a:pt x="527755" y="442383"/>
                  <a:pt x="529166" y="440266"/>
                </a:cubicBezTo>
                <a:cubicBezTo>
                  <a:pt x="532365" y="427474"/>
                  <a:pt x="530364" y="434555"/>
                  <a:pt x="535516" y="419100"/>
                </a:cubicBezTo>
                <a:cubicBezTo>
                  <a:pt x="536222" y="416983"/>
                  <a:pt x="536395" y="414607"/>
                  <a:pt x="537633" y="412750"/>
                </a:cubicBezTo>
                <a:cubicBezTo>
                  <a:pt x="539044" y="410633"/>
                  <a:pt x="540833" y="408725"/>
                  <a:pt x="541866" y="406400"/>
                </a:cubicBezTo>
                <a:cubicBezTo>
                  <a:pt x="543678" y="402322"/>
                  <a:pt x="542945" y="396856"/>
                  <a:pt x="546100" y="393700"/>
                </a:cubicBezTo>
                <a:cubicBezTo>
                  <a:pt x="558423" y="381374"/>
                  <a:pt x="541206" y="399148"/>
                  <a:pt x="554566" y="383116"/>
                </a:cubicBezTo>
                <a:cubicBezTo>
                  <a:pt x="556482" y="380816"/>
                  <a:pt x="558799" y="378883"/>
                  <a:pt x="560916" y="376766"/>
                </a:cubicBezTo>
                <a:cubicBezTo>
                  <a:pt x="566772" y="359201"/>
                  <a:pt x="556938" y="386841"/>
                  <a:pt x="571500" y="357716"/>
                </a:cubicBezTo>
                <a:lnTo>
                  <a:pt x="579966" y="340783"/>
                </a:lnTo>
                <a:lnTo>
                  <a:pt x="584200" y="332316"/>
                </a:lnTo>
                <a:cubicBezTo>
                  <a:pt x="585720" y="326234"/>
                  <a:pt x="587970" y="316310"/>
                  <a:pt x="590550" y="311150"/>
                </a:cubicBezTo>
                <a:cubicBezTo>
                  <a:pt x="594310" y="303629"/>
                  <a:pt x="594825" y="303596"/>
                  <a:pt x="596900" y="296333"/>
                </a:cubicBezTo>
                <a:cubicBezTo>
                  <a:pt x="597699" y="293536"/>
                  <a:pt x="598217" y="290663"/>
                  <a:pt x="599016" y="287866"/>
                </a:cubicBezTo>
                <a:cubicBezTo>
                  <a:pt x="599629" y="285721"/>
                  <a:pt x="600520" y="283661"/>
                  <a:pt x="601133" y="281516"/>
                </a:cubicBezTo>
                <a:cubicBezTo>
                  <a:pt x="601932" y="278719"/>
                  <a:pt x="602451" y="275847"/>
                  <a:pt x="603250" y="273050"/>
                </a:cubicBezTo>
                <a:cubicBezTo>
                  <a:pt x="603863" y="270905"/>
                  <a:pt x="604779" y="268852"/>
                  <a:pt x="605366" y="266700"/>
                </a:cubicBezTo>
                <a:cubicBezTo>
                  <a:pt x="606897" y="261087"/>
                  <a:pt x="607761" y="255286"/>
                  <a:pt x="609600" y="249766"/>
                </a:cubicBezTo>
                <a:cubicBezTo>
                  <a:pt x="610305" y="247649"/>
                  <a:pt x="610633" y="245366"/>
                  <a:pt x="611716" y="243416"/>
                </a:cubicBezTo>
                <a:cubicBezTo>
                  <a:pt x="614187" y="238968"/>
                  <a:pt x="617361" y="234949"/>
                  <a:pt x="620183" y="230716"/>
                </a:cubicBezTo>
                <a:cubicBezTo>
                  <a:pt x="621594" y="228599"/>
                  <a:pt x="623611" y="226779"/>
                  <a:pt x="624416" y="224366"/>
                </a:cubicBezTo>
                <a:cubicBezTo>
                  <a:pt x="627338" y="215603"/>
                  <a:pt x="625295" y="219873"/>
                  <a:pt x="630766" y="211666"/>
                </a:cubicBezTo>
                <a:cubicBezTo>
                  <a:pt x="630061" y="189088"/>
                  <a:pt x="630476" y="166448"/>
                  <a:pt x="628650" y="143933"/>
                </a:cubicBezTo>
                <a:cubicBezTo>
                  <a:pt x="628251" y="139012"/>
                  <a:pt x="621957" y="129613"/>
                  <a:pt x="620183" y="124883"/>
                </a:cubicBezTo>
                <a:cubicBezTo>
                  <a:pt x="618005" y="119074"/>
                  <a:pt x="619194" y="114354"/>
                  <a:pt x="613833" y="110066"/>
                </a:cubicBezTo>
                <a:cubicBezTo>
                  <a:pt x="612091" y="108672"/>
                  <a:pt x="609534" y="108829"/>
                  <a:pt x="607483" y="107950"/>
                </a:cubicBezTo>
                <a:cubicBezTo>
                  <a:pt x="604583" y="106707"/>
                  <a:pt x="601692" y="105389"/>
                  <a:pt x="599016" y="103716"/>
                </a:cubicBezTo>
                <a:cubicBezTo>
                  <a:pt x="596025" y="101846"/>
                  <a:pt x="593541" y="99236"/>
                  <a:pt x="590550" y="97366"/>
                </a:cubicBezTo>
                <a:cubicBezTo>
                  <a:pt x="578371" y="89755"/>
                  <a:pt x="586290" y="95814"/>
                  <a:pt x="575733" y="91016"/>
                </a:cubicBezTo>
                <a:cubicBezTo>
                  <a:pt x="544242" y="76702"/>
                  <a:pt x="570434" y="86177"/>
                  <a:pt x="550333" y="80433"/>
                </a:cubicBezTo>
                <a:cubicBezTo>
                  <a:pt x="548188" y="79820"/>
                  <a:pt x="546212" y="78425"/>
                  <a:pt x="543983" y="78316"/>
                </a:cubicBezTo>
                <a:cubicBezTo>
                  <a:pt x="517195" y="77009"/>
                  <a:pt x="490361" y="76905"/>
                  <a:pt x="463550" y="76200"/>
                </a:cubicBezTo>
                <a:cubicBezTo>
                  <a:pt x="455789" y="75494"/>
                  <a:pt x="447964" y="75298"/>
                  <a:pt x="440266" y="74083"/>
                </a:cubicBezTo>
                <a:cubicBezTo>
                  <a:pt x="434519" y="73176"/>
                  <a:pt x="423333" y="69850"/>
                  <a:pt x="423333" y="69850"/>
                </a:cubicBezTo>
                <a:cubicBezTo>
                  <a:pt x="421216" y="68439"/>
                  <a:pt x="419258" y="66754"/>
                  <a:pt x="416983" y="65616"/>
                </a:cubicBezTo>
                <a:cubicBezTo>
                  <a:pt x="414297" y="64273"/>
                  <a:pt x="404421" y="61834"/>
                  <a:pt x="402166" y="61383"/>
                </a:cubicBezTo>
                <a:cubicBezTo>
                  <a:pt x="385521" y="58054"/>
                  <a:pt x="380310" y="58612"/>
                  <a:pt x="359833" y="57150"/>
                </a:cubicBezTo>
                <a:cubicBezTo>
                  <a:pt x="354894" y="56444"/>
                  <a:pt x="349925" y="55926"/>
                  <a:pt x="345016" y="55033"/>
                </a:cubicBezTo>
                <a:cubicBezTo>
                  <a:pt x="342154" y="54513"/>
                  <a:pt x="339441" y="53237"/>
                  <a:pt x="336550" y="52916"/>
                </a:cubicBezTo>
                <a:cubicBezTo>
                  <a:pt x="320360" y="51117"/>
                  <a:pt x="304092" y="50115"/>
                  <a:pt x="287866" y="48683"/>
                </a:cubicBezTo>
                <a:lnTo>
                  <a:pt x="264583" y="46566"/>
                </a:lnTo>
                <a:lnTo>
                  <a:pt x="237066" y="44450"/>
                </a:lnTo>
                <a:cubicBezTo>
                  <a:pt x="230703" y="43872"/>
                  <a:pt x="224366" y="43039"/>
                  <a:pt x="218016" y="42333"/>
                </a:cubicBezTo>
                <a:lnTo>
                  <a:pt x="201083" y="38100"/>
                </a:lnTo>
                <a:cubicBezTo>
                  <a:pt x="197578" y="37291"/>
                  <a:pt x="194020" y="36724"/>
                  <a:pt x="190500" y="35983"/>
                </a:cubicBezTo>
                <a:cubicBezTo>
                  <a:pt x="180614" y="33902"/>
                  <a:pt x="170667" y="32083"/>
                  <a:pt x="160866" y="29633"/>
                </a:cubicBezTo>
                <a:lnTo>
                  <a:pt x="143933" y="25400"/>
                </a:lnTo>
                <a:cubicBezTo>
                  <a:pt x="141111" y="24694"/>
                  <a:pt x="138226" y="24203"/>
                  <a:pt x="135466" y="23283"/>
                </a:cubicBezTo>
                <a:cubicBezTo>
                  <a:pt x="109459" y="14612"/>
                  <a:pt x="154676" y="30020"/>
                  <a:pt x="120650" y="16933"/>
                </a:cubicBezTo>
                <a:cubicBezTo>
                  <a:pt x="76836" y="82"/>
                  <a:pt x="124822" y="19735"/>
                  <a:pt x="84666" y="6350"/>
                </a:cubicBezTo>
                <a:lnTo>
                  <a:pt x="65616" y="0"/>
                </a:lnTo>
                <a:cubicBezTo>
                  <a:pt x="57855" y="705"/>
                  <a:pt x="49781" y="-176"/>
                  <a:pt x="42333" y="2116"/>
                </a:cubicBezTo>
                <a:cubicBezTo>
                  <a:pt x="39902" y="2864"/>
                  <a:pt x="39238" y="6191"/>
                  <a:pt x="38100" y="8466"/>
                </a:cubicBezTo>
                <a:cubicBezTo>
                  <a:pt x="36581" y="11504"/>
                  <a:pt x="34545" y="20569"/>
                  <a:pt x="33866" y="23283"/>
                </a:cubicBezTo>
                <a:cubicBezTo>
                  <a:pt x="30089" y="79957"/>
                  <a:pt x="30482" y="59754"/>
                  <a:pt x="33866" y="146050"/>
                </a:cubicBezTo>
                <a:cubicBezTo>
                  <a:pt x="34089" y="151734"/>
                  <a:pt x="34867" y="157405"/>
                  <a:pt x="35983" y="162983"/>
                </a:cubicBezTo>
                <a:cubicBezTo>
                  <a:pt x="36990" y="168020"/>
                  <a:pt x="38970" y="172817"/>
                  <a:pt x="40216" y="177800"/>
                </a:cubicBezTo>
                <a:cubicBezTo>
                  <a:pt x="45322" y="198223"/>
                  <a:pt x="39613" y="180224"/>
                  <a:pt x="44450" y="194733"/>
                </a:cubicBezTo>
                <a:cubicBezTo>
                  <a:pt x="50269" y="229658"/>
                  <a:pt x="43474" y="192951"/>
                  <a:pt x="48683" y="213783"/>
                </a:cubicBezTo>
                <a:cubicBezTo>
                  <a:pt x="49556" y="217273"/>
                  <a:pt x="49928" y="220876"/>
                  <a:pt x="50800" y="224366"/>
                </a:cubicBezTo>
                <a:cubicBezTo>
                  <a:pt x="51341" y="226530"/>
                  <a:pt x="52303" y="228571"/>
                  <a:pt x="52916" y="230716"/>
                </a:cubicBezTo>
                <a:cubicBezTo>
                  <a:pt x="54988" y="237968"/>
                  <a:pt x="58891" y="256600"/>
                  <a:pt x="59266" y="260350"/>
                </a:cubicBezTo>
                <a:cubicBezTo>
                  <a:pt x="63292" y="300600"/>
                  <a:pt x="58865" y="262041"/>
                  <a:pt x="65616" y="304800"/>
                </a:cubicBezTo>
                <a:cubicBezTo>
                  <a:pt x="66503" y="310419"/>
                  <a:pt x="66981" y="316095"/>
                  <a:pt x="67733" y="321733"/>
                </a:cubicBezTo>
                <a:cubicBezTo>
                  <a:pt x="71757" y="351911"/>
                  <a:pt x="68014" y="320019"/>
                  <a:pt x="71966" y="355600"/>
                </a:cubicBezTo>
                <a:cubicBezTo>
                  <a:pt x="71261" y="383822"/>
                  <a:pt x="71687" y="412095"/>
                  <a:pt x="69850" y="440266"/>
                </a:cubicBezTo>
                <a:cubicBezTo>
                  <a:pt x="69560" y="444719"/>
                  <a:pt x="67027" y="448733"/>
                  <a:pt x="65616" y="452966"/>
                </a:cubicBezTo>
                <a:cubicBezTo>
                  <a:pt x="62219" y="463158"/>
                  <a:pt x="58473" y="473339"/>
                  <a:pt x="52916" y="482600"/>
                </a:cubicBezTo>
                <a:cubicBezTo>
                  <a:pt x="51101" y="485625"/>
                  <a:pt x="48343" y="488019"/>
                  <a:pt x="46566" y="491066"/>
                </a:cubicBezTo>
                <a:cubicBezTo>
                  <a:pt x="24169" y="529462"/>
                  <a:pt x="46758" y="495015"/>
                  <a:pt x="33866" y="514350"/>
                </a:cubicBezTo>
                <a:cubicBezTo>
                  <a:pt x="31745" y="520716"/>
                  <a:pt x="32077" y="521577"/>
                  <a:pt x="27516" y="527050"/>
                </a:cubicBezTo>
                <a:cubicBezTo>
                  <a:pt x="25600" y="529350"/>
                  <a:pt x="23082" y="531100"/>
                  <a:pt x="21166" y="533400"/>
                </a:cubicBezTo>
                <a:cubicBezTo>
                  <a:pt x="18041" y="537151"/>
                  <a:pt x="14526" y="543955"/>
                  <a:pt x="12700" y="548216"/>
                </a:cubicBezTo>
                <a:cubicBezTo>
                  <a:pt x="11821" y="550267"/>
                  <a:pt x="11581" y="552570"/>
                  <a:pt x="10583" y="554566"/>
                </a:cubicBezTo>
                <a:cubicBezTo>
                  <a:pt x="9445" y="556841"/>
                  <a:pt x="7383" y="558591"/>
                  <a:pt x="6350" y="560916"/>
                </a:cubicBezTo>
                <a:cubicBezTo>
                  <a:pt x="4538" y="564994"/>
                  <a:pt x="3527" y="569383"/>
                  <a:pt x="2116" y="573616"/>
                </a:cubicBezTo>
                <a:lnTo>
                  <a:pt x="0" y="579966"/>
                </a:lnTo>
                <a:cubicBezTo>
                  <a:pt x="705" y="586316"/>
                  <a:pt x="-67" y="593012"/>
                  <a:pt x="2116" y="599016"/>
                </a:cubicBezTo>
                <a:cubicBezTo>
                  <a:pt x="2985" y="601407"/>
                  <a:pt x="6667" y="601451"/>
                  <a:pt x="8466" y="603250"/>
                </a:cubicBezTo>
                <a:cubicBezTo>
                  <a:pt x="10960" y="605744"/>
                  <a:pt x="12793" y="608826"/>
                  <a:pt x="14816" y="611716"/>
                </a:cubicBezTo>
                <a:cubicBezTo>
                  <a:pt x="40689" y="648676"/>
                  <a:pt x="8436" y="603204"/>
                  <a:pt x="29633" y="635000"/>
                </a:cubicBezTo>
                <a:cubicBezTo>
                  <a:pt x="31590" y="637935"/>
                  <a:pt x="33933" y="640595"/>
                  <a:pt x="35983" y="643466"/>
                </a:cubicBezTo>
                <a:cubicBezTo>
                  <a:pt x="37462" y="645536"/>
                  <a:pt x="38541" y="647902"/>
                  <a:pt x="40216" y="649816"/>
                </a:cubicBezTo>
                <a:cubicBezTo>
                  <a:pt x="43501" y="653571"/>
                  <a:pt x="50800" y="660400"/>
                  <a:pt x="50800" y="660400"/>
                </a:cubicBezTo>
                <a:cubicBezTo>
                  <a:pt x="51505" y="662517"/>
                  <a:pt x="51522" y="665008"/>
                  <a:pt x="52916" y="666750"/>
                </a:cubicBezTo>
                <a:cubicBezTo>
                  <a:pt x="54505" y="668736"/>
                  <a:pt x="57279" y="669394"/>
                  <a:pt x="59266" y="670983"/>
                </a:cubicBezTo>
                <a:cubicBezTo>
                  <a:pt x="60824" y="672230"/>
                  <a:pt x="61789" y="674189"/>
                  <a:pt x="63500" y="675216"/>
                </a:cubicBezTo>
                <a:cubicBezTo>
                  <a:pt x="65807" y="676600"/>
                  <a:pt x="76554" y="678947"/>
                  <a:pt x="78316" y="679450"/>
                </a:cubicBezTo>
                <a:cubicBezTo>
                  <a:pt x="80461" y="680063"/>
                  <a:pt x="82521" y="680953"/>
                  <a:pt x="84666" y="681566"/>
                </a:cubicBezTo>
                <a:cubicBezTo>
                  <a:pt x="92682" y="683856"/>
                  <a:pt x="99328" y="685050"/>
                  <a:pt x="107950" y="685800"/>
                </a:cubicBezTo>
                <a:cubicBezTo>
                  <a:pt x="119218" y="686780"/>
                  <a:pt x="130527" y="687211"/>
                  <a:pt x="141816" y="687916"/>
                </a:cubicBezTo>
                <a:cubicBezTo>
                  <a:pt x="158749" y="687211"/>
                  <a:pt x="175764" y="687606"/>
                  <a:pt x="192616" y="685800"/>
                </a:cubicBezTo>
                <a:cubicBezTo>
                  <a:pt x="195754" y="685464"/>
                  <a:pt x="198153" y="682738"/>
                  <a:pt x="201083" y="681566"/>
                </a:cubicBezTo>
                <a:cubicBezTo>
                  <a:pt x="214566" y="676173"/>
                  <a:pt x="225932" y="675764"/>
                  <a:pt x="237066" y="664633"/>
                </a:cubicBezTo>
                <a:cubicBezTo>
                  <a:pt x="241648" y="660052"/>
                  <a:pt x="240781" y="659657"/>
                  <a:pt x="247650" y="658283"/>
                </a:cubicBezTo>
                <a:cubicBezTo>
                  <a:pt x="270077" y="653797"/>
                  <a:pt x="304866" y="654652"/>
                  <a:pt x="321733" y="654050"/>
                </a:cubicBezTo>
                <a:cubicBezTo>
                  <a:pt x="324555" y="653344"/>
                  <a:pt x="327598" y="653234"/>
                  <a:pt x="330200" y="651933"/>
                </a:cubicBezTo>
                <a:cubicBezTo>
                  <a:pt x="333355" y="650355"/>
                  <a:pt x="335795" y="647633"/>
                  <a:pt x="338666" y="645583"/>
                </a:cubicBezTo>
                <a:cubicBezTo>
                  <a:pt x="340736" y="644104"/>
                  <a:pt x="342807" y="642612"/>
                  <a:pt x="345016" y="641350"/>
                </a:cubicBezTo>
                <a:cubicBezTo>
                  <a:pt x="347756" y="639784"/>
                  <a:pt x="350857" y="638866"/>
                  <a:pt x="353483" y="637116"/>
                </a:cubicBezTo>
                <a:cubicBezTo>
                  <a:pt x="357242" y="634610"/>
                  <a:pt x="360452" y="631361"/>
                  <a:pt x="364066" y="628650"/>
                </a:cubicBezTo>
                <a:cubicBezTo>
                  <a:pt x="366101" y="627124"/>
                  <a:pt x="368429" y="626005"/>
                  <a:pt x="370416" y="624416"/>
                </a:cubicBezTo>
                <a:cubicBezTo>
                  <a:pt x="371974" y="623169"/>
                  <a:pt x="372939" y="621210"/>
                  <a:pt x="374650" y="620183"/>
                </a:cubicBezTo>
                <a:cubicBezTo>
                  <a:pt x="376563" y="619035"/>
                  <a:pt x="378969" y="618989"/>
                  <a:pt x="381000" y="618066"/>
                </a:cubicBezTo>
                <a:cubicBezTo>
                  <a:pt x="386745" y="615455"/>
                  <a:pt x="391811" y="611131"/>
                  <a:pt x="397933" y="609600"/>
                </a:cubicBezTo>
                <a:cubicBezTo>
                  <a:pt x="410086" y="606561"/>
                  <a:pt x="403699" y="608563"/>
                  <a:pt x="416983" y="603250"/>
                </a:cubicBezTo>
                <a:lnTo>
                  <a:pt x="427566" y="592666"/>
                </a:lnTo>
                <a:cubicBezTo>
                  <a:pt x="428977" y="591255"/>
                  <a:pt x="430139" y="589540"/>
                  <a:pt x="431800" y="588433"/>
                </a:cubicBezTo>
                <a:cubicBezTo>
                  <a:pt x="438980" y="583647"/>
                  <a:pt x="436352" y="585999"/>
                  <a:pt x="440266" y="582083"/>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0" name="Freeform: Shape 1040">
            <a:extLst>
              <a:ext uri="{FF2B5EF4-FFF2-40B4-BE49-F238E27FC236}">
                <a16:creationId xmlns:a16="http://schemas.microsoft.com/office/drawing/2014/main" id="{63988EC2-5D6A-488F-8691-945993872FC9}"/>
              </a:ext>
            </a:extLst>
          </p:cNvPr>
          <p:cNvSpPr/>
          <p:nvPr/>
        </p:nvSpPr>
        <p:spPr>
          <a:xfrm rot="3028085">
            <a:off x="8539876" y="3376211"/>
            <a:ext cx="223831" cy="168039"/>
          </a:xfrm>
          <a:custGeom>
            <a:avLst/>
            <a:gdLst>
              <a:gd name="connsiteX0" fmla="*/ 46175 w 188704"/>
              <a:gd name="connsiteY0" fmla="*/ 141668 h 141668"/>
              <a:gd name="connsiteX1" fmla="*/ 46175 w 188704"/>
              <a:gd name="connsiteY1" fmla="*/ 141668 h 141668"/>
              <a:gd name="connsiteX2" fmla="*/ 20417 w 188704"/>
              <a:gd name="connsiteY2" fmla="*/ 90152 h 141668"/>
              <a:gd name="connsiteX3" fmla="*/ 1098 w 188704"/>
              <a:gd name="connsiteY3" fmla="*/ 70834 h 141668"/>
              <a:gd name="connsiteX4" fmla="*/ 26856 w 188704"/>
              <a:gd name="connsiteY4" fmla="*/ 25758 h 141668"/>
              <a:gd name="connsiteX5" fmla="*/ 39735 w 188704"/>
              <a:gd name="connsiteY5" fmla="*/ 6439 h 141668"/>
              <a:gd name="connsiteX6" fmla="*/ 129887 w 188704"/>
              <a:gd name="connsiteY6" fmla="*/ 0 h 141668"/>
              <a:gd name="connsiteX7" fmla="*/ 174963 w 188704"/>
              <a:gd name="connsiteY7" fmla="*/ 77273 h 141668"/>
              <a:gd name="connsiteX8" fmla="*/ 155645 w 188704"/>
              <a:gd name="connsiteY8" fmla="*/ 90152 h 141668"/>
              <a:gd name="connsiteX9" fmla="*/ 117008 w 188704"/>
              <a:gd name="connsiteY9" fmla="*/ 96591 h 141668"/>
              <a:gd name="connsiteX10" fmla="*/ 91251 w 188704"/>
              <a:gd name="connsiteY10" fmla="*/ 103031 h 141668"/>
              <a:gd name="connsiteX11" fmla="*/ 78372 w 188704"/>
              <a:gd name="connsiteY11" fmla="*/ 122349 h 141668"/>
              <a:gd name="connsiteX12" fmla="*/ 46175 w 188704"/>
              <a:gd name="connsiteY12" fmla="*/ 141668 h 14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704" h="141668">
                <a:moveTo>
                  <a:pt x="46175" y="141668"/>
                </a:moveTo>
                <a:lnTo>
                  <a:pt x="46175" y="141668"/>
                </a:lnTo>
                <a:cubicBezTo>
                  <a:pt x="37589" y="124496"/>
                  <a:pt x="30725" y="106349"/>
                  <a:pt x="20417" y="90152"/>
                </a:cubicBezTo>
                <a:cubicBezTo>
                  <a:pt x="15528" y="82469"/>
                  <a:pt x="3600" y="79590"/>
                  <a:pt x="1098" y="70834"/>
                </a:cubicBezTo>
                <a:cubicBezTo>
                  <a:pt x="-5112" y="49100"/>
                  <a:pt x="16569" y="38103"/>
                  <a:pt x="26856" y="25758"/>
                </a:cubicBezTo>
                <a:cubicBezTo>
                  <a:pt x="31811" y="19812"/>
                  <a:pt x="32227" y="8316"/>
                  <a:pt x="39735" y="6439"/>
                </a:cubicBezTo>
                <a:cubicBezTo>
                  <a:pt x="68963" y="-868"/>
                  <a:pt x="99836" y="2146"/>
                  <a:pt x="129887" y="0"/>
                </a:cubicBezTo>
                <a:cubicBezTo>
                  <a:pt x="191510" y="7702"/>
                  <a:pt x="201354" y="-8498"/>
                  <a:pt x="174963" y="77273"/>
                </a:cubicBezTo>
                <a:cubicBezTo>
                  <a:pt x="172687" y="84670"/>
                  <a:pt x="162987" y="87705"/>
                  <a:pt x="155645" y="90152"/>
                </a:cubicBezTo>
                <a:cubicBezTo>
                  <a:pt x="143258" y="94281"/>
                  <a:pt x="129811" y="94030"/>
                  <a:pt x="117008" y="96591"/>
                </a:cubicBezTo>
                <a:cubicBezTo>
                  <a:pt x="108330" y="98327"/>
                  <a:pt x="99837" y="100884"/>
                  <a:pt x="91251" y="103031"/>
                </a:cubicBezTo>
                <a:cubicBezTo>
                  <a:pt x="86958" y="109470"/>
                  <a:pt x="85091" y="118509"/>
                  <a:pt x="78372" y="122349"/>
                </a:cubicBezTo>
                <a:cubicBezTo>
                  <a:pt x="44070" y="141950"/>
                  <a:pt x="51541" y="138448"/>
                  <a:pt x="46175" y="141668"/>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1" name="Picture 210">
            <a:extLst>
              <a:ext uri="{FF2B5EF4-FFF2-40B4-BE49-F238E27FC236}">
                <a16:creationId xmlns:a16="http://schemas.microsoft.com/office/drawing/2014/main" id="{30AD0BEE-AD36-4E9A-87C1-D898BBF3E0BA}"/>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2924" b="95175" l="3740" r="98699">
                        <a14:foregroundMark x1="4065" y1="46491" x2="56341" y2="46491"/>
                        <a14:foregroundMark x1="56341" y1="46491" x2="78943" y2="46491"/>
                        <a14:foregroundMark x1="78943" y1="46491" x2="85366" y2="47076"/>
                        <a14:foregroundMark x1="85366" y1="47076" x2="90650" y2="53655"/>
                        <a14:foregroundMark x1="90650" y1="53655" x2="94634" y2="56140"/>
                        <a14:foregroundMark x1="94390" y1="44152" x2="91870" y2="31725"/>
                        <a14:foregroundMark x1="91870" y1="31725" x2="83252" y2="14327"/>
                        <a14:foregroundMark x1="83252" y1="14327" x2="70081" y2="10673"/>
                        <a14:foregroundMark x1="70081" y1="10673" x2="52276" y2="15351"/>
                        <a14:foregroundMark x1="52276" y1="15351" x2="25447" y2="37865"/>
                        <a14:foregroundMark x1="25447" y1="37865" x2="19837" y2="47222"/>
                        <a14:foregroundMark x1="19837" y1="47222" x2="15854" y2="60526"/>
                        <a14:foregroundMark x1="15854" y1="60526" x2="20244" y2="71637"/>
                        <a14:foregroundMark x1="20244" y1="71637" x2="28537" y2="71784"/>
                        <a14:foregroundMark x1="28537" y1="71784" x2="49431" y2="62135"/>
                        <a14:foregroundMark x1="49431" y1="62135" x2="69268" y2="84064"/>
                        <a14:foregroundMark x1="69268" y1="84064" x2="76260" y2="83480"/>
                        <a14:foregroundMark x1="76260" y1="83480" x2="90569" y2="75439"/>
                        <a14:foregroundMark x1="90569" y1="75439" x2="94959" y2="68129"/>
                        <a14:foregroundMark x1="97561" y1="74415" x2="95447" y2="48977"/>
                        <a14:foregroundMark x1="95447" y1="48977" x2="92764" y2="36111"/>
                        <a14:foregroundMark x1="92764" y1="36111" x2="81301" y2="14912"/>
                        <a14:foregroundMark x1="81301" y1="14912" x2="75041" y2="6725"/>
                        <a14:foregroundMark x1="75041" y1="6725" x2="68862" y2="2924"/>
                        <a14:foregroundMark x1="68862" y1="2924" x2="40081" y2="9942"/>
                        <a14:foregroundMark x1="5610" y1="44152" x2="3821" y2="55409"/>
                        <a14:foregroundMark x1="3821" y1="55409" x2="6341" y2="70468"/>
                        <a14:foregroundMark x1="36423" y1="87573" x2="34390" y2="46053"/>
                        <a14:foregroundMark x1="34390" y1="46053" x2="30407" y2="35234"/>
                        <a14:foregroundMark x1="30407" y1="35234" x2="23740" y2="34795"/>
                        <a14:foregroundMark x1="23740" y1="34795" x2="12602" y2="42251"/>
                        <a14:foregroundMark x1="55203" y1="92398" x2="61626" y2="91667"/>
                        <a14:foregroundMark x1="61626" y1="91667" x2="69268" y2="84649"/>
                        <a14:foregroundMark x1="69268" y1="84649" x2="73659" y2="72076"/>
                        <a14:foregroundMark x1="73659" y1="72076" x2="74309" y2="46199"/>
                        <a14:foregroundMark x1="84472" y1="28216" x2="58455" y2="30702"/>
                        <a14:foregroundMark x1="58455" y1="30702" x2="43821" y2="42105"/>
                        <a14:foregroundMark x1="42195" y1="85088" x2="37236" y2="69298"/>
                        <a14:foregroundMark x1="37236" y1="69298" x2="36911" y2="48538"/>
                        <a14:foregroundMark x1="97398" y1="53509" x2="97317" y2="65351"/>
                        <a14:foregroundMark x1="97317" y1="65351" x2="98780" y2="69883"/>
                        <a14:foregroundMark x1="73740" y1="97368" x2="60488" y2="95175"/>
                        <a14:foregroundMark x1="60488" y1="95175" x2="59837" y2="94737"/>
                      </a14:backgroundRemoval>
                    </a14:imgEffect>
                    <a14:imgEffect>
                      <a14:saturation sat="60000"/>
                    </a14:imgEffect>
                    <a14:imgEffect>
                      <a14:brightnessContrast bright="-17000" contrast="59000"/>
                    </a14:imgEffect>
                  </a14:imgLayer>
                </a14:imgProps>
              </a:ext>
              <a:ext uri="{28A0092B-C50C-407E-A947-70E740481C1C}">
                <a14:useLocalDpi xmlns:a14="http://schemas.microsoft.com/office/drawing/2010/main"/>
              </a:ext>
            </a:extLst>
          </a:blip>
          <a:stretch>
            <a:fillRect/>
          </a:stretch>
        </p:blipFill>
        <p:spPr>
          <a:xfrm>
            <a:off x="9276769" y="3798489"/>
            <a:ext cx="784915" cy="436489"/>
          </a:xfrm>
          <a:prstGeom prst="rect">
            <a:avLst/>
          </a:prstGeom>
        </p:spPr>
      </p:pic>
      <p:pic>
        <p:nvPicPr>
          <p:cNvPr id="212" name="Picture 211">
            <a:extLst>
              <a:ext uri="{FF2B5EF4-FFF2-40B4-BE49-F238E27FC236}">
                <a16:creationId xmlns:a16="http://schemas.microsoft.com/office/drawing/2014/main" id="{2E6801DD-37BB-4C8D-BB72-B2CFA488820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flipH="1">
            <a:off x="6367323" y="4436636"/>
            <a:ext cx="1065548" cy="563594"/>
          </a:xfrm>
          <a:prstGeom prst="rect">
            <a:avLst/>
          </a:prstGeom>
        </p:spPr>
      </p:pic>
      <p:grpSp>
        <p:nvGrpSpPr>
          <p:cNvPr id="213" name="Group 212">
            <a:extLst>
              <a:ext uri="{FF2B5EF4-FFF2-40B4-BE49-F238E27FC236}">
                <a16:creationId xmlns:a16="http://schemas.microsoft.com/office/drawing/2014/main" id="{11DDC732-B14C-4102-8CBE-FF646D493C43}"/>
              </a:ext>
            </a:extLst>
          </p:cNvPr>
          <p:cNvGrpSpPr/>
          <p:nvPr/>
        </p:nvGrpSpPr>
        <p:grpSpPr>
          <a:xfrm>
            <a:off x="-803898" y="1870841"/>
            <a:ext cx="12333747" cy="10865751"/>
            <a:chOff x="-3585229" y="2801807"/>
            <a:chExt cx="9978945" cy="8791226"/>
          </a:xfrm>
        </p:grpSpPr>
        <p:grpSp>
          <p:nvGrpSpPr>
            <p:cNvPr id="214" name="Group 213">
              <a:extLst>
                <a:ext uri="{FF2B5EF4-FFF2-40B4-BE49-F238E27FC236}">
                  <a16:creationId xmlns:a16="http://schemas.microsoft.com/office/drawing/2014/main" id="{9D806526-2452-4B7D-AABE-11B0D8C472F8}"/>
                </a:ext>
              </a:extLst>
            </p:cNvPr>
            <p:cNvGrpSpPr/>
            <p:nvPr/>
          </p:nvGrpSpPr>
          <p:grpSpPr>
            <a:xfrm>
              <a:off x="1570703" y="2801807"/>
              <a:ext cx="4823013" cy="3514370"/>
              <a:chOff x="1570703" y="2801807"/>
              <a:chExt cx="4823013" cy="3514370"/>
            </a:xfrm>
          </p:grpSpPr>
          <p:cxnSp>
            <p:nvCxnSpPr>
              <p:cNvPr id="216" name="Straight Arrow Connector 215">
                <a:extLst>
                  <a:ext uri="{FF2B5EF4-FFF2-40B4-BE49-F238E27FC236}">
                    <a16:creationId xmlns:a16="http://schemas.microsoft.com/office/drawing/2014/main" id="{6FFAB794-F0C7-4EFF-B9E9-A7295A62A614}"/>
                  </a:ext>
                </a:extLst>
              </p:cNvPr>
              <p:cNvCxnSpPr>
                <a:cxnSpLocks/>
              </p:cNvCxnSpPr>
              <p:nvPr/>
            </p:nvCxnSpPr>
            <p:spPr>
              <a:xfrm flipV="1">
                <a:off x="5972229" y="2801807"/>
                <a:ext cx="191888" cy="613189"/>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7AE06819-0A75-4A03-97CF-F7B0F1986540}"/>
                  </a:ext>
                </a:extLst>
              </p:cNvPr>
              <p:cNvCxnSpPr>
                <a:cxnSpLocks/>
              </p:cNvCxnSpPr>
              <p:nvPr/>
            </p:nvCxnSpPr>
            <p:spPr>
              <a:xfrm flipH="1" flipV="1">
                <a:off x="1570703" y="2868078"/>
                <a:ext cx="160285" cy="556113"/>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152BD21F-1269-4D75-A633-B38448F2C0B1}"/>
                  </a:ext>
                </a:extLst>
              </p:cNvPr>
              <p:cNvCxnSpPr>
                <a:cxnSpLocks/>
              </p:cNvCxnSpPr>
              <p:nvPr/>
            </p:nvCxnSpPr>
            <p:spPr>
              <a:xfrm flipH="1" flipV="1">
                <a:off x="4795025" y="2852829"/>
                <a:ext cx="64062" cy="576171"/>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81A61441-DBA8-423A-89A0-E844328F36FC}"/>
                  </a:ext>
                </a:extLst>
              </p:cNvPr>
              <p:cNvCxnSpPr>
                <a:cxnSpLocks/>
              </p:cNvCxnSpPr>
              <p:nvPr/>
            </p:nvCxnSpPr>
            <p:spPr>
              <a:xfrm flipH="1" flipV="1">
                <a:off x="3638526" y="2869837"/>
                <a:ext cx="173705" cy="554355"/>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076B3D8E-B8F6-4C4F-8F72-15C784A1FA3F}"/>
                  </a:ext>
                </a:extLst>
              </p:cNvPr>
              <p:cNvCxnSpPr>
                <a:cxnSpLocks/>
              </p:cNvCxnSpPr>
              <p:nvPr/>
            </p:nvCxnSpPr>
            <p:spPr>
              <a:xfrm flipV="1">
                <a:off x="5972229" y="4068855"/>
                <a:ext cx="421487" cy="426138"/>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41D15E4F-1C1B-42D1-A6F9-A5AF9970F6FC}"/>
                  </a:ext>
                </a:extLst>
              </p:cNvPr>
              <p:cNvCxnSpPr>
                <a:cxnSpLocks/>
              </p:cNvCxnSpPr>
              <p:nvPr/>
            </p:nvCxnSpPr>
            <p:spPr>
              <a:xfrm flipH="1" flipV="1">
                <a:off x="1699688" y="3890278"/>
                <a:ext cx="31300" cy="613916"/>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80824783-27C5-4115-8FA6-187FC36BB9F4}"/>
                  </a:ext>
                </a:extLst>
              </p:cNvPr>
              <p:cNvCxnSpPr>
                <a:cxnSpLocks/>
              </p:cNvCxnSpPr>
              <p:nvPr/>
            </p:nvCxnSpPr>
            <p:spPr>
              <a:xfrm flipV="1">
                <a:off x="4859086" y="4011546"/>
                <a:ext cx="126383" cy="497458"/>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D4CD6245-1D07-4085-B664-E27D8407CDC0}"/>
                  </a:ext>
                </a:extLst>
              </p:cNvPr>
              <p:cNvCxnSpPr>
                <a:cxnSpLocks/>
              </p:cNvCxnSpPr>
              <p:nvPr/>
            </p:nvCxnSpPr>
            <p:spPr>
              <a:xfrm flipH="1" flipV="1">
                <a:off x="3774585" y="4000825"/>
                <a:ext cx="37645" cy="503364"/>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070C1727-BEEF-46E8-B349-0672B35F7F6F}"/>
                  </a:ext>
                </a:extLst>
              </p:cNvPr>
              <p:cNvCxnSpPr>
                <a:cxnSpLocks/>
              </p:cNvCxnSpPr>
              <p:nvPr/>
            </p:nvCxnSpPr>
            <p:spPr>
              <a:xfrm flipV="1">
                <a:off x="5972229" y="5157326"/>
                <a:ext cx="319443" cy="417668"/>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C38F4514-C023-4C0D-BFD2-80417C36E4AA}"/>
                  </a:ext>
                </a:extLst>
              </p:cNvPr>
              <p:cNvCxnSpPr>
                <a:cxnSpLocks/>
              </p:cNvCxnSpPr>
              <p:nvPr/>
            </p:nvCxnSpPr>
            <p:spPr>
              <a:xfrm flipV="1">
                <a:off x="1730988" y="5080793"/>
                <a:ext cx="113263" cy="503403"/>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4592404A-E995-4A9A-B2E6-7F29484BEE2A}"/>
                  </a:ext>
                </a:extLst>
              </p:cNvPr>
              <p:cNvCxnSpPr>
                <a:cxnSpLocks/>
              </p:cNvCxnSpPr>
              <p:nvPr/>
            </p:nvCxnSpPr>
            <p:spPr>
              <a:xfrm flipV="1">
                <a:off x="4859086" y="4970244"/>
                <a:ext cx="250575" cy="618756"/>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75946C77-7337-4AB8-8677-7BCC5EA9B641}"/>
                  </a:ext>
                </a:extLst>
              </p:cNvPr>
              <p:cNvCxnSpPr>
                <a:cxnSpLocks/>
              </p:cNvCxnSpPr>
              <p:nvPr/>
            </p:nvCxnSpPr>
            <p:spPr>
              <a:xfrm flipV="1">
                <a:off x="3812229" y="5004260"/>
                <a:ext cx="225970" cy="579932"/>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02A22B0C-A3D5-4F04-9BCF-318CCA9581B6}"/>
                  </a:ext>
                </a:extLst>
              </p:cNvPr>
              <p:cNvCxnSpPr>
                <a:cxnSpLocks/>
              </p:cNvCxnSpPr>
              <p:nvPr/>
            </p:nvCxnSpPr>
            <p:spPr>
              <a:xfrm flipH="1" flipV="1">
                <a:off x="2636656" y="2816868"/>
                <a:ext cx="166395" cy="612133"/>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40A4D680-33C6-4E36-9884-D75FBFC1B4FA}"/>
                  </a:ext>
                </a:extLst>
              </p:cNvPr>
              <p:cNvCxnSpPr>
                <a:cxnSpLocks/>
              </p:cNvCxnSpPr>
              <p:nvPr/>
            </p:nvCxnSpPr>
            <p:spPr>
              <a:xfrm flipH="1" flipV="1">
                <a:off x="2771151" y="3924292"/>
                <a:ext cx="31899" cy="584709"/>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1C3A47FB-D764-4AB2-882F-C92CF62B755F}"/>
                  </a:ext>
                </a:extLst>
              </p:cNvPr>
              <p:cNvCxnSpPr>
                <a:cxnSpLocks/>
              </p:cNvCxnSpPr>
              <p:nvPr/>
            </p:nvCxnSpPr>
            <p:spPr>
              <a:xfrm flipV="1">
                <a:off x="2803050" y="5003447"/>
                <a:ext cx="221256" cy="585555"/>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7CB73502-CBD0-4CED-8E36-77F5C9C46D9E}"/>
                  </a:ext>
                </a:extLst>
              </p:cNvPr>
              <p:cNvCxnSpPr>
                <a:cxnSpLocks/>
              </p:cNvCxnSpPr>
              <p:nvPr/>
            </p:nvCxnSpPr>
            <p:spPr>
              <a:xfrm flipV="1">
                <a:off x="5962650" y="5982181"/>
                <a:ext cx="431066" cy="319989"/>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486B20D8-FAD2-421C-A2C7-57395BCB91CC}"/>
                  </a:ext>
                </a:extLst>
              </p:cNvPr>
              <p:cNvCxnSpPr>
                <a:cxnSpLocks/>
              </p:cNvCxnSpPr>
              <p:nvPr/>
            </p:nvCxnSpPr>
            <p:spPr>
              <a:xfrm flipV="1">
                <a:off x="1721409" y="5831958"/>
                <a:ext cx="254163" cy="479408"/>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FAC8AEAA-3FE8-4D67-967D-E29B7D5A99DF}"/>
                  </a:ext>
                </a:extLst>
              </p:cNvPr>
              <p:cNvCxnSpPr>
                <a:cxnSpLocks/>
              </p:cNvCxnSpPr>
              <p:nvPr/>
            </p:nvCxnSpPr>
            <p:spPr>
              <a:xfrm flipV="1">
                <a:off x="4849507" y="5897145"/>
                <a:ext cx="481250" cy="419032"/>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738E8417-BCD5-4B58-A3F0-4301E2EEFBE5}"/>
                  </a:ext>
                </a:extLst>
              </p:cNvPr>
              <p:cNvCxnSpPr>
                <a:cxnSpLocks/>
              </p:cNvCxnSpPr>
              <p:nvPr/>
            </p:nvCxnSpPr>
            <p:spPr>
              <a:xfrm flipV="1">
                <a:off x="3802650" y="5846123"/>
                <a:ext cx="456644" cy="465245"/>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6B8305CF-0964-4487-97E1-F43551E7D56A}"/>
                  </a:ext>
                </a:extLst>
              </p:cNvPr>
              <p:cNvCxnSpPr>
                <a:cxnSpLocks/>
              </p:cNvCxnSpPr>
              <p:nvPr/>
            </p:nvCxnSpPr>
            <p:spPr>
              <a:xfrm flipV="1">
                <a:off x="2793471" y="5803605"/>
                <a:ext cx="470893" cy="512571"/>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grpSp>
        <p:cxnSp>
          <p:nvCxnSpPr>
            <p:cNvPr id="215" name="Straight Arrow Connector 214">
              <a:extLst>
                <a:ext uri="{FF2B5EF4-FFF2-40B4-BE49-F238E27FC236}">
                  <a16:creationId xmlns:a16="http://schemas.microsoft.com/office/drawing/2014/main" id="{C84AABD8-D6A7-4537-BACA-BE9245406CBF}"/>
                </a:ext>
              </a:extLst>
            </p:cNvPr>
            <p:cNvCxnSpPr>
              <a:cxnSpLocks/>
            </p:cNvCxnSpPr>
            <p:nvPr/>
          </p:nvCxnSpPr>
          <p:spPr>
            <a:xfrm rot="10800000" flipV="1">
              <a:off x="-3585229" y="11314631"/>
              <a:ext cx="631859" cy="278402"/>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grpSp>
      <p:cxnSp>
        <p:nvCxnSpPr>
          <p:cNvPr id="236" name="Straight Arrow Connector 235">
            <a:extLst>
              <a:ext uri="{FF2B5EF4-FFF2-40B4-BE49-F238E27FC236}">
                <a16:creationId xmlns:a16="http://schemas.microsoft.com/office/drawing/2014/main" id="{32D97010-2615-4F80-AE10-4BD42170710D}"/>
              </a:ext>
            </a:extLst>
          </p:cNvPr>
          <p:cNvCxnSpPr>
            <a:cxnSpLocks/>
          </p:cNvCxnSpPr>
          <p:nvPr/>
        </p:nvCxnSpPr>
        <p:spPr>
          <a:xfrm flipV="1">
            <a:off x="9627129" y="3579063"/>
            <a:ext cx="442616" cy="457924"/>
          </a:xfrm>
          <a:prstGeom prst="straightConnector1">
            <a:avLst/>
          </a:prstGeom>
          <a:ln w="28575">
            <a:solidFill>
              <a:schemeClr val="tx1"/>
            </a:solidFill>
            <a:headEnd type="oval"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3ED28FFF-F6C9-448C-9347-EA71171C9D31}"/>
              </a:ext>
            </a:extLst>
          </p:cNvPr>
          <p:cNvCxnSpPr>
            <a:cxnSpLocks/>
          </p:cNvCxnSpPr>
          <p:nvPr/>
        </p:nvCxnSpPr>
        <p:spPr>
          <a:xfrm flipV="1">
            <a:off x="6917738" y="4036986"/>
            <a:ext cx="2741769" cy="696349"/>
          </a:xfrm>
          <a:prstGeom prst="straightConnector1">
            <a:avLst/>
          </a:prstGeom>
          <a:ln w="28575">
            <a:solidFill>
              <a:schemeClr val="tx1"/>
            </a:solidFill>
            <a:headEnd type="oval"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ACB29200-53CB-435E-A15E-7DDF57F6407F}"/>
              </a:ext>
            </a:extLst>
          </p:cNvPr>
          <p:cNvCxnSpPr>
            <a:cxnSpLocks/>
          </p:cNvCxnSpPr>
          <p:nvPr/>
        </p:nvCxnSpPr>
        <p:spPr>
          <a:xfrm flipV="1">
            <a:off x="9223701" y="4036854"/>
            <a:ext cx="416015" cy="443515"/>
          </a:xfrm>
          <a:prstGeom prst="straightConnector1">
            <a:avLst/>
          </a:prstGeom>
          <a:ln w="28575">
            <a:solidFill>
              <a:srgbClr val="387AB4"/>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2331342A-69FD-439E-90DF-743513A925A3}"/>
              </a:ext>
            </a:extLst>
          </p:cNvPr>
          <p:cNvCxnSpPr>
            <a:cxnSpLocks/>
          </p:cNvCxnSpPr>
          <p:nvPr/>
        </p:nvCxnSpPr>
        <p:spPr>
          <a:xfrm flipV="1">
            <a:off x="6917738" y="4474873"/>
            <a:ext cx="2313230" cy="263510"/>
          </a:xfrm>
          <a:prstGeom prst="straightConnector1">
            <a:avLst/>
          </a:prstGeom>
          <a:ln w="28575">
            <a:solidFill>
              <a:srgbClr val="FC5B4A"/>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D83F8A87-FA6A-4B6E-972E-1BE8880FFD5E}"/>
              </a:ext>
            </a:extLst>
          </p:cNvPr>
          <p:cNvCxnSpPr>
            <a:cxnSpLocks/>
          </p:cNvCxnSpPr>
          <p:nvPr/>
        </p:nvCxnSpPr>
        <p:spPr>
          <a:xfrm flipV="1">
            <a:off x="9630174" y="3687921"/>
            <a:ext cx="1338089" cy="355034"/>
          </a:xfrm>
          <a:prstGeom prst="straightConnector1">
            <a:avLst/>
          </a:prstGeom>
          <a:ln w="28575">
            <a:solidFill>
              <a:schemeClr val="tx1">
                <a:alpha val="68000"/>
              </a:schemeClr>
            </a:solidFill>
            <a:prstDash val="dash"/>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41" name="Arc 240">
            <a:extLst>
              <a:ext uri="{FF2B5EF4-FFF2-40B4-BE49-F238E27FC236}">
                <a16:creationId xmlns:a16="http://schemas.microsoft.com/office/drawing/2014/main" id="{4459E39F-B993-4E9A-AD4B-59BD07F0E326}"/>
              </a:ext>
            </a:extLst>
          </p:cNvPr>
          <p:cNvSpPr/>
          <p:nvPr/>
        </p:nvSpPr>
        <p:spPr>
          <a:xfrm rot="5400000">
            <a:off x="8931983" y="3382140"/>
            <a:ext cx="1333880" cy="1309304"/>
          </a:xfrm>
          <a:prstGeom prst="arc">
            <a:avLst>
              <a:gd name="adj1" fmla="val 11743667"/>
              <a:gd name="adj2" fmla="val 13529557"/>
            </a:avLst>
          </a:prstGeom>
          <a:ln w="28575">
            <a:solidFill>
              <a:srgbClr val="EF6548">
                <a:alpha val="74902"/>
              </a:srgbClr>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42" name="Content Placeholder 2">
            <a:extLst>
              <a:ext uri="{FF2B5EF4-FFF2-40B4-BE49-F238E27FC236}">
                <a16:creationId xmlns:a16="http://schemas.microsoft.com/office/drawing/2014/main" id="{E924990D-FC4E-4BFE-9D7C-DEDBB54637CF}"/>
              </a:ext>
            </a:extLst>
          </p:cNvPr>
          <p:cNvSpPr txBox="1">
            <a:spLocks/>
          </p:cNvSpPr>
          <p:nvPr/>
        </p:nvSpPr>
        <p:spPr>
          <a:xfrm>
            <a:off x="9820134" y="3020433"/>
            <a:ext cx="868950" cy="396540"/>
          </a:xfrm>
          <a:prstGeom prst="rect">
            <a:avLst/>
          </a:prstGeom>
        </p:spPr>
        <p:txBody>
          <a:bodyPr lIns="0" tIns="0" rIns="0" bIns="0" anchor="ctr">
            <a:no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200" i="1" dirty="0">
                <a:solidFill>
                  <a:srgbClr val="EF6548"/>
                </a:solidFill>
                <a:latin typeface="Georgia" panose="02040502050405020303" pitchFamily="18" charset="0"/>
              </a:rPr>
              <a:t>20°</a:t>
            </a:r>
          </a:p>
        </p:txBody>
      </p:sp>
      <p:sp>
        <p:nvSpPr>
          <p:cNvPr id="243" name="Arc 242">
            <a:extLst>
              <a:ext uri="{FF2B5EF4-FFF2-40B4-BE49-F238E27FC236}">
                <a16:creationId xmlns:a16="http://schemas.microsoft.com/office/drawing/2014/main" id="{19C06EC8-4F74-4C90-A0F0-9464758B2264}"/>
              </a:ext>
            </a:extLst>
          </p:cNvPr>
          <p:cNvSpPr/>
          <p:nvPr/>
        </p:nvSpPr>
        <p:spPr>
          <a:xfrm rot="5400000">
            <a:off x="8917715" y="3426730"/>
            <a:ext cx="1385112" cy="1222372"/>
          </a:xfrm>
          <a:prstGeom prst="arc">
            <a:avLst>
              <a:gd name="adj1" fmla="val 13527657"/>
              <a:gd name="adj2" fmla="val 15283670"/>
            </a:avLst>
          </a:prstGeom>
          <a:ln w="28575">
            <a:solidFill>
              <a:srgbClr val="084081">
                <a:alpha val="74902"/>
              </a:srgbClr>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182975770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208" fill="hold"/>
                                        <p:tgtEl>
                                          <p:spTgt spid="163"/>
                                        </p:tgtEl>
                                      </p:cBhvr>
                                    </p:cmd>
                                  </p:childTnLst>
                                </p:cTn>
                              </p:par>
                              <p:par>
                                <p:cTn id="7" presetID="6" presetClass="entr" presetSubtype="32" fill="hold" nodeType="withEffect">
                                  <p:stCondLst>
                                    <p:cond delay="0"/>
                                  </p:stCondLst>
                                  <p:childTnLst>
                                    <p:set>
                                      <p:cBhvr>
                                        <p:cTn id="8" dur="1" fill="hold">
                                          <p:stCondLst>
                                            <p:cond delay="0"/>
                                          </p:stCondLst>
                                        </p:cTn>
                                        <p:tgtEl>
                                          <p:spTgt spid="213"/>
                                        </p:tgtEl>
                                        <p:attrNameLst>
                                          <p:attrName>style.visibility</p:attrName>
                                        </p:attrNameLst>
                                      </p:cBhvr>
                                      <p:to>
                                        <p:strVal val="visible"/>
                                      </p:to>
                                    </p:set>
                                    <p:animEffect transition="in" filter="circle(out)">
                                      <p:cBhvr>
                                        <p:cTn id="9" dur="4000"/>
                                        <p:tgtEl>
                                          <p:spTgt spid="213"/>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188"/>
                                        </p:tgtEl>
                                        <p:attrNameLst>
                                          <p:attrName>style.visibility</p:attrName>
                                        </p:attrNameLst>
                                      </p:cBhvr>
                                      <p:to>
                                        <p:strVal val="visible"/>
                                      </p:to>
                                    </p:set>
                                  </p:childTnLst>
                                </p:cTn>
                              </p:par>
                              <p:par>
                                <p:cTn id="12" presetID="1" presetClass="entr" presetSubtype="0" fill="hold" grpId="2" nodeType="withEffect">
                                  <p:stCondLst>
                                    <p:cond delay="0"/>
                                  </p:stCondLst>
                                  <p:childTnLst>
                                    <p:set>
                                      <p:cBhvr>
                                        <p:cTn id="13" dur="1" fill="hold">
                                          <p:stCondLst>
                                            <p:cond delay="0"/>
                                          </p:stCondLst>
                                        </p:cTn>
                                        <p:tgtEl>
                                          <p:spTgt spid="200"/>
                                        </p:tgtEl>
                                        <p:attrNameLst>
                                          <p:attrName>style.visibility</p:attrName>
                                        </p:attrNameLst>
                                      </p:cBhvr>
                                      <p:to>
                                        <p:strVal val="visible"/>
                                      </p:to>
                                    </p:set>
                                  </p:childTnLst>
                                </p:cTn>
                              </p:par>
                              <p:par>
                                <p:cTn id="14" presetID="1" presetClass="entr" presetSubtype="0" fill="hold" grpId="2" nodeType="withEffect">
                                  <p:stCondLst>
                                    <p:cond delay="0"/>
                                  </p:stCondLst>
                                  <p:childTnLst>
                                    <p:set>
                                      <p:cBhvr>
                                        <p:cTn id="15" dur="1" fill="hold">
                                          <p:stCondLst>
                                            <p:cond delay="0"/>
                                          </p:stCondLst>
                                        </p:cTn>
                                        <p:tgtEl>
                                          <p:spTgt spid="209"/>
                                        </p:tgtEl>
                                        <p:attrNameLst>
                                          <p:attrName>style.visibility</p:attrName>
                                        </p:attrNameLst>
                                      </p:cBhvr>
                                      <p:to>
                                        <p:strVal val="visible"/>
                                      </p:to>
                                    </p:set>
                                  </p:childTnLst>
                                </p:cTn>
                              </p:par>
                              <p:par>
                                <p:cTn id="16" presetID="1" presetClass="entr" presetSubtype="0" fill="hold" grpId="2" nodeType="withEffect">
                                  <p:stCondLst>
                                    <p:cond delay="0"/>
                                  </p:stCondLst>
                                  <p:childTnLst>
                                    <p:set>
                                      <p:cBhvr>
                                        <p:cTn id="17" dur="1" fill="hold">
                                          <p:stCondLst>
                                            <p:cond delay="0"/>
                                          </p:stCondLst>
                                        </p:cTn>
                                        <p:tgtEl>
                                          <p:spTgt spid="205"/>
                                        </p:tgtEl>
                                        <p:attrNameLst>
                                          <p:attrName>style.visibility</p:attrName>
                                        </p:attrNameLst>
                                      </p:cBhvr>
                                      <p:to>
                                        <p:strVal val="visible"/>
                                      </p:to>
                                    </p:set>
                                  </p:childTnLst>
                                </p:cTn>
                              </p:par>
                              <p:par>
                                <p:cTn id="18" presetID="1" presetClass="entr" presetSubtype="0" fill="hold" grpId="2" nodeType="withEffect">
                                  <p:stCondLst>
                                    <p:cond delay="0"/>
                                  </p:stCondLst>
                                  <p:childTnLst>
                                    <p:set>
                                      <p:cBhvr>
                                        <p:cTn id="19" dur="1" fill="hold">
                                          <p:stCondLst>
                                            <p:cond delay="0"/>
                                          </p:stCondLst>
                                        </p:cTn>
                                        <p:tgtEl>
                                          <p:spTgt spid="189"/>
                                        </p:tgtEl>
                                        <p:attrNameLst>
                                          <p:attrName>style.visibility</p:attrName>
                                        </p:attrNameLst>
                                      </p:cBhvr>
                                      <p:to>
                                        <p:strVal val="visible"/>
                                      </p:to>
                                    </p:set>
                                  </p:childTnLst>
                                </p:cTn>
                              </p:par>
                              <p:par>
                                <p:cTn id="20" presetID="1" presetClass="entr" presetSubtype="0" fill="hold" grpId="2" nodeType="withEffect">
                                  <p:stCondLst>
                                    <p:cond delay="0"/>
                                  </p:stCondLst>
                                  <p:childTnLst>
                                    <p:set>
                                      <p:cBhvr>
                                        <p:cTn id="21" dur="1" fill="hold">
                                          <p:stCondLst>
                                            <p:cond delay="0"/>
                                          </p:stCondLst>
                                        </p:cTn>
                                        <p:tgtEl>
                                          <p:spTgt spid="199"/>
                                        </p:tgtEl>
                                        <p:attrNameLst>
                                          <p:attrName>style.visibility</p:attrName>
                                        </p:attrNameLst>
                                      </p:cBhvr>
                                      <p:to>
                                        <p:strVal val="visible"/>
                                      </p:to>
                                    </p:set>
                                  </p:childTnLst>
                                </p:cTn>
                              </p:par>
                              <p:par>
                                <p:cTn id="22" presetID="1" presetClass="entr" presetSubtype="0" fill="hold" grpId="2" nodeType="withEffect">
                                  <p:stCondLst>
                                    <p:cond delay="0"/>
                                  </p:stCondLst>
                                  <p:childTnLst>
                                    <p:set>
                                      <p:cBhvr>
                                        <p:cTn id="23" dur="1" fill="hold">
                                          <p:stCondLst>
                                            <p:cond delay="0"/>
                                          </p:stCondLst>
                                        </p:cTn>
                                        <p:tgtEl>
                                          <p:spTgt spid="198"/>
                                        </p:tgtEl>
                                        <p:attrNameLst>
                                          <p:attrName>style.visibility</p:attrName>
                                        </p:attrNameLst>
                                      </p:cBhvr>
                                      <p:to>
                                        <p:strVal val="visible"/>
                                      </p:to>
                                    </p:set>
                                  </p:childTnLst>
                                </p:cTn>
                              </p:par>
                              <p:par>
                                <p:cTn id="24" presetID="1" presetClass="entr" presetSubtype="0" fill="hold" grpId="2" nodeType="withEffect">
                                  <p:stCondLst>
                                    <p:cond delay="0"/>
                                  </p:stCondLst>
                                  <p:childTnLst>
                                    <p:set>
                                      <p:cBhvr>
                                        <p:cTn id="25" dur="1" fill="hold">
                                          <p:stCondLst>
                                            <p:cond delay="0"/>
                                          </p:stCondLst>
                                        </p:cTn>
                                        <p:tgtEl>
                                          <p:spTgt spid="201"/>
                                        </p:tgtEl>
                                        <p:attrNameLst>
                                          <p:attrName>style.visibility</p:attrName>
                                        </p:attrNameLst>
                                      </p:cBhvr>
                                      <p:to>
                                        <p:strVal val="visible"/>
                                      </p:to>
                                    </p:set>
                                  </p:childTnLst>
                                </p:cTn>
                              </p:par>
                              <p:par>
                                <p:cTn id="26" presetID="1" presetClass="entr" presetSubtype="0" fill="hold" grpId="2" nodeType="withEffect">
                                  <p:stCondLst>
                                    <p:cond delay="0"/>
                                  </p:stCondLst>
                                  <p:childTnLst>
                                    <p:set>
                                      <p:cBhvr>
                                        <p:cTn id="27" dur="1" fill="hold">
                                          <p:stCondLst>
                                            <p:cond delay="0"/>
                                          </p:stCondLst>
                                        </p:cTn>
                                        <p:tgtEl>
                                          <p:spTgt spid="202"/>
                                        </p:tgtEl>
                                        <p:attrNameLst>
                                          <p:attrName>style.visibility</p:attrName>
                                        </p:attrNameLst>
                                      </p:cBhvr>
                                      <p:to>
                                        <p:strVal val="visible"/>
                                      </p:to>
                                    </p:set>
                                  </p:childTnLst>
                                </p:cTn>
                              </p:par>
                              <p:par>
                                <p:cTn id="28" presetID="1" presetClass="entr" presetSubtype="0" fill="hold" grpId="2" nodeType="withEffect">
                                  <p:stCondLst>
                                    <p:cond delay="0"/>
                                  </p:stCondLst>
                                  <p:childTnLst>
                                    <p:set>
                                      <p:cBhvr>
                                        <p:cTn id="29" dur="1" fill="hold">
                                          <p:stCondLst>
                                            <p:cond delay="0"/>
                                          </p:stCondLst>
                                        </p:cTn>
                                        <p:tgtEl>
                                          <p:spTgt spid="197"/>
                                        </p:tgtEl>
                                        <p:attrNameLst>
                                          <p:attrName>style.visibility</p:attrName>
                                        </p:attrNameLst>
                                      </p:cBhvr>
                                      <p:to>
                                        <p:strVal val="visible"/>
                                      </p:to>
                                    </p:set>
                                  </p:childTnLst>
                                </p:cTn>
                              </p:par>
                              <p:par>
                                <p:cTn id="30" presetID="1" presetClass="entr" presetSubtype="0" fill="hold" grpId="2" nodeType="withEffect">
                                  <p:stCondLst>
                                    <p:cond delay="0"/>
                                  </p:stCondLst>
                                  <p:childTnLst>
                                    <p:set>
                                      <p:cBhvr>
                                        <p:cTn id="31" dur="1" fill="hold">
                                          <p:stCondLst>
                                            <p:cond delay="0"/>
                                          </p:stCondLst>
                                        </p:cTn>
                                        <p:tgtEl>
                                          <p:spTgt spid="194"/>
                                        </p:tgtEl>
                                        <p:attrNameLst>
                                          <p:attrName>style.visibility</p:attrName>
                                        </p:attrNameLst>
                                      </p:cBhvr>
                                      <p:to>
                                        <p:strVal val="visible"/>
                                      </p:to>
                                    </p:set>
                                  </p:childTnLst>
                                </p:cTn>
                              </p:par>
                              <p:par>
                                <p:cTn id="32" presetID="1" presetClass="entr" presetSubtype="0" fill="hold" grpId="2" nodeType="withEffect">
                                  <p:stCondLst>
                                    <p:cond delay="0"/>
                                  </p:stCondLst>
                                  <p:childTnLst>
                                    <p:set>
                                      <p:cBhvr>
                                        <p:cTn id="33" dur="1" fill="hold">
                                          <p:stCondLst>
                                            <p:cond delay="0"/>
                                          </p:stCondLst>
                                        </p:cTn>
                                        <p:tgtEl>
                                          <p:spTgt spid="204"/>
                                        </p:tgtEl>
                                        <p:attrNameLst>
                                          <p:attrName>style.visibility</p:attrName>
                                        </p:attrNameLst>
                                      </p:cBhvr>
                                      <p:to>
                                        <p:strVal val="visible"/>
                                      </p:to>
                                    </p:set>
                                  </p:childTnLst>
                                </p:cTn>
                              </p:par>
                              <p:par>
                                <p:cTn id="34" presetID="1" presetClass="entr" presetSubtype="0" fill="hold" grpId="2" nodeType="withEffect">
                                  <p:stCondLst>
                                    <p:cond delay="0"/>
                                  </p:stCondLst>
                                  <p:childTnLst>
                                    <p:set>
                                      <p:cBhvr>
                                        <p:cTn id="35" dur="1" fill="hold">
                                          <p:stCondLst>
                                            <p:cond delay="0"/>
                                          </p:stCondLst>
                                        </p:cTn>
                                        <p:tgtEl>
                                          <p:spTgt spid="207"/>
                                        </p:tgtEl>
                                        <p:attrNameLst>
                                          <p:attrName>style.visibility</p:attrName>
                                        </p:attrNameLst>
                                      </p:cBhvr>
                                      <p:to>
                                        <p:strVal val="visible"/>
                                      </p:to>
                                    </p:set>
                                  </p:childTnLst>
                                </p:cTn>
                              </p:par>
                              <p:par>
                                <p:cTn id="36" presetID="1" presetClass="entr" presetSubtype="0" fill="hold" grpId="2" nodeType="withEffect">
                                  <p:stCondLst>
                                    <p:cond delay="0"/>
                                  </p:stCondLst>
                                  <p:childTnLst>
                                    <p:set>
                                      <p:cBhvr>
                                        <p:cTn id="37" dur="1" fill="hold">
                                          <p:stCondLst>
                                            <p:cond delay="0"/>
                                          </p:stCondLst>
                                        </p:cTn>
                                        <p:tgtEl>
                                          <p:spTgt spid="208"/>
                                        </p:tgtEl>
                                        <p:attrNameLst>
                                          <p:attrName>style.visibility</p:attrName>
                                        </p:attrNameLst>
                                      </p:cBhvr>
                                      <p:to>
                                        <p:strVal val="visible"/>
                                      </p:to>
                                    </p:set>
                                  </p:childTnLst>
                                </p:cTn>
                              </p:par>
                              <p:par>
                                <p:cTn id="38" presetID="1" presetClass="entr" presetSubtype="0" fill="hold" grpId="2" nodeType="withEffect">
                                  <p:stCondLst>
                                    <p:cond delay="0"/>
                                  </p:stCondLst>
                                  <p:childTnLst>
                                    <p:set>
                                      <p:cBhvr>
                                        <p:cTn id="39" dur="1" fill="hold">
                                          <p:stCondLst>
                                            <p:cond delay="0"/>
                                          </p:stCondLst>
                                        </p:cTn>
                                        <p:tgtEl>
                                          <p:spTgt spid="195"/>
                                        </p:tgtEl>
                                        <p:attrNameLst>
                                          <p:attrName>style.visibility</p:attrName>
                                        </p:attrNameLst>
                                      </p:cBhvr>
                                      <p:to>
                                        <p:strVal val="visible"/>
                                      </p:to>
                                    </p:set>
                                  </p:childTnLst>
                                </p:cTn>
                              </p:par>
                              <p:par>
                                <p:cTn id="40" presetID="1" presetClass="entr" presetSubtype="0" fill="hold" grpId="2" nodeType="withEffect">
                                  <p:stCondLst>
                                    <p:cond delay="0"/>
                                  </p:stCondLst>
                                  <p:childTnLst>
                                    <p:set>
                                      <p:cBhvr>
                                        <p:cTn id="41" dur="1" fill="hold">
                                          <p:stCondLst>
                                            <p:cond delay="0"/>
                                          </p:stCondLst>
                                        </p:cTn>
                                        <p:tgtEl>
                                          <p:spTgt spid="196"/>
                                        </p:tgtEl>
                                        <p:attrNameLst>
                                          <p:attrName>style.visibility</p:attrName>
                                        </p:attrNameLst>
                                      </p:cBhvr>
                                      <p:to>
                                        <p:strVal val="visible"/>
                                      </p:to>
                                    </p:set>
                                  </p:childTnLst>
                                </p:cTn>
                              </p:par>
                              <p:par>
                                <p:cTn id="42" presetID="1" presetClass="entr" presetSubtype="0" fill="hold" grpId="2" nodeType="withEffect">
                                  <p:stCondLst>
                                    <p:cond delay="0"/>
                                  </p:stCondLst>
                                  <p:childTnLst>
                                    <p:set>
                                      <p:cBhvr>
                                        <p:cTn id="43" dur="1" fill="hold">
                                          <p:stCondLst>
                                            <p:cond delay="0"/>
                                          </p:stCondLst>
                                        </p:cTn>
                                        <p:tgtEl>
                                          <p:spTgt spid="193"/>
                                        </p:tgtEl>
                                        <p:attrNameLst>
                                          <p:attrName>style.visibility</p:attrName>
                                        </p:attrNameLst>
                                      </p:cBhvr>
                                      <p:to>
                                        <p:strVal val="visible"/>
                                      </p:to>
                                    </p:set>
                                  </p:childTnLst>
                                </p:cTn>
                              </p:par>
                              <p:par>
                                <p:cTn id="44" presetID="1" presetClass="entr" presetSubtype="0" fill="hold" grpId="2" nodeType="withEffect">
                                  <p:stCondLst>
                                    <p:cond delay="0"/>
                                  </p:stCondLst>
                                  <p:childTnLst>
                                    <p:set>
                                      <p:cBhvr>
                                        <p:cTn id="45" dur="1" fill="hold">
                                          <p:stCondLst>
                                            <p:cond delay="0"/>
                                          </p:stCondLst>
                                        </p:cTn>
                                        <p:tgtEl>
                                          <p:spTgt spid="206"/>
                                        </p:tgtEl>
                                        <p:attrNameLst>
                                          <p:attrName>style.visibility</p:attrName>
                                        </p:attrNameLst>
                                      </p:cBhvr>
                                      <p:to>
                                        <p:strVal val="visible"/>
                                      </p:to>
                                    </p:set>
                                  </p:childTnLst>
                                </p:cTn>
                              </p:par>
                              <p:par>
                                <p:cTn id="46" presetID="1" presetClass="entr" presetSubtype="0" fill="hold" grpId="2" nodeType="withEffect">
                                  <p:stCondLst>
                                    <p:cond delay="0"/>
                                  </p:stCondLst>
                                  <p:childTnLst>
                                    <p:set>
                                      <p:cBhvr>
                                        <p:cTn id="47" dur="1" fill="hold">
                                          <p:stCondLst>
                                            <p:cond delay="0"/>
                                          </p:stCondLst>
                                        </p:cTn>
                                        <p:tgtEl>
                                          <p:spTgt spid="192"/>
                                        </p:tgtEl>
                                        <p:attrNameLst>
                                          <p:attrName>style.visibility</p:attrName>
                                        </p:attrNameLst>
                                      </p:cBhvr>
                                      <p:to>
                                        <p:strVal val="visible"/>
                                      </p:to>
                                    </p:set>
                                  </p:childTnLst>
                                </p:cTn>
                              </p:par>
                              <p:par>
                                <p:cTn id="48" presetID="1" presetClass="entr" presetSubtype="0" fill="hold" grpId="2" nodeType="withEffect">
                                  <p:stCondLst>
                                    <p:cond delay="0"/>
                                  </p:stCondLst>
                                  <p:childTnLst>
                                    <p:set>
                                      <p:cBhvr>
                                        <p:cTn id="49" dur="1" fill="hold">
                                          <p:stCondLst>
                                            <p:cond delay="0"/>
                                          </p:stCondLst>
                                        </p:cTn>
                                        <p:tgtEl>
                                          <p:spTgt spid="187"/>
                                        </p:tgtEl>
                                        <p:attrNameLst>
                                          <p:attrName>style.visibility</p:attrName>
                                        </p:attrNameLst>
                                      </p:cBhvr>
                                      <p:to>
                                        <p:strVal val="visible"/>
                                      </p:to>
                                    </p:set>
                                  </p:childTnLst>
                                </p:cTn>
                              </p:par>
                              <p:par>
                                <p:cTn id="50" presetID="1" presetClass="entr" presetSubtype="0" fill="hold" grpId="2" nodeType="withEffect">
                                  <p:stCondLst>
                                    <p:cond delay="0"/>
                                  </p:stCondLst>
                                  <p:childTnLst>
                                    <p:set>
                                      <p:cBhvr>
                                        <p:cTn id="51" dur="1" fill="hold">
                                          <p:stCondLst>
                                            <p:cond delay="0"/>
                                          </p:stCondLst>
                                        </p:cTn>
                                        <p:tgtEl>
                                          <p:spTgt spid="210"/>
                                        </p:tgtEl>
                                        <p:attrNameLst>
                                          <p:attrName>style.visibility</p:attrName>
                                        </p:attrNameLst>
                                      </p:cBhvr>
                                      <p:to>
                                        <p:strVal val="visible"/>
                                      </p:to>
                                    </p:set>
                                  </p:childTnLst>
                                </p:cTn>
                              </p:par>
                              <p:par>
                                <p:cTn id="52" presetID="1" presetClass="entr" presetSubtype="0" fill="hold" grpId="2" nodeType="withEffect">
                                  <p:stCondLst>
                                    <p:cond delay="0"/>
                                  </p:stCondLst>
                                  <p:childTnLst>
                                    <p:set>
                                      <p:cBhvr>
                                        <p:cTn id="53" dur="1" fill="hold">
                                          <p:stCondLst>
                                            <p:cond delay="0"/>
                                          </p:stCondLst>
                                        </p:cTn>
                                        <p:tgtEl>
                                          <p:spTgt spid="18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12"/>
                                        </p:tgtEl>
                                        <p:attrNameLst>
                                          <p:attrName>style.visibility</p:attrName>
                                        </p:attrNameLst>
                                      </p:cBhvr>
                                      <p:to>
                                        <p:strVal val="visible"/>
                                      </p:to>
                                    </p:set>
                                  </p:childTnLst>
                                </p:cTn>
                              </p:par>
                              <p:par>
                                <p:cTn id="56" presetID="1" presetClass="entr" presetSubtype="0" fill="hold" grpId="2" nodeType="withEffect">
                                  <p:stCondLst>
                                    <p:cond delay="0"/>
                                  </p:stCondLst>
                                  <p:childTnLst>
                                    <p:set>
                                      <p:cBhvr>
                                        <p:cTn id="57" dur="1" fill="hold">
                                          <p:stCondLst>
                                            <p:cond delay="0"/>
                                          </p:stCondLst>
                                        </p:cTn>
                                        <p:tgtEl>
                                          <p:spTgt spid="185"/>
                                        </p:tgtEl>
                                        <p:attrNameLst>
                                          <p:attrName>style.visibility</p:attrName>
                                        </p:attrNameLst>
                                      </p:cBhvr>
                                      <p:to>
                                        <p:strVal val="visible"/>
                                      </p:to>
                                    </p:set>
                                  </p:childTnLst>
                                </p:cTn>
                              </p:par>
                              <p:par>
                                <p:cTn id="58" presetID="42" presetClass="path" presetSubtype="0" fill="hold" nodeType="withEffect">
                                  <p:stCondLst>
                                    <p:cond delay="0"/>
                                  </p:stCondLst>
                                  <p:childTnLst>
                                    <p:animMotion origin="layout" path="M 0.00065 0.0007 L 0.22708 -0.10231 " pathEditMode="relative" rAng="0" ptsTypes="AA">
                                      <p:cBhvr>
                                        <p:cTn id="59" dur="5000" fill="hold"/>
                                        <p:tgtEl>
                                          <p:spTgt spid="212"/>
                                        </p:tgtEl>
                                        <p:attrNameLst>
                                          <p:attrName>ppt_x</p:attrName>
                                          <p:attrName>ppt_y</p:attrName>
                                        </p:attrNameLst>
                                      </p:cBhvr>
                                      <p:rCtr x="11315" y="-5162"/>
                                    </p:animMotion>
                                  </p:childTnLst>
                                </p:cTn>
                              </p:par>
                              <p:par>
                                <p:cTn id="60" presetID="22" presetClass="entr" presetSubtype="8" fill="hold" nodeType="withEffect">
                                  <p:stCondLst>
                                    <p:cond delay="400"/>
                                  </p:stCondLst>
                                  <p:childTnLst>
                                    <p:set>
                                      <p:cBhvr>
                                        <p:cTn id="61" dur="1" fill="hold">
                                          <p:stCondLst>
                                            <p:cond delay="0"/>
                                          </p:stCondLst>
                                        </p:cTn>
                                        <p:tgtEl>
                                          <p:spTgt spid="237"/>
                                        </p:tgtEl>
                                        <p:attrNameLst>
                                          <p:attrName>style.visibility</p:attrName>
                                        </p:attrNameLst>
                                      </p:cBhvr>
                                      <p:to>
                                        <p:strVal val="visible"/>
                                      </p:to>
                                    </p:set>
                                    <p:animEffect transition="in" filter="wipe(left)">
                                      <p:cBhvr>
                                        <p:cTn id="62" dur="5600"/>
                                        <p:tgtEl>
                                          <p:spTgt spid="237"/>
                                        </p:tgtEl>
                                      </p:cBhvr>
                                    </p:animEffect>
                                  </p:childTnLst>
                                </p:cTn>
                              </p:par>
                              <p:par>
                                <p:cTn id="63" presetID="64" presetClass="path" presetSubtype="0" fill="hold" grpId="0" nodeType="withEffect">
                                  <p:stCondLst>
                                    <p:cond delay="0"/>
                                  </p:stCondLst>
                                  <p:childTnLst>
                                    <p:animMotion origin="layout" path="M 8.33333E-7 3.7037E-6 L 0.02539 -0.12061 " pathEditMode="relative" rAng="0" ptsTypes="AA">
                                      <p:cBhvr>
                                        <p:cTn id="64" dur="10000" fill="hold"/>
                                        <p:tgtEl>
                                          <p:spTgt spid="188"/>
                                        </p:tgtEl>
                                        <p:attrNameLst>
                                          <p:attrName>ppt_x</p:attrName>
                                          <p:attrName>ppt_y</p:attrName>
                                        </p:attrNameLst>
                                      </p:cBhvr>
                                      <p:rCtr x="1263" y="-6042"/>
                                    </p:animMotion>
                                  </p:childTnLst>
                                </p:cTn>
                              </p:par>
                              <p:par>
                                <p:cTn id="65" presetID="64" presetClass="path" presetSubtype="0" fill="hold" grpId="0" nodeType="withEffect">
                                  <p:stCondLst>
                                    <p:cond delay="0"/>
                                  </p:stCondLst>
                                  <p:childTnLst>
                                    <p:animMotion origin="layout" path="M -3.95833E-6 -1.11111E-6 L 0.06941 -0.13472 " pathEditMode="relative" rAng="0" ptsTypes="AA">
                                      <p:cBhvr>
                                        <p:cTn id="66" dur="10000" fill="hold"/>
                                        <p:tgtEl>
                                          <p:spTgt spid="200"/>
                                        </p:tgtEl>
                                        <p:attrNameLst>
                                          <p:attrName>ppt_x</p:attrName>
                                          <p:attrName>ppt_y</p:attrName>
                                        </p:attrNameLst>
                                      </p:cBhvr>
                                      <p:rCtr x="3464" y="-6736"/>
                                    </p:animMotion>
                                  </p:childTnLst>
                                </p:cTn>
                              </p:par>
                              <p:par>
                                <p:cTn id="67" presetID="42" presetClass="path" presetSubtype="0" fill="hold" grpId="0" nodeType="withEffect">
                                  <p:stCondLst>
                                    <p:cond delay="0"/>
                                  </p:stCondLst>
                                  <p:childTnLst>
                                    <p:animMotion origin="layout" path="M 4.16667E-7 0 L 0.02669 -0.11134 " pathEditMode="relative" rAng="0" ptsTypes="AA">
                                      <p:cBhvr>
                                        <p:cTn id="68" dur="10000" fill="hold"/>
                                        <p:tgtEl>
                                          <p:spTgt spid="209"/>
                                        </p:tgtEl>
                                        <p:attrNameLst>
                                          <p:attrName>ppt_x</p:attrName>
                                          <p:attrName>ppt_y</p:attrName>
                                        </p:attrNameLst>
                                      </p:cBhvr>
                                      <p:rCtr x="1328" y="-5579"/>
                                    </p:animMotion>
                                  </p:childTnLst>
                                </p:cTn>
                              </p:par>
                              <p:par>
                                <p:cTn id="69" presetID="42" presetClass="path" presetSubtype="0" fill="hold" grpId="0" nodeType="withEffect">
                                  <p:stCondLst>
                                    <p:cond delay="0"/>
                                  </p:stCondLst>
                                  <p:childTnLst>
                                    <p:animMotion origin="layout" path="M -2.08333E-7 -3.7037E-6 L 0.0013 -0.08796 " pathEditMode="relative" rAng="0" ptsTypes="AA">
                                      <p:cBhvr>
                                        <p:cTn id="70" dur="10000" fill="hold"/>
                                        <p:tgtEl>
                                          <p:spTgt spid="205"/>
                                        </p:tgtEl>
                                        <p:attrNameLst>
                                          <p:attrName>ppt_x</p:attrName>
                                          <p:attrName>ppt_y</p:attrName>
                                        </p:attrNameLst>
                                      </p:cBhvr>
                                      <p:rCtr x="65" y="-4398"/>
                                    </p:animMotion>
                                  </p:childTnLst>
                                </p:cTn>
                              </p:par>
                              <p:par>
                                <p:cTn id="71" presetID="42" presetClass="path" presetSubtype="0" fill="hold" grpId="0" nodeType="withEffect">
                                  <p:stCondLst>
                                    <p:cond delay="0"/>
                                  </p:stCondLst>
                                  <p:childTnLst>
                                    <p:animMotion origin="layout" path="M -3.33333E-6 1.48148E-6 L 0.0043 -0.12454 " pathEditMode="relative" rAng="0" ptsTypes="AA">
                                      <p:cBhvr>
                                        <p:cTn id="72" dur="10000" fill="hold"/>
                                        <p:tgtEl>
                                          <p:spTgt spid="189"/>
                                        </p:tgtEl>
                                        <p:attrNameLst>
                                          <p:attrName>ppt_x</p:attrName>
                                          <p:attrName>ppt_y</p:attrName>
                                        </p:attrNameLst>
                                      </p:cBhvr>
                                      <p:rCtr x="208" y="-6227"/>
                                    </p:animMotion>
                                  </p:childTnLst>
                                </p:cTn>
                              </p:par>
                              <p:par>
                                <p:cTn id="73" presetID="42" presetClass="path" presetSubtype="0" fill="hold" grpId="0" nodeType="withEffect">
                                  <p:stCondLst>
                                    <p:cond delay="0"/>
                                  </p:stCondLst>
                                  <p:childTnLst>
                                    <p:animMotion origin="layout" path="M -1.25E-6 3.33333E-6 L 0.06315 -0.11621 " pathEditMode="relative" rAng="0" ptsTypes="AA">
                                      <p:cBhvr>
                                        <p:cTn id="74" dur="10000" fill="hold"/>
                                        <p:tgtEl>
                                          <p:spTgt spid="199"/>
                                        </p:tgtEl>
                                        <p:attrNameLst>
                                          <p:attrName>ppt_x</p:attrName>
                                          <p:attrName>ppt_y</p:attrName>
                                        </p:attrNameLst>
                                      </p:cBhvr>
                                      <p:rCtr x="3151" y="-5810"/>
                                    </p:animMotion>
                                  </p:childTnLst>
                                </p:cTn>
                              </p:par>
                              <p:par>
                                <p:cTn id="75" presetID="42" presetClass="path" presetSubtype="0" fill="hold" grpId="0" nodeType="withEffect">
                                  <p:stCondLst>
                                    <p:cond delay="0"/>
                                  </p:stCondLst>
                                  <p:childTnLst>
                                    <p:animMotion origin="layout" path="M 1.875E-6 1.11111E-6 L 0.05573 -0.12176 " pathEditMode="relative" rAng="0" ptsTypes="AA">
                                      <p:cBhvr>
                                        <p:cTn id="76" dur="10000" fill="hold"/>
                                        <p:tgtEl>
                                          <p:spTgt spid="198"/>
                                        </p:tgtEl>
                                        <p:attrNameLst>
                                          <p:attrName>ppt_x</p:attrName>
                                          <p:attrName>ppt_y</p:attrName>
                                        </p:attrNameLst>
                                      </p:cBhvr>
                                      <p:rCtr x="2786" y="-6088"/>
                                    </p:animMotion>
                                  </p:childTnLst>
                                </p:cTn>
                              </p:par>
                              <p:par>
                                <p:cTn id="77" presetID="42" presetClass="path" presetSubtype="0" fill="hold" grpId="0" nodeType="withEffect">
                                  <p:stCondLst>
                                    <p:cond delay="0"/>
                                  </p:stCondLst>
                                  <p:childTnLst>
                                    <p:animMotion origin="layout" path="M -4.79167E-6 -4.44444E-6 L 0.05873 -0.12916 " pathEditMode="relative" rAng="0" ptsTypes="AA">
                                      <p:cBhvr>
                                        <p:cTn id="78" dur="10000" fill="hold"/>
                                        <p:tgtEl>
                                          <p:spTgt spid="201"/>
                                        </p:tgtEl>
                                        <p:attrNameLst>
                                          <p:attrName>ppt_x</p:attrName>
                                          <p:attrName>ppt_y</p:attrName>
                                        </p:attrNameLst>
                                      </p:cBhvr>
                                      <p:rCtr x="2930" y="-6458"/>
                                    </p:animMotion>
                                  </p:childTnLst>
                                </p:cTn>
                              </p:par>
                              <p:par>
                                <p:cTn id="79" presetID="42" presetClass="path" presetSubtype="0" fill="hold" grpId="0" nodeType="withEffect">
                                  <p:stCondLst>
                                    <p:cond delay="0"/>
                                  </p:stCondLst>
                                  <p:childTnLst>
                                    <p:animMotion origin="layout" path="M -1.66667E-6 1.11111E-6 L 0.05664 -0.12546 " pathEditMode="relative" rAng="0" ptsTypes="AA">
                                      <p:cBhvr>
                                        <p:cTn id="80" dur="10000" fill="hold"/>
                                        <p:tgtEl>
                                          <p:spTgt spid="202"/>
                                        </p:tgtEl>
                                        <p:attrNameLst>
                                          <p:attrName>ppt_x</p:attrName>
                                          <p:attrName>ppt_y</p:attrName>
                                        </p:attrNameLst>
                                      </p:cBhvr>
                                      <p:rCtr x="2826" y="-6273"/>
                                    </p:animMotion>
                                  </p:childTnLst>
                                </p:cTn>
                              </p:par>
                              <p:par>
                                <p:cTn id="81" presetID="42" presetClass="path" presetSubtype="0" fill="hold" grpId="0" nodeType="withEffect">
                                  <p:stCondLst>
                                    <p:cond delay="0"/>
                                  </p:stCondLst>
                                  <p:childTnLst>
                                    <p:animMotion origin="layout" path="M -2.70833E-6 4.81481E-6 L 0.01289 -0.11042 " pathEditMode="relative" rAng="0" ptsTypes="AA">
                                      <p:cBhvr>
                                        <p:cTn id="82" dur="10000" fill="hold"/>
                                        <p:tgtEl>
                                          <p:spTgt spid="197"/>
                                        </p:tgtEl>
                                        <p:attrNameLst>
                                          <p:attrName>ppt_x</p:attrName>
                                          <p:attrName>ppt_y</p:attrName>
                                        </p:attrNameLst>
                                      </p:cBhvr>
                                      <p:rCtr x="469" y="-4653"/>
                                    </p:animMotion>
                                  </p:childTnLst>
                                </p:cTn>
                              </p:par>
                              <p:par>
                                <p:cTn id="83" presetID="42" presetClass="path" presetSubtype="0" fill="hold" grpId="0" nodeType="withEffect">
                                  <p:stCondLst>
                                    <p:cond delay="0"/>
                                  </p:stCondLst>
                                  <p:childTnLst>
                                    <p:animMotion origin="layout" path="M -1.25E-6 2.22222E-6 L 0.02044 -0.09144 " pathEditMode="relative" rAng="0" ptsTypes="AA">
                                      <p:cBhvr>
                                        <p:cTn id="84" dur="10000" fill="hold"/>
                                        <p:tgtEl>
                                          <p:spTgt spid="194"/>
                                        </p:tgtEl>
                                        <p:attrNameLst>
                                          <p:attrName>ppt_x</p:attrName>
                                          <p:attrName>ppt_y</p:attrName>
                                        </p:attrNameLst>
                                      </p:cBhvr>
                                      <p:rCtr x="1016" y="-4583"/>
                                    </p:animMotion>
                                  </p:childTnLst>
                                </p:cTn>
                              </p:par>
                              <p:par>
                                <p:cTn id="85" presetID="42" presetClass="path" presetSubtype="0" fill="hold" grpId="0" nodeType="withEffect">
                                  <p:stCondLst>
                                    <p:cond delay="0"/>
                                  </p:stCondLst>
                                  <p:childTnLst>
                                    <p:animMotion origin="layout" path="M 4.79167E-6 -2.96296E-6 L 0.0345 -0.09398 " pathEditMode="relative" rAng="0" ptsTypes="AA">
                                      <p:cBhvr>
                                        <p:cTn id="86" dur="10000" fill="hold"/>
                                        <p:tgtEl>
                                          <p:spTgt spid="204"/>
                                        </p:tgtEl>
                                        <p:attrNameLst>
                                          <p:attrName>ppt_x</p:attrName>
                                          <p:attrName>ppt_y</p:attrName>
                                        </p:attrNameLst>
                                      </p:cBhvr>
                                      <p:rCtr x="1719" y="-4699"/>
                                    </p:animMotion>
                                  </p:childTnLst>
                                </p:cTn>
                              </p:par>
                              <p:par>
                                <p:cTn id="87" presetID="42" presetClass="path" presetSubtype="0" fill="hold" grpId="0" nodeType="withEffect">
                                  <p:stCondLst>
                                    <p:cond delay="0"/>
                                  </p:stCondLst>
                                  <p:childTnLst>
                                    <p:animMotion origin="layout" path="M -1.04167E-6 0 L 0.01185 -0.1081 " pathEditMode="relative" rAng="0" ptsTypes="AA">
                                      <p:cBhvr>
                                        <p:cTn id="88" dur="10000" fill="hold"/>
                                        <p:tgtEl>
                                          <p:spTgt spid="207"/>
                                        </p:tgtEl>
                                        <p:attrNameLst>
                                          <p:attrName>ppt_x</p:attrName>
                                          <p:attrName>ppt_y</p:attrName>
                                        </p:attrNameLst>
                                      </p:cBhvr>
                                      <p:rCtr x="586" y="-5417"/>
                                    </p:animMotion>
                                  </p:childTnLst>
                                </p:cTn>
                              </p:par>
                              <p:par>
                                <p:cTn id="89" presetID="42" presetClass="path" presetSubtype="0" fill="hold" grpId="0" nodeType="withEffect">
                                  <p:stCondLst>
                                    <p:cond delay="0"/>
                                  </p:stCondLst>
                                  <p:childTnLst>
                                    <p:animMotion origin="layout" path="M 0 -2.96296E-6 L 0.02799 -0.0956 " pathEditMode="relative" rAng="0" ptsTypes="AA">
                                      <p:cBhvr>
                                        <p:cTn id="90" dur="10000" fill="hold"/>
                                        <p:tgtEl>
                                          <p:spTgt spid="208"/>
                                        </p:tgtEl>
                                        <p:attrNameLst>
                                          <p:attrName>ppt_x</p:attrName>
                                          <p:attrName>ppt_y</p:attrName>
                                        </p:attrNameLst>
                                      </p:cBhvr>
                                      <p:rCtr x="1393" y="-4792"/>
                                    </p:animMotion>
                                  </p:childTnLst>
                                </p:cTn>
                              </p:par>
                              <p:par>
                                <p:cTn id="91" presetID="42" presetClass="path" presetSubtype="0" fill="hold" grpId="0" nodeType="withEffect">
                                  <p:stCondLst>
                                    <p:cond delay="0"/>
                                  </p:stCondLst>
                                  <p:childTnLst>
                                    <p:animMotion origin="layout" path="M 6.25E-7 -4.07407E-6 L 0.0375 -0.07268 " pathEditMode="relative" rAng="0" ptsTypes="AA">
                                      <p:cBhvr>
                                        <p:cTn id="92" dur="10000" fill="hold"/>
                                        <p:tgtEl>
                                          <p:spTgt spid="195"/>
                                        </p:tgtEl>
                                        <p:attrNameLst>
                                          <p:attrName>ppt_x</p:attrName>
                                          <p:attrName>ppt_y</p:attrName>
                                        </p:attrNameLst>
                                      </p:cBhvr>
                                      <p:rCtr x="1875" y="-3634"/>
                                    </p:animMotion>
                                  </p:childTnLst>
                                </p:cTn>
                              </p:par>
                              <p:par>
                                <p:cTn id="93" presetID="42" presetClass="path" presetSubtype="0" fill="hold" grpId="0" nodeType="withEffect">
                                  <p:stCondLst>
                                    <p:cond delay="0"/>
                                  </p:stCondLst>
                                  <p:childTnLst>
                                    <p:animMotion origin="layout" path="M -2.91667E-6 -7.40741E-7 L 0.05912 -0.11643 " pathEditMode="relative" rAng="0" ptsTypes="AA">
                                      <p:cBhvr>
                                        <p:cTn id="94" dur="10000" fill="hold"/>
                                        <p:tgtEl>
                                          <p:spTgt spid="196"/>
                                        </p:tgtEl>
                                        <p:attrNameLst>
                                          <p:attrName>ppt_x</p:attrName>
                                          <p:attrName>ppt_y</p:attrName>
                                        </p:attrNameLst>
                                      </p:cBhvr>
                                      <p:rCtr x="2956" y="-5833"/>
                                    </p:animMotion>
                                  </p:childTnLst>
                                </p:cTn>
                              </p:par>
                              <p:par>
                                <p:cTn id="95" presetID="42" presetClass="path" presetSubtype="0" fill="hold" grpId="0" nodeType="withEffect">
                                  <p:stCondLst>
                                    <p:cond delay="0"/>
                                  </p:stCondLst>
                                  <p:childTnLst>
                                    <p:animMotion origin="layout" path="M 4.16667E-6 -3.33333E-6 L 0.06106 -0.11088 " pathEditMode="relative" rAng="0" ptsTypes="AA">
                                      <p:cBhvr>
                                        <p:cTn id="96" dur="10000" fill="hold"/>
                                        <p:tgtEl>
                                          <p:spTgt spid="193"/>
                                        </p:tgtEl>
                                        <p:attrNameLst>
                                          <p:attrName>ppt_x</p:attrName>
                                          <p:attrName>ppt_y</p:attrName>
                                        </p:attrNameLst>
                                      </p:cBhvr>
                                      <p:rCtr x="3047" y="-5556"/>
                                    </p:animMotion>
                                  </p:childTnLst>
                                </p:cTn>
                              </p:par>
                              <p:par>
                                <p:cTn id="97" presetID="42" presetClass="path" presetSubtype="0" fill="hold" grpId="0" nodeType="withEffect">
                                  <p:stCondLst>
                                    <p:cond delay="0"/>
                                  </p:stCondLst>
                                  <p:childTnLst>
                                    <p:animMotion origin="layout" path="M -8.33333E-7 4.07407E-6 L 0.02057 -0.09514 " pathEditMode="relative" rAng="0" ptsTypes="AA">
                                      <p:cBhvr>
                                        <p:cTn id="98" dur="10000" fill="hold"/>
                                        <p:tgtEl>
                                          <p:spTgt spid="206"/>
                                        </p:tgtEl>
                                        <p:attrNameLst>
                                          <p:attrName>ppt_x</p:attrName>
                                          <p:attrName>ppt_y</p:attrName>
                                        </p:attrNameLst>
                                      </p:cBhvr>
                                      <p:rCtr x="1029" y="-4769"/>
                                    </p:animMotion>
                                  </p:childTnLst>
                                </p:cTn>
                              </p:par>
                              <p:par>
                                <p:cTn id="99" presetID="42" presetClass="path" presetSubtype="0" fill="hold" grpId="0" nodeType="withEffect">
                                  <p:stCondLst>
                                    <p:cond delay="0"/>
                                  </p:stCondLst>
                                  <p:childTnLst>
                                    <p:animMotion origin="layout" path="M 1.25E-6 2.96296E-6 L 0.05534 -0.04445 " pathEditMode="relative" rAng="0" ptsTypes="AA">
                                      <p:cBhvr>
                                        <p:cTn id="100" dur="10000" fill="hold"/>
                                        <p:tgtEl>
                                          <p:spTgt spid="192"/>
                                        </p:tgtEl>
                                        <p:attrNameLst>
                                          <p:attrName>ppt_x</p:attrName>
                                          <p:attrName>ppt_y</p:attrName>
                                        </p:attrNameLst>
                                      </p:cBhvr>
                                      <p:rCtr x="2760" y="-2222"/>
                                    </p:animMotion>
                                  </p:childTnLst>
                                </p:cTn>
                              </p:par>
                              <p:par>
                                <p:cTn id="101" presetID="42" presetClass="path" presetSubtype="0" fill="hold" grpId="0" nodeType="withEffect">
                                  <p:stCondLst>
                                    <p:cond delay="0"/>
                                  </p:stCondLst>
                                  <p:childTnLst>
                                    <p:animMotion origin="layout" path="M 2.5E-6 -7.40741E-7 L 0.0151 -0.09491 " pathEditMode="relative" rAng="0" ptsTypes="AA">
                                      <p:cBhvr>
                                        <p:cTn id="102" dur="10000" fill="hold"/>
                                        <p:tgtEl>
                                          <p:spTgt spid="187"/>
                                        </p:tgtEl>
                                        <p:attrNameLst>
                                          <p:attrName>ppt_x</p:attrName>
                                          <p:attrName>ppt_y</p:attrName>
                                        </p:attrNameLst>
                                      </p:cBhvr>
                                      <p:rCtr x="755" y="-4745"/>
                                    </p:animMotion>
                                  </p:childTnLst>
                                </p:cTn>
                              </p:par>
                              <p:par>
                                <p:cTn id="103" presetID="42" presetClass="path" presetSubtype="0" fill="hold" grpId="0" nodeType="withEffect">
                                  <p:stCondLst>
                                    <p:cond delay="0"/>
                                  </p:stCondLst>
                                  <p:childTnLst>
                                    <p:animMotion origin="layout" path="M 4.79167E-6 3.7037E-7 L 0.02096 -0.10162 " pathEditMode="relative" rAng="0" ptsTypes="AA">
                                      <p:cBhvr>
                                        <p:cTn id="104" dur="10000" fill="hold"/>
                                        <p:tgtEl>
                                          <p:spTgt spid="210"/>
                                        </p:tgtEl>
                                        <p:attrNameLst>
                                          <p:attrName>ppt_x</p:attrName>
                                          <p:attrName>ppt_y</p:attrName>
                                        </p:attrNameLst>
                                      </p:cBhvr>
                                      <p:rCtr x="1042" y="-5093"/>
                                    </p:animMotion>
                                  </p:childTnLst>
                                </p:cTn>
                              </p:par>
                              <p:par>
                                <p:cTn id="105" presetID="42" presetClass="path" presetSubtype="0" fill="hold" grpId="0" nodeType="withEffect">
                                  <p:stCondLst>
                                    <p:cond delay="0"/>
                                  </p:stCondLst>
                                  <p:childTnLst>
                                    <p:animMotion origin="layout" path="M -3.95833E-6 -4.44444E-6 L 0.05599 -0.11365 " pathEditMode="relative" rAng="0" ptsTypes="AA">
                                      <p:cBhvr>
                                        <p:cTn id="106" dur="10000" fill="hold"/>
                                        <p:tgtEl>
                                          <p:spTgt spid="186"/>
                                        </p:tgtEl>
                                        <p:attrNameLst>
                                          <p:attrName>ppt_x</p:attrName>
                                          <p:attrName>ppt_y</p:attrName>
                                        </p:attrNameLst>
                                      </p:cBhvr>
                                      <p:rCtr x="2799" y="-5694"/>
                                    </p:animMotion>
                                  </p:childTnLst>
                                </p:cTn>
                              </p:par>
                              <p:par>
                                <p:cTn id="107" presetID="42" presetClass="path" presetSubtype="0" fill="hold" grpId="0" nodeType="withEffect">
                                  <p:stCondLst>
                                    <p:cond delay="0"/>
                                  </p:stCondLst>
                                  <p:childTnLst>
                                    <p:animMotion origin="layout" path="M -4.16667E-6 -2.59259E-6 L 0.04245 -0.13426 " pathEditMode="relative" rAng="0" ptsTypes="AA">
                                      <p:cBhvr>
                                        <p:cTn id="108" dur="10000" fill="hold"/>
                                        <p:tgtEl>
                                          <p:spTgt spid="185"/>
                                        </p:tgtEl>
                                        <p:attrNameLst>
                                          <p:attrName>ppt_x</p:attrName>
                                          <p:attrName>ppt_y</p:attrName>
                                        </p:attrNameLst>
                                      </p:cBhvr>
                                      <p:rCtr x="2122" y="-6713"/>
                                    </p:animMotion>
                                  </p:childTnLst>
                                </p:cTn>
                              </p:par>
                              <p:par>
                                <p:cTn id="109" presetID="8" presetClass="emph" presetSubtype="0" fill="hold" grpId="1" nodeType="withEffect">
                                  <p:stCondLst>
                                    <p:cond delay="0"/>
                                  </p:stCondLst>
                                  <p:childTnLst>
                                    <p:animRot by="-180000">
                                      <p:cBhvr>
                                        <p:cTn id="110" dur="10000" fill="hold"/>
                                        <p:tgtEl>
                                          <p:spTgt spid="188"/>
                                        </p:tgtEl>
                                        <p:attrNameLst>
                                          <p:attrName>r</p:attrName>
                                        </p:attrNameLst>
                                      </p:cBhvr>
                                    </p:animRot>
                                  </p:childTnLst>
                                </p:cTn>
                              </p:par>
                              <p:par>
                                <p:cTn id="111" presetID="8" presetClass="emph" presetSubtype="0" fill="hold" grpId="1" nodeType="withEffect">
                                  <p:stCondLst>
                                    <p:cond delay="0"/>
                                  </p:stCondLst>
                                  <p:childTnLst>
                                    <p:animRot by="-300000">
                                      <p:cBhvr>
                                        <p:cTn id="112" dur="10000" fill="hold"/>
                                        <p:tgtEl>
                                          <p:spTgt spid="200"/>
                                        </p:tgtEl>
                                        <p:attrNameLst>
                                          <p:attrName>r</p:attrName>
                                        </p:attrNameLst>
                                      </p:cBhvr>
                                    </p:animRot>
                                  </p:childTnLst>
                                </p:cTn>
                              </p:par>
                              <p:par>
                                <p:cTn id="113" presetID="8" presetClass="emph" presetSubtype="0" fill="hold" grpId="1" nodeType="withEffect">
                                  <p:stCondLst>
                                    <p:cond delay="0"/>
                                  </p:stCondLst>
                                  <p:childTnLst>
                                    <p:animRot by="-240000">
                                      <p:cBhvr>
                                        <p:cTn id="114" dur="10000" fill="hold"/>
                                        <p:tgtEl>
                                          <p:spTgt spid="209"/>
                                        </p:tgtEl>
                                        <p:attrNameLst>
                                          <p:attrName>r</p:attrName>
                                        </p:attrNameLst>
                                      </p:cBhvr>
                                    </p:animRot>
                                  </p:childTnLst>
                                </p:cTn>
                              </p:par>
                              <p:par>
                                <p:cTn id="115" presetID="8" presetClass="emph" presetSubtype="0" fill="hold" grpId="1" nodeType="withEffect">
                                  <p:stCondLst>
                                    <p:cond delay="0"/>
                                  </p:stCondLst>
                                  <p:childTnLst>
                                    <p:animRot by="-180000">
                                      <p:cBhvr>
                                        <p:cTn id="116" dur="10000" fill="hold"/>
                                        <p:tgtEl>
                                          <p:spTgt spid="205"/>
                                        </p:tgtEl>
                                        <p:attrNameLst>
                                          <p:attrName>r</p:attrName>
                                        </p:attrNameLst>
                                      </p:cBhvr>
                                    </p:animRot>
                                  </p:childTnLst>
                                </p:cTn>
                              </p:par>
                              <p:par>
                                <p:cTn id="117" presetID="8" presetClass="emph" presetSubtype="0" fill="hold" grpId="1" nodeType="withEffect">
                                  <p:stCondLst>
                                    <p:cond delay="0"/>
                                  </p:stCondLst>
                                  <p:childTnLst>
                                    <p:animRot by="-240000">
                                      <p:cBhvr>
                                        <p:cTn id="118" dur="10000" fill="hold"/>
                                        <p:tgtEl>
                                          <p:spTgt spid="189"/>
                                        </p:tgtEl>
                                        <p:attrNameLst>
                                          <p:attrName>r</p:attrName>
                                        </p:attrNameLst>
                                      </p:cBhvr>
                                    </p:animRot>
                                  </p:childTnLst>
                                </p:cTn>
                              </p:par>
                              <p:par>
                                <p:cTn id="119" presetID="8" presetClass="emph" presetSubtype="0" fill="hold" grpId="1" nodeType="withEffect">
                                  <p:stCondLst>
                                    <p:cond delay="0"/>
                                  </p:stCondLst>
                                  <p:childTnLst>
                                    <p:animRot by="300000">
                                      <p:cBhvr>
                                        <p:cTn id="120" dur="10000" fill="hold"/>
                                        <p:tgtEl>
                                          <p:spTgt spid="199"/>
                                        </p:tgtEl>
                                        <p:attrNameLst>
                                          <p:attrName>r</p:attrName>
                                        </p:attrNameLst>
                                      </p:cBhvr>
                                    </p:animRot>
                                  </p:childTnLst>
                                </p:cTn>
                              </p:par>
                              <p:par>
                                <p:cTn id="121" presetID="8" presetClass="emph" presetSubtype="0" fill="hold" grpId="1" nodeType="withEffect">
                                  <p:stCondLst>
                                    <p:cond delay="0"/>
                                  </p:stCondLst>
                                  <p:childTnLst>
                                    <p:animRot by="240000">
                                      <p:cBhvr>
                                        <p:cTn id="122" dur="10000" fill="hold"/>
                                        <p:tgtEl>
                                          <p:spTgt spid="198"/>
                                        </p:tgtEl>
                                        <p:attrNameLst>
                                          <p:attrName>r</p:attrName>
                                        </p:attrNameLst>
                                      </p:cBhvr>
                                    </p:animRot>
                                  </p:childTnLst>
                                </p:cTn>
                              </p:par>
                              <p:par>
                                <p:cTn id="123" presetID="8" presetClass="emph" presetSubtype="0" fill="hold" grpId="1" nodeType="withEffect">
                                  <p:stCondLst>
                                    <p:cond delay="0"/>
                                  </p:stCondLst>
                                  <p:childTnLst>
                                    <p:animRot by="-300000">
                                      <p:cBhvr>
                                        <p:cTn id="124" dur="10000" fill="hold"/>
                                        <p:tgtEl>
                                          <p:spTgt spid="201"/>
                                        </p:tgtEl>
                                        <p:attrNameLst>
                                          <p:attrName>r</p:attrName>
                                        </p:attrNameLst>
                                      </p:cBhvr>
                                    </p:animRot>
                                  </p:childTnLst>
                                </p:cTn>
                              </p:par>
                              <p:par>
                                <p:cTn id="125" presetID="8" presetClass="emph" presetSubtype="0" fill="hold" grpId="1" nodeType="withEffect">
                                  <p:stCondLst>
                                    <p:cond delay="0"/>
                                  </p:stCondLst>
                                  <p:childTnLst>
                                    <p:animRot by="-120000">
                                      <p:cBhvr>
                                        <p:cTn id="126" dur="10000" fill="hold"/>
                                        <p:tgtEl>
                                          <p:spTgt spid="202"/>
                                        </p:tgtEl>
                                        <p:attrNameLst>
                                          <p:attrName>r</p:attrName>
                                        </p:attrNameLst>
                                      </p:cBhvr>
                                    </p:animRot>
                                  </p:childTnLst>
                                </p:cTn>
                              </p:par>
                              <p:par>
                                <p:cTn id="127" presetID="8" presetClass="emph" presetSubtype="0" fill="hold" grpId="1" nodeType="withEffect">
                                  <p:stCondLst>
                                    <p:cond delay="0"/>
                                  </p:stCondLst>
                                  <p:childTnLst>
                                    <p:animRot by="300000">
                                      <p:cBhvr>
                                        <p:cTn id="128" dur="10000" fill="hold"/>
                                        <p:tgtEl>
                                          <p:spTgt spid="197"/>
                                        </p:tgtEl>
                                        <p:attrNameLst>
                                          <p:attrName>r</p:attrName>
                                        </p:attrNameLst>
                                      </p:cBhvr>
                                    </p:animRot>
                                  </p:childTnLst>
                                </p:cTn>
                              </p:par>
                              <p:par>
                                <p:cTn id="129" presetID="8" presetClass="emph" presetSubtype="0" fill="hold" grpId="1" nodeType="withEffect">
                                  <p:stCondLst>
                                    <p:cond delay="0"/>
                                  </p:stCondLst>
                                  <p:childTnLst>
                                    <p:animRot by="180000">
                                      <p:cBhvr>
                                        <p:cTn id="130" dur="10000" fill="hold"/>
                                        <p:tgtEl>
                                          <p:spTgt spid="194"/>
                                        </p:tgtEl>
                                        <p:attrNameLst>
                                          <p:attrName>r</p:attrName>
                                        </p:attrNameLst>
                                      </p:cBhvr>
                                    </p:animRot>
                                  </p:childTnLst>
                                </p:cTn>
                              </p:par>
                              <p:par>
                                <p:cTn id="131" presetID="8" presetClass="emph" presetSubtype="0" fill="hold" grpId="1" nodeType="withEffect">
                                  <p:stCondLst>
                                    <p:cond delay="0"/>
                                  </p:stCondLst>
                                  <p:childTnLst>
                                    <p:animRot by="-300000">
                                      <p:cBhvr>
                                        <p:cTn id="132" dur="10000" fill="hold"/>
                                        <p:tgtEl>
                                          <p:spTgt spid="204"/>
                                        </p:tgtEl>
                                        <p:attrNameLst>
                                          <p:attrName>r</p:attrName>
                                        </p:attrNameLst>
                                      </p:cBhvr>
                                    </p:animRot>
                                  </p:childTnLst>
                                </p:cTn>
                              </p:par>
                              <p:par>
                                <p:cTn id="133" presetID="8" presetClass="emph" presetSubtype="0" fill="hold" grpId="1" nodeType="withEffect">
                                  <p:stCondLst>
                                    <p:cond delay="0"/>
                                  </p:stCondLst>
                                  <p:childTnLst>
                                    <p:animRot by="-240000">
                                      <p:cBhvr>
                                        <p:cTn id="134" dur="10000" fill="hold"/>
                                        <p:tgtEl>
                                          <p:spTgt spid="207"/>
                                        </p:tgtEl>
                                        <p:attrNameLst>
                                          <p:attrName>r</p:attrName>
                                        </p:attrNameLst>
                                      </p:cBhvr>
                                    </p:animRot>
                                  </p:childTnLst>
                                </p:cTn>
                              </p:par>
                              <p:par>
                                <p:cTn id="135" presetID="8" presetClass="emph" presetSubtype="0" fill="hold" grpId="1" nodeType="withEffect">
                                  <p:stCondLst>
                                    <p:cond delay="0"/>
                                  </p:stCondLst>
                                  <p:childTnLst>
                                    <p:animRot by="120000">
                                      <p:cBhvr>
                                        <p:cTn id="136" dur="10000" fill="hold"/>
                                        <p:tgtEl>
                                          <p:spTgt spid="208"/>
                                        </p:tgtEl>
                                        <p:attrNameLst>
                                          <p:attrName>r</p:attrName>
                                        </p:attrNameLst>
                                      </p:cBhvr>
                                    </p:animRot>
                                  </p:childTnLst>
                                </p:cTn>
                              </p:par>
                              <p:par>
                                <p:cTn id="137" presetID="8" presetClass="emph" presetSubtype="0" fill="hold" grpId="1" nodeType="withEffect">
                                  <p:stCondLst>
                                    <p:cond delay="0"/>
                                  </p:stCondLst>
                                  <p:childTnLst>
                                    <p:animRot by="-300000">
                                      <p:cBhvr>
                                        <p:cTn id="138" dur="10000" fill="hold"/>
                                        <p:tgtEl>
                                          <p:spTgt spid="195"/>
                                        </p:tgtEl>
                                        <p:attrNameLst>
                                          <p:attrName>r</p:attrName>
                                        </p:attrNameLst>
                                      </p:cBhvr>
                                    </p:animRot>
                                  </p:childTnLst>
                                </p:cTn>
                              </p:par>
                              <p:par>
                                <p:cTn id="139" presetID="8" presetClass="emph" presetSubtype="0" fill="hold" grpId="1" nodeType="withEffect">
                                  <p:stCondLst>
                                    <p:cond delay="0"/>
                                  </p:stCondLst>
                                  <p:childTnLst>
                                    <p:animRot by="300000">
                                      <p:cBhvr>
                                        <p:cTn id="140" dur="10000" fill="hold"/>
                                        <p:tgtEl>
                                          <p:spTgt spid="196"/>
                                        </p:tgtEl>
                                        <p:attrNameLst>
                                          <p:attrName>r</p:attrName>
                                        </p:attrNameLst>
                                      </p:cBhvr>
                                    </p:animRot>
                                  </p:childTnLst>
                                </p:cTn>
                              </p:par>
                              <p:par>
                                <p:cTn id="141" presetID="8" presetClass="emph" presetSubtype="0" fill="hold" grpId="1" nodeType="withEffect">
                                  <p:stCondLst>
                                    <p:cond delay="0"/>
                                  </p:stCondLst>
                                  <p:childTnLst>
                                    <p:animRot by="-120000">
                                      <p:cBhvr>
                                        <p:cTn id="142" dur="10000" fill="hold"/>
                                        <p:tgtEl>
                                          <p:spTgt spid="193"/>
                                        </p:tgtEl>
                                        <p:attrNameLst>
                                          <p:attrName>r</p:attrName>
                                        </p:attrNameLst>
                                      </p:cBhvr>
                                    </p:animRot>
                                  </p:childTnLst>
                                </p:cTn>
                              </p:par>
                              <p:par>
                                <p:cTn id="143" presetID="8" presetClass="emph" presetSubtype="0" fill="hold" grpId="1" nodeType="withEffect">
                                  <p:stCondLst>
                                    <p:cond delay="0"/>
                                  </p:stCondLst>
                                  <p:childTnLst>
                                    <p:animRot by="-240000">
                                      <p:cBhvr>
                                        <p:cTn id="144" dur="10000" fill="hold"/>
                                        <p:tgtEl>
                                          <p:spTgt spid="206"/>
                                        </p:tgtEl>
                                        <p:attrNameLst>
                                          <p:attrName>r</p:attrName>
                                        </p:attrNameLst>
                                      </p:cBhvr>
                                    </p:animRot>
                                  </p:childTnLst>
                                </p:cTn>
                              </p:par>
                              <p:par>
                                <p:cTn id="145" presetID="8" presetClass="emph" presetSubtype="0" fill="hold" grpId="1" nodeType="withEffect">
                                  <p:stCondLst>
                                    <p:cond delay="0"/>
                                  </p:stCondLst>
                                  <p:childTnLst>
                                    <p:animRot by="-180000">
                                      <p:cBhvr>
                                        <p:cTn id="146" dur="10000" fill="hold"/>
                                        <p:tgtEl>
                                          <p:spTgt spid="192"/>
                                        </p:tgtEl>
                                        <p:attrNameLst>
                                          <p:attrName>r</p:attrName>
                                        </p:attrNameLst>
                                      </p:cBhvr>
                                    </p:animRot>
                                  </p:childTnLst>
                                </p:cTn>
                              </p:par>
                              <p:par>
                                <p:cTn id="147" presetID="8" presetClass="emph" presetSubtype="0" fill="hold" grpId="1" nodeType="withEffect">
                                  <p:stCondLst>
                                    <p:cond delay="0"/>
                                  </p:stCondLst>
                                  <p:childTnLst>
                                    <p:animRot by="-300000">
                                      <p:cBhvr>
                                        <p:cTn id="148" dur="10000" fill="hold"/>
                                        <p:tgtEl>
                                          <p:spTgt spid="187"/>
                                        </p:tgtEl>
                                        <p:attrNameLst>
                                          <p:attrName>r</p:attrName>
                                        </p:attrNameLst>
                                      </p:cBhvr>
                                    </p:animRot>
                                  </p:childTnLst>
                                </p:cTn>
                              </p:par>
                              <p:par>
                                <p:cTn id="149" presetID="8" presetClass="emph" presetSubtype="0" fill="hold" grpId="1" nodeType="withEffect">
                                  <p:stCondLst>
                                    <p:cond delay="0"/>
                                  </p:stCondLst>
                                  <p:childTnLst>
                                    <p:animRot by="240000">
                                      <p:cBhvr>
                                        <p:cTn id="150" dur="10000" fill="hold"/>
                                        <p:tgtEl>
                                          <p:spTgt spid="210"/>
                                        </p:tgtEl>
                                        <p:attrNameLst>
                                          <p:attrName>r</p:attrName>
                                        </p:attrNameLst>
                                      </p:cBhvr>
                                    </p:animRot>
                                  </p:childTnLst>
                                </p:cTn>
                              </p:par>
                              <p:par>
                                <p:cTn id="151" presetID="8" presetClass="emph" presetSubtype="0" fill="hold" grpId="1" nodeType="withEffect">
                                  <p:stCondLst>
                                    <p:cond delay="0"/>
                                  </p:stCondLst>
                                  <p:childTnLst>
                                    <p:animRot by="240000">
                                      <p:cBhvr>
                                        <p:cTn id="152" dur="10000" fill="hold"/>
                                        <p:tgtEl>
                                          <p:spTgt spid="186"/>
                                        </p:tgtEl>
                                        <p:attrNameLst>
                                          <p:attrName>r</p:attrName>
                                        </p:attrNameLst>
                                      </p:cBhvr>
                                    </p:animRot>
                                  </p:childTnLst>
                                </p:cTn>
                              </p:par>
                              <p:par>
                                <p:cTn id="153" presetID="8" presetClass="emph" presetSubtype="0" fill="hold" grpId="1" nodeType="withEffect">
                                  <p:stCondLst>
                                    <p:cond delay="0"/>
                                  </p:stCondLst>
                                  <p:childTnLst>
                                    <p:animRot by="-120000">
                                      <p:cBhvr>
                                        <p:cTn id="154" dur="10000" fill="hold"/>
                                        <p:tgtEl>
                                          <p:spTgt spid="185"/>
                                        </p:tgtEl>
                                        <p:attrNameLst>
                                          <p:attrName>r</p:attrName>
                                        </p:attrNameLst>
                                      </p:cBhvr>
                                    </p:animRot>
                                  </p:childTnLst>
                                </p:cTn>
                              </p:par>
                              <p:par>
                                <p:cTn id="155" presetID="10" presetClass="exit" presetSubtype="0" fill="hold" nodeType="withEffect">
                                  <p:stCondLst>
                                    <p:cond delay="5000"/>
                                  </p:stCondLst>
                                  <p:childTnLst>
                                    <p:animEffect transition="out" filter="fade">
                                      <p:cBhvr>
                                        <p:cTn id="156" dur="500"/>
                                        <p:tgtEl>
                                          <p:spTgt spid="212"/>
                                        </p:tgtEl>
                                      </p:cBhvr>
                                    </p:animEffect>
                                    <p:set>
                                      <p:cBhvr>
                                        <p:cTn id="157" dur="1" fill="hold">
                                          <p:stCondLst>
                                            <p:cond delay="499"/>
                                          </p:stCondLst>
                                        </p:cTn>
                                        <p:tgtEl>
                                          <p:spTgt spid="212"/>
                                        </p:tgtEl>
                                        <p:attrNameLst>
                                          <p:attrName>style.visibility</p:attrName>
                                        </p:attrNameLst>
                                      </p:cBhvr>
                                      <p:to>
                                        <p:strVal val="hidden"/>
                                      </p:to>
                                    </p:set>
                                  </p:childTnLst>
                                </p:cTn>
                              </p:par>
                              <p:par>
                                <p:cTn id="158" presetID="10" presetClass="entr" presetSubtype="0" fill="hold" nodeType="withEffect">
                                  <p:stCondLst>
                                    <p:cond delay="5000"/>
                                  </p:stCondLst>
                                  <p:childTnLst>
                                    <p:set>
                                      <p:cBhvr>
                                        <p:cTn id="159" dur="1" fill="hold">
                                          <p:stCondLst>
                                            <p:cond delay="0"/>
                                          </p:stCondLst>
                                        </p:cTn>
                                        <p:tgtEl>
                                          <p:spTgt spid="211"/>
                                        </p:tgtEl>
                                        <p:attrNameLst>
                                          <p:attrName>style.visibility</p:attrName>
                                        </p:attrNameLst>
                                      </p:cBhvr>
                                      <p:to>
                                        <p:strVal val="visible"/>
                                      </p:to>
                                    </p:set>
                                    <p:animEffect transition="in" filter="fade">
                                      <p:cBhvr>
                                        <p:cTn id="160" dur="500"/>
                                        <p:tgtEl>
                                          <p:spTgt spid="211"/>
                                        </p:tgtEl>
                                      </p:cBhvr>
                                    </p:animEffect>
                                  </p:childTnLst>
                                </p:cTn>
                              </p:par>
                              <p:par>
                                <p:cTn id="161" presetID="42" presetClass="path" presetSubtype="0" fill="hold" nodeType="withEffect">
                                  <p:stCondLst>
                                    <p:cond delay="5000"/>
                                  </p:stCondLst>
                                  <p:childTnLst>
                                    <p:animMotion origin="layout" path="M 0.03294 -0.05996 L 1.04167E-6 1.85185E-6 " pathEditMode="relative" rAng="0" ptsTypes="AA">
                                      <p:cBhvr>
                                        <p:cTn id="162" dur="5000" spd="-100000" fill="hold"/>
                                        <p:tgtEl>
                                          <p:spTgt spid="211"/>
                                        </p:tgtEl>
                                        <p:attrNameLst>
                                          <p:attrName>ppt_x</p:attrName>
                                          <p:attrName>ppt_y</p:attrName>
                                        </p:attrNameLst>
                                      </p:cBhvr>
                                      <p:rCtr x="-1654" y="2986"/>
                                    </p:animMotion>
                                  </p:childTnLst>
                                </p:cTn>
                              </p:par>
                              <p:par>
                                <p:cTn id="163" presetID="8" presetClass="emph" presetSubtype="0" fill="hold" nodeType="withEffect">
                                  <p:stCondLst>
                                    <p:cond delay="5000"/>
                                  </p:stCondLst>
                                  <p:childTnLst>
                                    <p:animRot by="240000">
                                      <p:cBhvr>
                                        <p:cTn id="164" dur="5000" fill="hold"/>
                                        <p:tgtEl>
                                          <p:spTgt spid="211"/>
                                        </p:tgtEl>
                                        <p:attrNameLst>
                                          <p:attrName>r</p:attrName>
                                        </p:attrNameLst>
                                      </p:cBhvr>
                                    </p:animRot>
                                  </p:childTnLst>
                                </p:cTn>
                              </p:par>
                              <p:par>
                                <p:cTn id="165" presetID="22" presetClass="entr" presetSubtype="8" fill="hold" nodeType="withEffect">
                                  <p:stCondLst>
                                    <p:cond delay="5300"/>
                                  </p:stCondLst>
                                  <p:childTnLst>
                                    <p:set>
                                      <p:cBhvr>
                                        <p:cTn id="166" dur="1" fill="hold">
                                          <p:stCondLst>
                                            <p:cond delay="0"/>
                                          </p:stCondLst>
                                        </p:cTn>
                                        <p:tgtEl>
                                          <p:spTgt spid="236"/>
                                        </p:tgtEl>
                                        <p:attrNameLst>
                                          <p:attrName>style.visibility</p:attrName>
                                        </p:attrNameLst>
                                      </p:cBhvr>
                                      <p:to>
                                        <p:strVal val="visible"/>
                                      </p:to>
                                    </p:set>
                                    <p:animEffect transition="in" filter="wipe(left)">
                                      <p:cBhvr>
                                        <p:cTn id="167" dur="6300"/>
                                        <p:tgtEl>
                                          <p:spTgt spid="236"/>
                                        </p:tgtEl>
                                      </p:cBhvr>
                                    </p:animEffec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nodeType="clickEffect">
                                  <p:stCondLst>
                                    <p:cond delay="0"/>
                                  </p:stCondLst>
                                  <p:childTnLst>
                                    <p:set>
                                      <p:cBhvr>
                                        <p:cTn id="171" dur="1" fill="hold">
                                          <p:stCondLst>
                                            <p:cond delay="0"/>
                                          </p:stCondLst>
                                        </p:cTn>
                                        <p:tgtEl>
                                          <p:spTgt spid="239"/>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nodeType="clickEffect">
                                  <p:stCondLst>
                                    <p:cond delay="0"/>
                                  </p:stCondLst>
                                  <p:childTnLst>
                                    <p:set>
                                      <p:cBhvr>
                                        <p:cTn id="175" dur="1" fill="hold">
                                          <p:stCondLst>
                                            <p:cond delay="0"/>
                                          </p:stCondLst>
                                        </p:cTn>
                                        <p:tgtEl>
                                          <p:spTgt spid="238"/>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nodeType="clickEffect">
                                  <p:stCondLst>
                                    <p:cond delay="0"/>
                                  </p:stCondLst>
                                  <p:childTnLst>
                                    <p:set>
                                      <p:cBhvr>
                                        <p:cTn id="179" dur="1" fill="hold">
                                          <p:stCondLst>
                                            <p:cond delay="0"/>
                                          </p:stCondLst>
                                        </p:cTn>
                                        <p:tgtEl>
                                          <p:spTgt spid="240"/>
                                        </p:tgtEl>
                                        <p:attrNameLst>
                                          <p:attrName>style.visibility</p:attrName>
                                        </p:attrNameLst>
                                      </p:cBhvr>
                                      <p:to>
                                        <p:strVal val="visible"/>
                                      </p:to>
                                    </p:set>
                                    <p:animEffect transition="in" filter="wipe(left)">
                                      <p:cBhvr>
                                        <p:cTn id="180" dur="1500"/>
                                        <p:tgtEl>
                                          <p:spTgt spid="240"/>
                                        </p:tgtEl>
                                      </p:cBhvr>
                                    </p:animEffect>
                                  </p:childTnLst>
                                </p:cTn>
                              </p:par>
                            </p:childTnLst>
                          </p:cTn>
                        </p:par>
                        <p:par>
                          <p:cTn id="181" fill="hold">
                            <p:stCondLst>
                              <p:cond delay="1500"/>
                            </p:stCondLst>
                            <p:childTnLst>
                              <p:par>
                                <p:cTn id="182" presetID="22" presetClass="entr" presetSubtype="8" fill="hold" grpId="0" nodeType="afterEffect">
                                  <p:stCondLst>
                                    <p:cond delay="0"/>
                                  </p:stCondLst>
                                  <p:childTnLst>
                                    <p:set>
                                      <p:cBhvr>
                                        <p:cTn id="183" dur="1" fill="hold">
                                          <p:stCondLst>
                                            <p:cond delay="0"/>
                                          </p:stCondLst>
                                        </p:cTn>
                                        <p:tgtEl>
                                          <p:spTgt spid="241"/>
                                        </p:tgtEl>
                                        <p:attrNameLst>
                                          <p:attrName>style.visibility</p:attrName>
                                        </p:attrNameLst>
                                      </p:cBhvr>
                                      <p:to>
                                        <p:strVal val="visible"/>
                                      </p:to>
                                    </p:set>
                                    <p:animEffect transition="in" filter="wipe(left)">
                                      <p:cBhvr>
                                        <p:cTn id="184" dur="1250"/>
                                        <p:tgtEl>
                                          <p:spTgt spid="241"/>
                                        </p:tgtEl>
                                      </p:cBhvr>
                                    </p:animEffect>
                                  </p:childTnLst>
                                </p:cTn>
                              </p:par>
                              <p:par>
                                <p:cTn id="185" presetID="22" presetClass="entr" presetSubtype="8" fill="hold" grpId="0" nodeType="withEffect">
                                  <p:stCondLst>
                                    <p:cond delay="300"/>
                                  </p:stCondLst>
                                  <p:childTnLst>
                                    <p:set>
                                      <p:cBhvr>
                                        <p:cTn id="186" dur="1" fill="hold">
                                          <p:stCondLst>
                                            <p:cond delay="0"/>
                                          </p:stCondLst>
                                        </p:cTn>
                                        <p:tgtEl>
                                          <p:spTgt spid="242"/>
                                        </p:tgtEl>
                                        <p:attrNameLst>
                                          <p:attrName>style.visibility</p:attrName>
                                        </p:attrNameLst>
                                      </p:cBhvr>
                                      <p:to>
                                        <p:strVal val="visible"/>
                                      </p:to>
                                    </p:set>
                                    <p:animEffect transition="in" filter="wipe(left)">
                                      <p:cBhvr>
                                        <p:cTn id="187" dur="700"/>
                                        <p:tgtEl>
                                          <p:spTgt spid="242"/>
                                        </p:tgtEl>
                                      </p:cBhvr>
                                    </p:animEffect>
                                  </p:childTnLst>
                                </p:cTn>
                              </p:par>
                            </p:childTnLst>
                          </p:cTn>
                        </p:par>
                        <p:par>
                          <p:cTn id="188" fill="hold">
                            <p:stCondLst>
                              <p:cond delay="2750"/>
                            </p:stCondLst>
                            <p:childTnLst>
                              <p:par>
                                <p:cTn id="189" presetID="22" presetClass="entr" presetSubtype="4" fill="hold" grpId="1" nodeType="afterEffect">
                                  <p:stCondLst>
                                    <p:cond delay="0"/>
                                  </p:stCondLst>
                                  <p:childTnLst>
                                    <p:set>
                                      <p:cBhvr>
                                        <p:cTn id="190" dur="1" fill="hold">
                                          <p:stCondLst>
                                            <p:cond delay="0"/>
                                          </p:stCondLst>
                                        </p:cTn>
                                        <p:tgtEl>
                                          <p:spTgt spid="243"/>
                                        </p:tgtEl>
                                        <p:attrNameLst>
                                          <p:attrName>style.visibility</p:attrName>
                                        </p:attrNameLst>
                                      </p:cBhvr>
                                      <p:to>
                                        <p:strVal val="visible"/>
                                      </p:to>
                                    </p:set>
                                    <p:animEffect transition="in" filter="wipe(down)">
                                      <p:cBhvr>
                                        <p:cTn id="191" dur="10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92" fill="hold" display="0">
                  <p:stCondLst>
                    <p:cond delay="indefinite"/>
                  </p:stCondLst>
                </p:cTn>
                <p:tgtEl>
                  <p:spTgt spid="163"/>
                </p:tgtEl>
              </p:cMediaNode>
            </p:video>
          </p:childTnLst>
        </p:cTn>
      </p:par>
    </p:tnLst>
    <p:bldLst>
      <p:bldP spid="185" grpId="0" uiExpand="1" animBg="1"/>
      <p:bldP spid="185" grpId="1" uiExpand="1" animBg="1"/>
      <p:bldP spid="185" grpId="2" uiExpand="1" animBg="1"/>
      <p:bldP spid="186" grpId="0" uiExpand="1" animBg="1"/>
      <p:bldP spid="186" grpId="1" uiExpand="1" animBg="1"/>
      <p:bldP spid="186" grpId="2" uiExpand="1" animBg="1"/>
      <p:bldP spid="187" grpId="0" uiExpand="1" animBg="1"/>
      <p:bldP spid="187" grpId="1" uiExpand="1" animBg="1"/>
      <p:bldP spid="187" grpId="2" uiExpand="1" animBg="1"/>
      <p:bldP spid="188" grpId="0" uiExpand="1" animBg="1"/>
      <p:bldP spid="188" grpId="1" uiExpand="1" animBg="1"/>
      <p:bldP spid="188" grpId="2" uiExpand="1" animBg="1"/>
      <p:bldP spid="189" grpId="0" uiExpand="1" animBg="1"/>
      <p:bldP spid="189" grpId="1" uiExpand="1" animBg="1"/>
      <p:bldP spid="189" grpId="2" uiExpand="1" animBg="1"/>
      <p:bldP spid="192" grpId="0" uiExpand="1" animBg="1"/>
      <p:bldP spid="192" grpId="1" uiExpand="1" animBg="1"/>
      <p:bldP spid="192" grpId="2" uiExpand="1" animBg="1"/>
      <p:bldP spid="193" grpId="0" uiExpand="1" animBg="1"/>
      <p:bldP spid="193" grpId="1" uiExpand="1" animBg="1"/>
      <p:bldP spid="193" grpId="2" uiExpand="1" animBg="1"/>
      <p:bldP spid="194" grpId="0" uiExpand="1" animBg="1"/>
      <p:bldP spid="194" grpId="1" uiExpand="1" animBg="1"/>
      <p:bldP spid="194" grpId="2" uiExpand="1" animBg="1"/>
      <p:bldP spid="195" grpId="0" uiExpand="1" animBg="1"/>
      <p:bldP spid="195" grpId="1" uiExpand="1" animBg="1"/>
      <p:bldP spid="195" grpId="2" uiExpand="1" animBg="1"/>
      <p:bldP spid="196" grpId="0" uiExpand="1" animBg="1"/>
      <p:bldP spid="196" grpId="1" uiExpand="1" animBg="1"/>
      <p:bldP spid="196" grpId="2" uiExpand="1" animBg="1"/>
      <p:bldP spid="197" grpId="0" uiExpand="1" animBg="1"/>
      <p:bldP spid="197" grpId="1" uiExpand="1" animBg="1"/>
      <p:bldP spid="197" grpId="2" uiExpand="1" animBg="1"/>
      <p:bldP spid="198" grpId="0" uiExpand="1" animBg="1"/>
      <p:bldP spid="198" grpId="1" uiExpand="1" animBg="1"/>
      <p:bldP spid="198" grpId="2" uiExpand="1" animBg="1"/>
      <p:bldP spid="199" grpId="0" uiExpand="1" animBg="1"/>
      <p:bldP spid="199" grpId="1" uiExpand="1" animBg="1"/>
      <p:bldP spid="199" grpId="2" uiExpand="1" animBg="1"/>
      <p:bldP spid="200" grpId="0" uiExpand="1" animBg="1"/>
      <p:bldP spid="200" grpId="1" uiExpand="1" animBg="1"/>
      <p:bldP spid="200" grpId="2" uiExpand="1" animBg="1"/>
      <p:bldP spid="201" grpId="0" uiExpand="1" animBg="1"/>
      <p:bldP spid="201" grpId="1" uiExpand="1" animBg="1"/>
      <p:bldP spid="201" grpId="2" uiExpand="1" animBg="1"/>
      <p:bldP spid="202" grpId="0" uiExpand="1" animBg="1"/>
      <p:bldP spid="202" grpId="1" uiExpand="1" animBg="1"/>
      <p:bldP spid="202" grpId="2" uiExpand="1" animBg="1"/>
      <p:bldP spid="204" grpId="0" uiExpand="1" animBg="1"/>
      <p:bldP spid="204" grpId="1" uiExpand="1" animBg="1"/>
      <p:bldP spid="204" grpId="2" uiExpand="1" animBg="1"/>
      <p:bldP spid="205" grpId="0" uiExpand="1" animBg="1"/>
      <p:bldP spid="205" grpId="1" uiExpand="1" animBg="1"/>
      <p:bldP spid="205" grpId="2" uiExpand="1" animBg="1"/>
      <p:bldP spid="206" grpId="0" uiExpand="1" animBg="1"/>
      <p:bldP spid="206" grpId="1" uiExpand="1" animBg="1"/>
      <p:bldP spid="206" grpId="2" uiExpand="1" animBg="1"/>
      <p:bldP spid="207" grpId="0" uiExpand="1" animBg="1"/>
      <p:bldP spid="207" grpId="1" uiExpand="1" animBg="1"/>
      <p:bldP spid="207" grpId="2" uiExpand="1" animBg="1"/>
      <p:bldP spid="208" grpId="0" uiExpand="1" animBg="1"/>
      <p:bldP spid="208" grpId="1" uiExpand="1" animBg="1"/>
      <p:bldP spid="208" grpId="2" uiExpand="1" animBg="1"/>
      <p:bldP spid="209" grpId="0" uiExpand="1" animBg="1"/>
      <p:bldP spid="209" grpId="1" uiExpand="1" animBg="1"/>
      <p:bldP spid="209" grpId="2" uiExpand="1" animBg="1"/>
      <p:bldP spid="210" grpId="0" uiExpand="1" animBg="1"/>
      <p:bldP spid="210" grpId="1" uiExpand="1" animBg="1"/>
      <p:bldP spid="210" grpId="2" uiExpand="1" animBg="1"/>
      <p:bldP spid="241" grpId="0" animBg="1"/>
      <p:bldP spid="242" grpId="0"/>
      <p:bldP spid="24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base">
            <a:extLst>
              <a:ext uri="{FF2B5EF4-FFF2-40B4-BE49-F238E27FC236}">
                <a16:creationId xmlns:a16="http://schemas.microsoft.com/office/drawing/2014/main" id="{E2A740BD-1867-4439-BC8F-66C720C8B6EA}"/>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015" t="9188" r="3760" b="8993"/>
          <a:stretch/>
        </p:blipFill>
        <p:spPr>
          <a:xfrm>
            <a:off x="1733332" y="1426848"/>
            <a:ext cx="7122358" cy="5118270"/>
          </a:xfrm>
          <a:prstGeom prst="rect">
            <a:avLst/>
          </a:prstGeom>
        </p:spPr>
      </p:pic>
      <p:sp>
        <p:nvSpPr>
          <p:cNvPr id="3" name="Title 2">
            <a:extLst>
              <a:ext uri="{FF2B5EF4-FFF2-40B4-BE49-F238E27FC236}">
                <a16:creationId xmlns:a16="http://schemas.microsoft.com/office/drawing/2014/main" id="{303B5A2A-7712-490C-B35D-BDF76DB6F7DA}"/>
              </a:ext>
            </a:extLst>
          </p:cNvPr>
          <p:cNvSpPr>
            <a:spLocks noGrp="1"/>
          </p:cNvSpPr>
          <p:nvPr>
            <p:ph type="title"/>
          </p:nvPr>
        </p:nvSpPr>
        <p:spPr>
          <a:xfrm>
            <a:off x="623947" y="555796"/>
            <a:ext cx="10944109" cy="697654"/>
          </a:xfrm>
        </p:spPr>
        <p:txBody>
          <a:bodyPr/>
          <a:lstStyle/>
          <a:p>
            <a:r>
              <a:rPr lang="en-CA" dirty="0"/>
              <a:t>Polar bear behaviour</a:t>
            </a:r>
            <a:endParaRPr lang="en-US" dirty="0"/>
          </a:p>
        </p:txBody>
      </p:sp>
      <p:pic>
        <p:nvPicPr>
          <p:cNvPr id="9" name="blue track">
            <a:extLst>
              <a:ext uri="{FF2B5EF4-FFF2-40B4-BE49-F238E27FC236}">
                <a16:creationId xmlns:a16="http://schemas.microsoft.com/office/drawing/2014/main" id="{1F56F380-F3D6-44B9-A531-6C939A4A6E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0556" y="2463524"/>
            <a:ext cx="1144780" cy="184642"/>
          </a:xfrm>
          <a:prstGeom prst="rect">
            <a:avLst/>
          </a:prstGeom>
        </p:spPr>
      </p:pic>
      <p:pic>
        <p:nvPicPr>
          <p:cNvPr id="10" name="polar bear">
            <a:extLst>
              <a:ext uri="{FF2B5EF4-FFF2-40B4-BE49-F238E27FC236}">
                <a16:creationId xmlns:a16="http://schemas.microsoft.com/office/drawing/2014/main" id="{7415C361-2C5F-4D20-B24B-3336442DE8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45387" y="2487741"/>
            <a:ext cx="1920274" cy="1440208"/>
          </a:xfrm>
          <a:prstGeom prst="rect">
            <a:avLst/>
          </a:prstGeom>
        </p:spPr>
      </p:pic>
      <p:pic>
        <p:nvPicPr>
          <p:cNvPr id="15" name="green track">
            <a:extLst>
              <a:ext uri="{FF2B5EF4-FFF2-40B4-BE49-F238E27FC236}">
                <a16:creationId xmlns:a16="http://schemas.microsoft.com/office/drawing/2014/main" id="{4D9AFE7A-3BED-4BE8-B94D-C44B72F83C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44408" y="3812585"/>
            <a:ext cx="1410474" cy="849354"/>
          </a:xfrm>
          <a:prstGeom prst="rect">
            <a:avLst/>
          </a:prstGeom>
        </p:spPr>
      </p:pic>
      <p:pic>
        <p:nvPicPr>
          <p:cNvPr id="16" name="red track">
            <a:extLst>
              <a:ext uri="{FF2B5EF4-FFF2-40B4-BE49-F238E27FC236}">
                <a16:creationId xmlns:a16="http://schemas.microsoft.com/office/drawing/2014/main" id="{5DA81807-F112-4D3A-93F3-B3AF948FBA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9586" y="2487741"/>
            <a:ext cx="1959812" cy="1584228"/>
          </a:xfrm>
          <a:prstGeom prst="rect">
            <a:avLst/>
          </a:prstGeom>
        </p:spPr>
      </p:pic>
      <p:pic>
        <p:nvPicPr>
          <p:cNvPr id="11" name="wind">
            <a:extLst>
              <a:ext uri="{FF2B5EF4-FFF2-40B4-BE49-F238E27FC236}">
                <a16:creationId xmlns:a16="http://schemas.microsoft.com/office/drawing/2014/main" id="{920F004D-3E45-471D-B0E0-E87F359740AE}"/>
              </a:ext>
            </a:extLst>
          </p:cNvPr>
          <p:cNvPicPr>
            <a:picLocks noChangeAspect="1"/>
          </p:cNvPicPr>
          <p:nvPr/>
        </p:nvPicPr>
        <p:blipFill rotWithShape="1">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l="10141" r="12618"/>
          <a:stretch/>
        </p:blipFill>
        <p:spPr>
          <a:xfrm>
            <a:off x="1770307" y="1253450"/>
            <a:ext cx="7122358" cy="5118270"/>
          </a:xfrm>
          <a:prstGeom prst="rect">
            <a:avLst/>
          </a:prstGeom>
        </p:spPr>
      </p:pic>
      <p:grpSp>
        <p:nvGrpSpPr>
          <p:cNvPr id="12" name="Group 11">
            <a:extLst>
              <a:ext uri="{FF2B5EF4-FFF2-40B4-BE49-F238E27FC236}">
                <a16:creationId xmlns:a16="http://schemas.microsoft.com/office/drawing/2014/main" id="{92BD02DB-5D73-43E8-B73C-CEBFE7B91063}"/>
              </a:ext>
            </a:extLst>
          </p:cNvPr>
          <p:cNvGrpSpPr/>
          <p:nvPr/>
        </p:nvGrpSpPr>
        <p:grpSpPr>
          <a:xfrm>
            <a:off x="9688883" y="3308924"/>
            <a:ext cx="1803948" cy="1599978"/>
            <a:chOff x="6834668" y="1065653"/>
            <a:chExt cx="1959816" cy="1738228"/>
          </a:xfrm>
        </p:grpSpPr>
        <p:sp>
          <p:nvSpPr>
            <p:cNvPr id="13" name="Freeform: Shape 12">
              <a:extLst>
                <a:ext uri="{FF2B5EF4-FFF2-40B4-BE49-F238E27FC236}">
                  <a16:creationId xmlns:a16="http://schemas.microsoft.com/office/drawing/2014/main" id="{A0EDEFBD-239C-47EB-AA5F-D9B97957BD7E}"/>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14" name="Graphic 13">
              <a:extLst>
                <a:ext uri="{FF2B5EF4-FFF2-40B4-BE49-F238E27FC236}">
                  <a16:creationId xmlns:a16="http://schemas.microsoft.com/office/drawing/2014/main" id="{207B292A-2ECD-4DB9-A7CE-0DEA2688F97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34668" y="1406127"/>
              <a:ext cx="1481955" cy="1397754"/>
            </a:xfrm>
            <a:prstGeom prst="rect">
              <a:avLst/>
            </a:prstGeom>
          </p:spPr>
        </p:pic>
        <p:sp>
          <p:nvSpPr>
            <p:cNvPr id="17" name="Freeform: Shape 16">
              <a:extLst>
                <a:ext uri="{FF2B5EF4-FFF2-40B4-BE49-F238E27FC236}">
                  <a16:creationId xmlns:a16="http://schemas.microsoft.com/office/drawing/2014/main" id="{00612158-7BB9-4B30-A54D-9380B3AA8068}"/>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18" name="Graphic 17">
              <a:extLst>
                <a:ext uri="{FF2B5EF4-FFF2-40B4-BE49-F238E27FC236}">
                  <a16:creationId xmlns:a16="http://schemas.microsoft.com/office/drawing/2014/main" id="{A0D58AB5-AB55-4AD9-B9B6-318D367614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71550" y="1065653"/>
              <a:ext cx="794897" cy="1157482"/>
            </a:xfrm>
            <a:prstGeom prst="rect">
              <a:avLst/>
            </a:prstGeom>
          </p:spPr>
        </p:pic>
      </p:grpSp>
      <p:pic>
        <p:nvPicPr>
          <p:cNvPr id="19" name="Graphic 18">
            <a:extLst>
              <a:ext uri="{FF2B5EF4-FFF2-40B4-BE49-F238E27FC236}">
                <a16:creationId xmlns:a16="http://schemas.microsoft.com/office/drawing/2014/main" id="{A24D96E9-D367-4602-A29A-997FEB63584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688883" y="5183453"/>
            <a:ext cx="1606473" cy="831420"/>
          </a:xfrm>
          <a:prstGeom prst="rect">
            <a:avLst/>
          </a:prstGeom>
        </p:spPr>
      </p:pic>
      <p:grpSp>
        <p:nvGrpSpPr>
          <p:cNvPr id="20" name="Group 19">
            <a:extLst>
              <a:ext uri="{FF2B5EF4-FFF2-40B4-BE49-F238E27FC236}">
                <a16:creationId xmlns:a16="http://schemas.microsoft.com/office/drawing/2014/main" id="{F72FAAE9-E24A-4EE4-83EF-69D7C0DB41CD}"/>
              </a:ext>
            </a:extLst>
          </p:cNvPr>
          <p:cNvGrpSpPr/>
          <p:nvPr/>
        </p:nvGrpSpPr>
        <p:grpSpPr>
          <a:xfrm>
            <a:off x="9746573" y="1145627"/>
            <a:ext cx="2014003" cy="932150"/>
            <a:chOff x="8393260" y="5380798"/>
            <a:chExt cx="2014003" cy="932150"/>
          </a:xfrm>
        </p:grpSpPr>
        <p:grpSp>
          <p:nvGrpSpPr>
            <p:cNvPr id="21" name="Graphic 2">
              <a:extLst>
                <a:ext uri="{FF2B5EF4-FFF2-40B4-BE49-F238E27FC236}">
                  <a16:creationId xmlns:a16="http://schemas.microsoft.com/office/drawing/2014/main" id="{D3BFA1EE-60F3-467A-BADD-0972EC0C0D5E}"/>
                </a:ext>
              </a:extLst>
            </p:cNvPr>
            <p:cNvGrpSpPr/>
            <p:nvPr/>
          </p:nvGrpSpPr>
          <p:grpSpPr>
            <a:xfrm>
              <a:off x="8393260" y="5380798"/>
              <a:ext cx="1544965" cy="901238"/>
              <a:chOff x="5698177" y="3971747"/>
              <a:chExt cx="1261047" cy="735618"/>
            </a:xfrm>
          </p:grpSpPr>
          <p:sp>
            <p:nvSpPr>
              <p:cNvPr id="26" name="Freeform: Shape 25">
                <a:extLst>
                  <a:ext uri="{FF2B5EF4-FFF2-40B4-BE49-F238E27FC236}">
                    <a16:creationId xmlns:a16="http://schemas.microsoft.com/office/drawing/2014/main" id="{CABD96D1-7FDD-4B4B-8443-79BE157B8955}"/>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27" name="Freeform: Shape 26">
                <a:extLst>
                  <a:ext uri="{FF2B5EF4-FFF2-40B4-BE49-F238E27FC236}">
                    <a16:creationId xmlns:a16="http://schemas.microsoft.com/office/drawing/2014/main" id="{F1FC5724-F547-4997-8EE9-09A2D2250BD3}"/>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28" name="Freeform: Shape 27">
                <a:extLst>
                  <a:ext uri="{FF2B5EF4-FFF2-40B4-BE49-F238E27FC236}">
                    <a16:creationId xmlns:a16="http://schemas.microsoft.com/office/drawing/2014/main" id="{895002FD-2415-4559-98AF-DC81BD44B41A}"/>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29" name="Freeform: Shape 28">
                <a:extLst>
                  <a:ext uri="{FF2B5EF4-FFF2-40B4-BE49-F238E27FC236}">
                    <a16:creationId xmlns:a16="http://schemas.microsoft.com/office/drawing/2014/main" id="{E6BDACF0-BBCF-4745-8BF2-DBFC89CDD822}"/>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25400" cap="flat">
                <a:solidFill>
                  <a:srgbClr val="B3ADA4"/>
                </a:solidFill>
                <a:prstDash val="solid"/>
                <a:miter/>
              </a:ln>
            </p:spPr>
            <p:txBody>
              <a:bodyPr rtlCol="0" anchor="ctr"/>
              <a:lstStyle/>
              <a:p>
                <a:endParaRPr lang="en-US" sz="2400"/>
              </a:p>
            </p:txBody>
          </p:sp>
          <p:sp>
            <p:nvSpPr>
              <p:cNvPr id="30" name="Freeform: Shape 29">
                <a:extLst>
                  <a:ext uri="{FF2B5EF4-FFF2-40B4-BE49-F238E27FC236}">
                    <a16:creationId xmlns:a16="http://schemas.microsoft.com/office/drawing/2014/main" id="{98B45B64-6404-415D-8E6F-FAA33AADC4A3}"/>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31" name="Freeform: Shape 30">
                <a:extLst>
                  <a:ext uri="{FF2B5EF4-FFF2-40B4-BE49-F238E27FC236}">
                    <a16:creationId xmlns:a16="http://schemas.microsoft.com/office/drawing/2014/main" id="{3BFD40EC-80D8-4459-AF44-B14560F852A4}"/>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25400" cap="flat">
                <a:solidFill>
                  <a:srgbClr val="B3ADA4"/>
                </a:solidFill>
                <a:prstDash val="solid"/>
                <a:miter/>
              </a:ln>
            </p:spPr>
            <p:txBody>
              <a:bodyPr rtlCol="0" anchor="ctr"/>
              <a:lstStyle/>
              <a:p>
                <a:endParaRPr lang="en-US" sz="2400"/>
              </a:p>
            </p:txBody>
          </p:sp>
        </p:grpSp>
        <p:grpSp>
          <p:nvGrpSpPr>
            <p:cNvPr id="22" name="Group 21">
              <a:extLst>
                <a:ext uri="{FF2B5EF4-FFF2-40B4-BE49-F238E27FC236}">
                  <a16:creationId xmlns:a16="http://schemas.microsoft.com/office/drawing/2014/main" id="{47E29732-6A42-4E4D-856D-F06F4D7F69B6}"/>
                </a:ext>
              </a:extLst>
            </p:cNvPr>
            <p:cNvGrpSpPr/>
            <p:nvPr/>
          </p:nvGrpSpPr>
          <p:grpSpPr>
            <a:xfrm>
              <a:off x="9917220" y="6162756"/>
              <a:ext cx="490043" cy="150192"/>
              <a:chOff x="7500088" y="4358782"/>
              <a:chExt cx="539047" cy="165211"/>
            </a:xfrm>
          </p:grpSpPr>
          <p:sp>
            <p:nvSpPr>
              <p:cNvPr id="23" name="Oval 22">
                <a:extLst>
                  <a:ext uri="{FF2B5EF4-FFF2-40B4-BE49-F238E27FC236}">
                    <a16:creationId xmlns:a16="http://schemas.microsoft.com/office/drawing/2014/main" id="{C763DC9A-8F61-46B7-9DEF-E640E5A7E9E9}"/>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24" name="Freeform: Shape 23">
                <a:extLst>
                  <a:ext uri="{FF2B5EF4-FFF2-40B4-BE49-F238E27FC236}">
                    <a16:creationId xmlns:a16="http://schemas.microsoft.com/office/drawing/2014/main" id="{94CE6392-FF5F-40C7-ABCD-6B6E29192C64}"/>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25" name="Freeform: Shape 24">
                <a:extLst>
                  <a:ext uri="{FF2B5EF4-FFF2-40B4-BE49-F238E27FC236}">
                    <a16:creationId xmlns:a16="http://schemas.microsoft.com/office/drawing/2014/main" id="{25D25F8F-EF2E-45B7-A537-EB2A4F848935}"/>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pic>
        <p:nvPicPr>
          <p:cNvPr id="32" name="Graphic 31">
            <a:extLst>
              <a:ext uri="{FF2B5EF4-FFF2-40B4-BE49-F238E27FC236}">
                <a16:creationId xmlns:a16="http://schemas.microsoft.com/office/drawing/2014/main" id="{C9A9CBB8-8145-45F9-9E0E-D3F9D6544DA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746573" y="2352328"/>
            <a:ext cx="1224584" cy="682045"/>
          </a:xfrm>
          <a:prstGeom prst="rect">
            <a:avLst/>
          </a:prstGeom>
        </p:spPr>
      </p:pic>
      <p:sp>
        <p:nvSpPr>
          <p:cNvPr id="33" name="Slide Number Placeholder 2">
            <a:extLst>
              <a:ext uri="{FF2B5EF4-FFF2-40B4-BE49-F238E27FC236}">
                <a16:creationId xmlns:a16="http://schemas.microsoft.com/office/drawing/2014/main" id="{7FA78D79-85FC-4D1A-AFD6-84788C6910AB}"/>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29</a:t>
            </a:fld>
            <a:endParaRPr lang="en-US" dirty="0"/>
          </a:p>
        </p:txBody>
      </p:sp>
    </p:spTree>
    <p:extLst>
      <p:ext uri="{BB962C8B-B14F-4D97-AF65-F5344CB8AC3E}">
        <p14:creationId xmlns:p14="http://schemas.microsoft.com/office/powerpoint/2010/main" val="341490731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500"/>
                                        <p:tgtEl>
                                          <p:spTgt spid="11"/>
                                        </p:tgtEl>
                                      </p:cBhvr>
                                    </p:animEffect>
                                  </p:childTnLst>
                                </p:cTn>
                              </p:par>
                              <p:par>
                                <p:cTn id="16" presetID="22" presetClass="entr" presetSubtype="8" fill="hold" nodeType="withEffect">
                                  <p:stCondLst>
                                    <p:cond delay="50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1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right)">
                                      <p:cBhvr>
                                        <p:cTn id="31" dur="125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3F1BF-9D5B-407A-9FE3-DE7E358C5839}"/>
              </a:ext>
            </a:extLst>
          </p:cNvPr>
          <p:cNvSpPr>
            <a:spLocks noGrp="1"/>
          </p:cNvSpPr>
          <p:nvPr>
            <p:ph type="ctrTitle"/>
          </p:nvPr>
        </p:nvSpPr>
        <p:spPr/>
        <p:txBody>
          <a:bodyPr/>
          <a:lstStyle/>
          <a:p>
            <a:r>
              <a:rPr lang="en-CA" cap="all" dirty="0"/>
              <a:t>Motivation</a:t>
            </a:r>
            <a:endParaRPr lang="en-US" cap="all" dirty="0"/>
          </a:p>
        </p:txBody>
      </p:sp>
      <p:sp>
        <p:nvSpPr>
          <p:cNvPr id="3" name="Slide Number Placeholder 2">
            <a:extLst>
              <a:ext uri="{FF2B5EF4-FFF2-40B4-BE49-F238E27FC236}">
                <a16:creationId xmlns:a16="http://schemas.microsoft.com/office/drawing/2014/main" id="{3D359B5F-1F28-4F0D-8775-6D5DC5E42D3E}"/>
              </a:ext>
            </a:extLst>
          </p:cNvPr>
          <p:cNvSpPr>
            <a:spLocks noGrp="1"/>
          </p:cNvSpPr>
          <p:nvPr>
            <p:ph type="sldNum" sz="quarter" idx="12"/>
          </p:nvPr>
        </p:nvSpPr>
        <p:spPr/>
        <p:txBody>
          <a:bodyPr/>
          <a:lstStyle/>
          <a:p>
            <a:fld id="{E50A8D5F-7A10-4D19-B2BD-04FE5CA3B31F}" type="slidenum">
              <a:rPr lang="en-US" smtClean="0"/>
              <a:pPr/>
              <a:t>3</a:t>
            </a:fld>
            <a:endParaRPr lang="en-US" dirty="0"/>
          </a:p>
        </p:txBody>
      </p:sp>
    </p:spTree>
    <p:extLst>
      <p:ext uri="{BB962C8B-B14F-4D97-AF65-F5344CB8AC3E}">
        <p14:creationId xmlns:p14="http://schemas.microsoft.com/office/powerpoint/2010/main" val="551768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7" name="Group 476">
            <a:extLst>
              <a:ext uri="{FF2B5EF4-FFF2-40B4-BE49-F238E27FC236}">
                <a16:creationId xmlns:a16="http://schemas.microsoft.com/office/drawing/2014/main" id="{F9D7C077-A89A-406A-B1AB-793AB7EDDCEB}"/>
              </a:ext>
            </a:extLst>
          </p:cNvPr>
          <p:cNvGrpSpPr/>
          <p:nvPr/>
        </p:nvGrpSpPr>
        <p:grpSpPr>
          <a:xfrm>
            <a:off x="1139678" y="502536"/>
            <a:ext cx="6432763" cy="6429997"/>
            <a:chOff x="3594919" y="1500092"/>
            <a:chExt cx="5404158" cy="5401835"/>
          </a:xfrm>
          <a:scene3d>
            <a:camera prst="orthographicFront">
              <a:rot lat="20640000" lon="18480000" rev="4740000"/>
            </a:camera>
            <a:lightRig rig="threePt" dir="t"/>
          </a:scene3d>
        </p:grpSpPr>
        <p:sp>
          <p:nvSpPr>
            <p:cNvPr id="478" name="Rectangle 477">
              <a:extLst>
                <a:ext uri="{FF2B5EF4-FFF2-40B4-BE49-F238E27FC236}">
                  <a16:creationId xmlns:a16="http://schemas.microsoft.com/office/drawing/2014/main" id="{6ACCD153-C69D-4B2F-A65F-69C316463329}"/>
                </a:ext>
              </a:extLst>
            </p:cNvPr>
            <p:cNvSpPr/>
            <p:nvPr/>
          </p:nvSpPr>
          <p:spPr>
            <a:xfrm flipV="1">
              <a:off x="683741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9" name="Rectangle 478">
              <a:extLst>
                <a:ext uri="{FF2B5EF4-FFF2-40B4-BE49-F238E27FC236}">
                  <a16:creationId xmlns:a16="http://schemas.microsoft.com/office/drawing/2014/main" id="{00986BCC-A9E3-4EDD-8BC2-BE97B3A6D214}"/>
                </a:ext>
              </a:extLst>
            </p:cNvPr>
            <p:cNvSpPr/>
            <p:nvPr/>
          </p:nvSpPr>
          <p:spPr>
            <a:xfrm flipV="1">
              <a:off x="7377825" y="1500092"/>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0" name="Rectangle 479">
              <a:extLst>
                <a:ext uri="{FF2B5EF4-FFF2-40B4-BE49-F238E27FC236}">
                  <a16:creationId xmlns:a16="http://schemas.microsoft.com/office/drawing/2014/main" id="{1DC1B7F1-9CEF-4108-8972-D5429F46FC1C}"/>
                </a:ext>
              </a:extLst>
            </p:cNvPr>
            <p:cNvSpPr/>
            <p:nvPr/>
          </p:nvSpPr>
          <p:spPr>
            <a:xfrm flipV="1">
              <a:off x="7918240"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1" name="Rectangle 480">
              <a:extLst>
                <a:ext uri="{FF2B5EF4-FFF2-40B4-BE49-F238E27FC236}">
                  <a16:creationId xmlns:a16="http://schemas.microsoft.com/office/drawing/2014/main" id="{906DFCE3-C39B-44FA-B2EC-7F16C241F6BC}"/>
                </a:ext>
              </a:extLst>
            </p:cNvPr>
            <p:cNvSpPr/>
            <p:nvPr/>
          </p:nvSpPr>
          <p:spPr>
            <a:xfrm flipV="1">
              <a:off x="8458658" y="1500092"/>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2" name="Rectangle 481">
              <a:extLst>
                <a:ext uri="{FF2B5EF4-FFF2-40B4-BE49-F238E27FC236}">
                  <a16:creationId xmlns:a16="http://schemas.microsoft.com/office/drawing/2014/main" id="{32392ABF-131B-4A21-B0FD-6E963C24D0DE}"/>
                </a:ext>
              </a:extLst>
            </p:cNvPr>
            <p:cNvSpPr/>
            <p:nvPr/>
          </p:nvSpPr>
          <p:spPr>
            <a:xfrm flipV="1">
              <a:off x="8458661" y="257860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3" name="Rectangle 482">
              <a:extLst>
                <a:ext uri="{FF2B5EF4-FFF2-40B4-BE49-F238E27FC236}">
                  <a16:creationId xmlns:a16="http://schemas.microsoft.com/office/drawing/2014/main" id="{F0AC94C4-3F1F-4068-A0B1-0650920F2DD3}"/>
                </a:ext>
              </a:extLst>
            </p:cNvPr>
            <p:cNvSpPr/>
            <p:nvPr/>
          </p:nvSpPr>
          <p:spPr>
            <a:xfrm flipV="1">
              <a:off x="8458658" y="2038191"/>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4" name="Rectangle 483">
              <a:extLst>
                <a:ext uri="{FF2B5EF4-FFF2-40B4-BE49-F238E27FC236}">
                  <a16:creationId xmlns:a16="http://schemas.microsoft.com/office/drawing/2014/main" id="{DB4646F4-01C8-4837-9FF6-09DBA68368E4}"/>
                </a:ext>
              </a:extLst>
            </p:cNvPr>
            <p:cNvSpPr/>
            <p:nvPr/>
          </p:nvSpPr>
          <p:spPr>
            <a:xfrm flipV="1">
              <a:off x="7918242"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5" name="Rectangle 484">
              <a:extLst>
                <a:ext uri="{FF2B5EF4-FFF2-40B4-BE49-F238E27FC236}">
                  <a16:creationId xmlns:a16="http://schemas.microsoft.com/office/drawing/2014/main" id="{E8BCE7A2-9FD4-44FB-8F53-1CD32967BC4B}"/>
                </a:ext>
              </a:extLst>
            </p:cNvPr>
            <p:cNvSpPr/>
            <p:nvPr/>
          </p:nvSpPr>
          <p:spPr>
            <a:xfrm flipV="1">
              <a:off x="683741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6" name="Rectangle 485">
              <a:extLst>
                <a:ext uri="{FF2B5EF4-FFF2-40B4-BE49-F238E27FC236}">
                  <a16:creationId xmlns:a16="http://schemas.microsoft.com/office/drawing/2014/main" id="{E47043F4-1BC2-4C45-9CA9-F6E47025F2AE}"/>
                </a:ext>
              </a:extLst>
            </p:cNvPr>
            <p:cNvSpPr/>
            <p:nvPr/>
          </p:nvSpPr>
          <p:spPr>
            <a:xfrm flipV="1">
              <a:off x="7377825" y="2038191"/>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7" name="Rectangle 486">
              <a:extLst>
                <a:ext uri="{FF2B5EF4-FFF2-40B4-BE49-F238E27FC236}">
                  <a16:creationId xmlns:a16="http://schemas.microsoft.com/office/drawing/2014/main" id="{C5A072A4-4FF5-4E54-83A6-3507617919C8}"/>
                </a:ext>
              </a:extLst>
            </p:cNvPr>
            <p:cNvSpPr/>
            <p:nvPr/>
          </p:nvSpPr>
          <p:spPr>
            <a:xfrm flipV="1">
              <a:off x="7918240"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8" name="Rectangle 487">
              <a:extLst>
                <a:ext uri="{FF2B5EF4-FFF2-40B4-BE49-F238E27FC236}">
                  <a16:creationId xmlns:a16="http://schemas.microsoft.com/office/drawing/2014/main" id="{9F0084BE-68BD-4A3A-A2C2-A8DF00D7046B}"/>
                </a:ext>
              </a:extLst>
            </p:cNvPr>
            <p:cNvSpPr/>
            <p:nvPr/>
          </p:nvSpPr>
          <p:spPr>
            <a:xfrm flipV="1">
              <a:off x="6837412" y="2578604"/>
              <a:ext cx="540416" cy="540416"/>
            </a:xfrm>
            <a:prstGeom prst="rect">
              <a:avLst/>
            </a:prstGeom>
            <a:solidFill>
              <a:srgbClr val="D4F4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89" name="Rectangle 488">
              <a:extLst>
                <a:ext uri="{FF2B5EF4-FFF2-40B4-BE49-F238E27FC236}">
                  <a16:creationId xmlns:a16="http://schemas.microsoft.com/office/drawing/2014/main" id="{5B84BDE5-C492-4564-9C9F-0D0E95F6C0AD}"/>
                </a:ext>
              </a:extLst>
            </p:cNvPr>
            <p:cNvSpPr/>
            <p:nvPr/>
          </p:nvSpPr>
          <p:spPr>
            <a:xfrm flipV="1">
              <a:off x="7377827" y="257860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0" name="Rectangle 489">
              <a:extLst>
                <a:ext uri="{FF2B5EF4-FFF2-40B4-BE49-F238E27FC236}">
                  <a16:creationId xmlns:a16="http://schemas.microsoft.com/office/drawing/2014/main" id="{EA967CC8-9AC1-429C-A900-CCB92D375F7E}"/>
                </a:ext>
              </a:extLst>
            </p:cNvPr>
            <p:cNvSpPr/>
            <p:nvPr/>
          </p:nvSpPr>
          <p:spPr>
            <a:xfrm flipV="1">
              <a:off x="8458661" y="311902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1" name="Rectangle 490">
              <a:extLst>
                <a:ext uri="{FF2B5EF4-FFF2-40B4-BE49-F238E27FC236}">
                  <a16:creationId xmlns:a16="http://schemas.microsoft.com/office/drawing/2014/main" id="{A146D969-1675-4F7E-94E3-10F5BE17179C}"/>
                </a:ext>
              </a:extLst>
            </p:cNvPr>
            <p:cNvSpPr/>
            <p:nvPr/>
          </p:nvSpPr>
          <p:spPr>
            <a:xfrm flipV="1">
              <a:off x="8458661"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2" name="Rectangle 491">
              <a:extLst>
                <a:ext uri="{FF2B5EF4-FFF2-40B4-BE49-F238E27FC236}">
                  <a16:creationId xmlns:a16="http://schemas.microsoft.com/office/drawing/2014/main" id="{55D3DF59-9A53-429D-A3B7-8F9F77984085}"/>
                </a:ext>
              </a:extLst>
            </p:cNvPr>
            <p:cNvSpPr/>
            <p:nvPr/>
          </p:nvSpPr>
          <p:spPr>
            <a:xfrm flipV="1">
              <a:off x="7918242" y="311902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3" name="Rectangle 492">
              <a:extLst>
                <a:ext uri="{FF2B5EF4-FFF2-40B4-BE49-F238E27FC236}">
                  <a16:creationId xmlns:a16="http://schemas.microsoft.com/office/drawing/2014/main" id="{82EB532A-634D-4D6F-8164-C1668BACAAD8}"/>
                </a:ext>
              </a:extLst>
            </p:cNvPr>
            <p:cNvSpPr/>
            <p:nvPr/>
          </p:nvSpPr>
          <p:spPr>
            <a:xfrm flipV="1">
              <a:off x="791824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4" name="Rectangle 493">
              <a:extLst>
                <a:ext uri="{FF2B5EF4-FFF2-40B4-BE49-F238E27FC236}">
                  <a16:creationId xmlns:a16="http://schemas.microsoft.com/office/drawing/2014/main" id="{22648573-8C0A-46F0-81C6-2B406FC643E6}"/>
                </a:ext>
              </a:extLst>
            </p:cNvPr>
            <p:cNvSpPr/>
            <p:nvPr/>
          </p:nvSpPr>
          <p:spPr>
            <a:xfrm flipV="1">
              <a:off x="7377827" y="3119020"/>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5" name="Rectangle 494">
              <a:extLst>
                <a:ext uri="{FF2B5EF4-FFF2-40B4-BE49-F238E27FC236}">
                  <a16:creationId xmlns:a16="http://schemas.microsoft.com/office/drawing/2014/main" id="{BD090173-E0E7-4444-BB2F-92FF44895105}"/>
                </a:ext>
              </a:extLst>
            </p:cNvPr>
            <p:cNvSpPr/>
            <p:nvPr/>
          </p:nvSpPr>
          <p:spPr>
            <a:xfrm flipV="1">
              <a:off x="7377827" y="365943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6" name="Rectangle 495">
              <a:extLst>
                <a:ext uri="{FF2B5EF4-FFF2-40B4-BE49-F238E27FC236}">
                  <a16:creationId xmlns:a16="http://schemas.microsoft.com/office/drawing/2014/main" id="{9C0D4163-3B66-41DD-BEBE-D9D598B12F17}"/>
                </a:ext>
              </a:extLst>
            </p:cNvPr>
            <p:cNvSpPr/>
            <p:nvPr/>
          </p:nvSpPr>
          <p:spPr>
            <a:xfrm flipV="1">
              <a:off x="6837412" y="3119020"/>
              <a:ext cx="540416" cy="540416"/>
            </a:xfrm>
            <a:prstGeom prst="rect">
              <a:avLst/>
            </a:prstGeom>
            <a:solidFill>
              <a:srgbClr val="E9FCE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7" name="Rectangle 496">
              <a:extLst>
                <a:ext uri="{FF2B5EF4-FFF2-40B4-BE49-F238E27FC236}">
                  <a16:creationId xmlns:a16="http://schemas.microsoft.com/office/drawing/2014/main" id="{043F2B7F-5E7F-4E25-B7F6-8AD355E608D8}"/>
                </a:ext>
              </a:extLst>
            </p:cNvPr>
            <p:cNvSpPr/>
            <p:nvPr/>
          </p:nvSpPr>
          <p:spPr>
            <a:xfrm flipV="1">
              <a:off x="683741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8" name="Rectangle 497">
              <a:extLst>
                <a:ext uri="{FF2B5EF4-FFF2-40B4-BE49-F238E27FC236}">
                  <a16:creationId xmlns:a16="http://schemas.microsoft.com/office/drawing/2014/main" id="{AE5FA4D6-7B46-45A8-88C4-B211C1F05B26}"/>
                </a:ext>
              </a:extLst>
            </p:cNvPr>
            <p:cNvSpPr/>
            <p:nvPr/>
          </p:nvSpPr>
          <p:spPr>
            <a:xfrm flipV="1">
              <a:off x="8458661" y="4199850"/>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9" name="Rectangle 498">
              <a:extLst>
                <a:ext uri="{FF2B5EF4-FFF2-40B4-BE49-F238E27FC236}">
                  <a16:creationId xmlns:a16="http://schemas.microsoft.com/office/drawing/2014/main" id="{38BA4F21-EAF8-4800-849F-C665C7467AD9}"/>
                </a:ext>
              </a:extLst>
            </p:cNvPr>
            <p:cNvSpPr/>
            <p:nvPr/>
          </p:nvSpPr>
          <p:spPr>
            <a:xfrm rot="10800000" flipH="1" flipV="1">
              <a:off x="8458661" y="474026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0" name="Rectangle 499">
              <a:extLst>
                <a:ext uri="{FF2B5EF4-FFF2-40B4-BE49-F238E27FC236}">
                  <a16:creationId xmlns:a16="http://schemas.microsoft.com/office/drawing/2014/main" id="{5B6E699E-6E64-455C-AB96-D8E65A5A3067}"/>
                </a:ext>
              </a:extLst>
            </p:cNvPr>
            <p:cNvSpPr/>
            <p:nvPr/>
          </p:nvSpPr>
          <p:spPr>
            <a:xfrm flipV="1">
              <a:off x="7918242" y="419985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1" name="Rectangle 500">
              <a:extLst>
                <a:ext uri="{FF2B5EF4-FFF2-40B4-BE49-F238E27FC236}">
                  <a16:creationId xmlns:a16="http://schemas.microsoft.com/office/drawing/2014/main" id="{9571A4D8-A067-472F-BC34-2C71D1BD811B}"/>
                </a:ext>
              </a:extLst>
            </p:cNvPr>
            <p:cNvSpPr/>
            <p:nvPr/>
          </p:nvSpPr>
          <p:spPr>
            <a:xfrm rot="10800000" flipH="1" flipV="1">
              <a:off x="7918248" y="474026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2" name="Rectangle 501">
              <a:extLst>
                <a:ext uri="{FF2B5EF4-FFF2-40B4-BE49-F238E27FC236}">
                  <a16:creationId xmlns:a16="http://schemas.microsoft.com/office/drawing/2014/main" id="{EE4E4C47-04A7-4E94-9B10-6900549E0C07}"/>
                </a:ext>
              </a:extLst>
            </p:cNvPr>
            <p:cNvSpPr/>
            <p:nvPr/>
          </p:nvSpPr>
          <p:spPr>
            <a:xfrm flipV="1">
              <a:off x="7377827" y="419985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3" name="Rectangle 502">
              <a:extLst>
                <a:ext uri="{FF2B5EF4-FFF2-40B4-BE49-F238E27FC236}">
                  <a16:creationId xmlns:a16="http://schemas.microsoft.com/office/drawing/2014/main" id="{8B2CBA4B-4653-4783-86C7-84A8F14D873F}"/>
                </a:ext>
              </a:extLst>
            </p:cNvPr>
            <p:cNvSpPr/>
            <p:nvPr/>
          </p:nvSpPr>
          <p:spPr>
            <a:xfrm rot="10800000" flipV="1">
              <a:off x="7377832" y="474026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4" name="Rectangle 503">
              <a:extLst>
                <a:ext uri="{FF2B5EF4-FFF2-40B4-BE49-F238E27FC236}">
                  <a16:creationId xmlns:a16="http://schemas.microsoft.com/office/drawing/2014/main" id="{C4566707-19AA-41B3-B36A-5A0119BFE5C1}"/>
                </a:ext>
              </a:extLst>
            </p:cNvPr>
            <p:cNvSpPr/>
            <p:nvPr/>
          </p:nvSpPr>
          <p:spPr>
            <a:xfrm flipV="1">
              <a:off x="6837412"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5" name="Rectangle 504">
              <a:extLst>
                <a:ext uri="{FF2B5EF4-FFF2-40B4-BE49-F238E27FC236}">
                  <a16:creationId xmlns:a16="http://schemas.microsoft.com/office/drawing/2014/main" id="{4C8B284B-9735-4E19-938A-A52E8E9F3BD0}"/>
                </a:ext>
              </a:extLst>
            </p:cNvPr>
            <p:cNvSpPr/>
            <p:nvPr/>
          </p:nvSpPr>
          <p:spPr>
            <a:xfrm rot="10800000" flipV="1">
              <a:off x="683741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6" name="Rectangle 505">
              <a:extLst>
                <a:ext uri="{FF2B5EF4-FFF2-40B4-BE49-F238E27FC236}">
                  <a16:creationId xmlns:a16="http://schemas.microsoft.com/office/drawing/2014/main" id="{AC0679F2-C0DE-425A-910C-A0BF8766F184}"/>
                </a:ext>
              </a:extLst>
            </p:cNvPr>
            <p:cNvSpPr/>
            <p:nvPr/>
          </p:nvSpPr>
          <p:spPr>
            <a:xfrm rot="10800000" flipH="1" flipV="1">
              <a:off x="8458661" y="582109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7" name="Rectangle 506">
              <a:extLst>
                <a:ext uri="{FF2B5EF4-FFF2-40B4-BE49-F238E27FC236}">
                  <a16:creationId xmlns:a16="http://schemas.microsoft.com/office/drawing/2014/main" id="{153CF17F-9C3D-4629-B0E1-1E694C2FC1E8}"/>
                </a:ext>
              </a:extLst>
            </p:cNvPr>
            <p:cNvSpPr/>
            <p:nvPr/>
          </p:nvSpPr>
          <p:spPr>
            <a:xfrm rot="10800000" flipH="1" flipV="1">
              <a:off x="8458661"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8" name="Rectangle 507">
              <a:extLst>
                <a:ext uri="{FF2B5EF4-FFF2-40B4-BE49-F238E27FC236}">
                  <a16:creationId xmlns:a16="http://schemas.microsoft.com/office/drawing/2014/main" id="{C377E68C-F687-449C-8522-9C03C78E209D}"/>
                </a:ext>
              </a:extLst>
            </p:cNvPr>
            <p:cNvSpPr/>
            <p:nvPr/>
          </p:nvSpPr>
          <p:spPr>
            <a:xfrm rot="10800000" flipH="1" flipV="1">
              <a:off x="8458661" y="6361511"/>
              <a:ext cx="540416" cy="540416"/>
            </a:xfrm>
            <a:prstGeom prst="rect">
              <a:avLst/>
            </a:prstGeom>
            <a:solidFill>
              <a:srgbClr val="4EB3D3"/>
            </a:solidFill>
            <a:ln>
              <a:solidFill>
                <a:schemeClr val="tx1">
                  <a:lumMod val="75000"/>
                  <a:lumOff val="25000"/>
                </a:schemeClr>
              </a:solidFill>
            </a:ln>
            <a:sp3d extrusionH="254000">
              <a:extrusionClr>
                <a:srgbClr val="2D91C5"/>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9" name="Rectangle 508">
              <a:extLst>
                <a:ext uri="{FF2B5EF4-FFF2-40B4-BE49-F238E27FC236}">
                  <a16:creationId xmlns:a16="http://schemas.microsoft.com/office/drawing/2014/main" id="{9A0D9496-D91F-403A-A88C-AE82E8EDD1D0}"/>
                </a:ext>
              </a:extLst>
            </p:cNvPr>
            <p:cNvSpPr/>
            <p:nvPr/>
          </p:nvSpPr>
          <p:spPr>
            <a:xfrm rot="10800000" flipH="1" flipV="1">
              <a:off x="7918248" y="582109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0" name="Rectangle 509">
              <a:extLst>
                <a:ext uri="{FF2B5EF4-FFF2-40B4-BE49-F238E27FC236}">
                  <a16:creationId xmlns:a16="http://schemas.microsoft.com/office/drawing/2014/main" id="{0CD08860-3A49-41EB-83F8-60957A1E6A58}"/>
                </a:ext>
              </a:extLst>
            </p:cNvPr>
            <p:cNvSpPr/>
            <p:nvPr/>
          </p:nvSpPr>
          <p:spPr>
            <a:xfrm rot="10800000" flipH="1" flipV="1">
              <a:off x="7918248"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1" name="Rectangle 510">
              <a:extLst>
                <a:ext uri="{FF2B5EF4-FFF2-40B4-BE49-F238E27FC236}">
                  <a16:creationId xmlns:a16="http://schemas.microsoft.com/office/drawing/2014/main" id="{DC3C7579-0B56-4BC6-8A81-E7DA590B26DC}"/>
                </a:ext>
              </a:extLst>
            </p:cNvPr>
            <p:cNvSpPr/>
            <p:nvPr/>
          </p:nvSpPr>
          <p:spPr>
            <a:xfrm rot="10800000" flipH="1" flipV="1">
              <a:off x="7918248"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2" name="Rectangle 511">
              <a:extLst>
                <a:ext uri="{FF2B5EF4-FFF2-40B4-BE49-F238E27FC236}">
                  <a16:creationId xmlns:a16="http://schemas.microsoft.com/office/drawing/2014/main" id="{0F4876A3-F1F6-4AA3-9807-6470E48EB2A8}"/>
                </a:ext>
              </a:extLst>
            </p:cNvPr>
            <p:cNvSpPr/>
            <p:nvPr/>
          </p:nvSpPr>
          <p:spPr>
            <a:xfrm rot="10800000" flipV="1">
              <a:off x="7377832" y="5821095"/>
              <a:ext cx="540416" cy="540416"/>
            </a:xfrm>
            <a:prstGeom prst="rect">
              <a:avLst/>
            </a:prstGeom>
            <a:solidFill>
              <a:srgbClr val="0868A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3" name="Rectangle 512">
              <a:extLst>
                <a:ext uri="{FF2B5EF4-FFF2-40B4-BE49-F238E27FC236}">
                  <a16:creationId xmlns:a16="http://schemas.microsoft.com/office/drawing/2014/main" id="{5BD9D566-7459-4BDF-95F8-A78525B738B9}"/>
                </a:ext>
              </a:extLst>
            </p:cNvPr>
            <p:cNvSpPr/>
            <p:nvPr/>
          </p:nvSpPr>
          <p:spPr>
            <a:xfrm rot="10800000" flipV="1">
              <a:off x="7377832" y="5280681"/>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4" name="Rectangle 513">
              <a:extLst>
                <a:ext uri="{FF2B5EF4-FFF2-40B4-BE49-F238E27FC236}">
                  <a16:creationId xmlns:a16="http://schemas.microsoft.com/office/drawing/2014/main" id="{D8FA7E9F-AF8A-493E-A7E0-F4324283E908}"/>
                </a:ext>
              </a:extLst>
            </p:cNvPr>
            <p:cNvSpPr/>
            <p:nvPr/>
          </p:nvSpPr>
          <p:spPr>
            <a:xfrm rot="10800000" flipV="1">
              <a:off x="7377832" y="6361511"/>
              <a:ext cx="540416" cy="540416"/>
            </a:xfrm>
            <a:prstGeom prst="rect">
              <a:avLst/>
            </a:prstGeom>
            <a:solidFill>
              <a:srgbClr val="084081"/>
            </a:solidFill>
            <a:ln>
              <a:solidFill>
                <a:schemeClr val="tx1">
                  <a:lumMod val="75000"/>
                  <a:lumOff val="25000"/>
                </a:schemeClr>
              </a:solidFill>
            </a:ln>
            <a:sp3d extrusionH="254000">
              <a:extrusionClr>
                <a:srgbClr val="08428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5" name="Rectangle 514">
              <a:extLst>
                <a:ext uri="{FF2B5EF4-FFF2-40B4-BE49-F238E27FC236}">
                  <a16:creationId xmlns:a16="http://schemas.microsoft.com/office/drawing/2014/main" id="{E2E69B33-4B62-4760-8281-8DDE5024DA1F}"/>
                </a:ext>
              </a:extLst>
            </p:cNvPr>
            <p:cNvSpPr/>
            <p:nvPr/>
          </p:nvSpPr>
          <p:spPr>
            <a:xfrm rot="10800000" flipV="1">
              <a:off x="6837416" y="5821095"/>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6" name="Rectangle 515">
              <a:extLst>
                <a:ext uri="{FF2B5EF4-FFF2-40B4-BE49-F238E27FC236}">
                  <a16:creationId xmlns:a16="http://schemas.microsoft.com/office/drawing/2014/main" id="{2C1A9416-3D8E-4A32-A671-2465B5DD887C}"/>
                </a:ext>
              </a:extLst>
            </p:cNvPr>
            <p:cNvSpPr/>
            <p:nvPr/>
          </p:nvSpPr>
          <p:spPr>
            <a:xfrm rot="10800000" flipV="1">
              <a:off x="6837416" y="5280681"/>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7" name="Rectangle 516">
              <a:extLst>
                <a:ext uri="{FF2B5EF4-FFF2-40B4-BE49-F238E27FC236}">
                  <a16:creationId xmlns:a16="http://schemas.microsoft.com/office/drawing/2014/main" id="{05666F91-E693-4F30-B750-27BD7670284D}"/>
                </a:ext>
              </a:extLst>
            </p:cNvPr>
            <p:cNvSpPr/>
            <p:nvPr/>
          </p:nvSpPr>
          <p:spPr>
            <a:xfrm rot="10800000" flipV="1">
              <a:off x="6837416"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8" name="Rectangle 517">
              <a:extLst>
                <a:ext uri="{FF2B5EF4-FFF2-40B4-BE49-F238E27FC236}">
                  <a16:creationId xmlns:a16="http://schemas.microsoft.com/office/drawing/2014/main" id="{C31A617C-44A6-44AA-80FE-D6C2EA232782}"/>
                </a:ext>
              </a:extLst>
            </p:cNvPr>
            <p:cNvSpPr/>
            <p:nvPr/>
          </p:nvSpPr>
          <p:spPr>
            <a:xfrm flipV="1">
              <a:off x="6296995" y="1500092"/>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9" name="Rectangle 518">
              <a:extLst>
                <a:ext uri="{FF2B5EF4-FFF2-40B4-BE49-F238E27FC236}">
                  <a16:creationId xmlns:a16="http://schemas.microsoft.com/office/drawing/2014/main" id="{39EEAE16-3CFF-46FC-B708-87D9F3E8C5EE}"/>
                </a:ext>
              </a:extLst>
            </p:cNvPr>
            <p:cNvSpPr/>
            <p:nvPr/>
          </p:nvSpPr>
          <p:spPr>
            <a:xfrm flipV="1">
              <a:off x="6296995" y="2038191"/>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0" name="Rectangle 519">
              <a:extLst>
                <a:ext uri="{FF2B5EF4-FFF2-40B4-BE49-F238E27FC236}">
                  <a16:creationId xmlns:a16="http://schemas.microsoft.com/office/drawing/2014/main" id="{0E209450-0C9D-46B5-A11C-B59BA8087D3C}"/>
                </a:ext>
              </a:extLst>
            </p:cNvPr>
            <p:cNvSpPr/>
            <p:nvPr/>
          </p:nvSpPr>
          <p:spPr>
            <a:xfrm flipV="1">
              <a:off x="6296997" y="257860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1" name="Rectangle 520">
              <a:extLst>
                <a:ext uri="{FF2B5EF4-FFF2-40B4-BE49-F238E27FC236}">
                  <a16:creationId xmlns:a16="http://schemas.microsoft.com/office/drawing/2014/main" id="{659BC533-0AED-4A38-A89B-ADCF0B1F5FAB}"/>
                </a:ext>
              </a:extLst>
            </p:cNvPr>
            <p:cNvSpPr/>
            <p:nvPr/>
          </p:nvSpPr>
          <p:spPr>
            <a:xfrm flipV="1">
              <a:off x="6296997" y="3119020"/>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2" name="Rectangle 521">
              <a:extLst>
                <a:ext uri="{FF2B5EF4-FFF2-40B4-BE49-F238E27FC236}">
                  <a16:creationId xmlns:a16="http://schemas.microsoft.com/office/drawing/2014/main" id="{DC6116E7-B8CC-4059-8D3E-D4EA16EFA05C}"/>
                </a:ext>
              </a:extLst>
            </p:cNvPr>
            <p:cNvSpPr/>
            <p:nvPr/>
          </p:nvSpPr>
          <p:spPr>
            <a:xfrm flipV="1">
              <a:off x="6296997" y="365943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3" name="Rectangle 522">
              <a:extLst>
                <a:ext uri="{FF2B5EF4-FFF2-40B4-BE49-F238E27FC236}">
                  <a16:creationId xmlns:a16="http://schemas.microsoft.com/office/drawing/2014/main" id="{B4CD71BA-10FC-4F06-AA8F-97AD0BA544EA}"/>
                </a:ext>
              </a:extLst>
            </p:cNvPr>
            <p:cNvSpPr/>
            <p:nvPr/>
          </p:nvSpPr>
          <p:spPr>
            <a:xfrm flipV="1">
              <a:off x="6296997"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4" name="Rectangle 523">
              <a:extLst>
                <a:ext uri="{FF2B5EF4-FFF2-40B4-BE49-F238E27FC236}">
                  <a16:creationId xmlns:a16="http://schemas.microsoft.com/office/drawing/2014/main" id="{701EEBBE-49E1-423F-A6B7-E9EA7C60264A}"/>
                </a:ext>
              </a:extLst>
            </p:cNvPr>
            <p:cNvSpPr/>
            <p:nvPr/>
          </p:nvSpPr>
          <p:spPr>
            <a:xfrm rot="10800000" flipV="1">
              <a:off x="6297000" y="4740265"/>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5" name="Rectangle 524">
              <a:extLst>
                <a:ext uri="{FF2B5EF4-FFF2-40B4-BE49-F238E27FC236}">
                  <a16:creationId xmlns:a16="http://schemas.microsoft.com/office/drawing/2014/main" id="{92CB9E43-4569-4554-81C7-216DB1BDB32D}"/>
                </a:ext>
              </a:extLst>
            </p:cNvPr>
            <p:cNvSpPr/>
            <p:nvPr/>
          </p:nvSpPr>
          <p:spPr>
            <a:xfrm rot="10800000" flipV="1">
              <a:off x="6297000" y="582109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6" name="Rectangle 525">
              <a:extLst>
                <a:ext uri="{FF2B5EF4-FFF2-40B4-BE49-F238E27FC236}">
                  <a16:creationId xmlns:a16="http://schemas.microsoft.com/office/drawing/2014/main" id="{8A13E6F2-DE8B-4031-952F-50B8D8AB51BF}"/>
                </a:ext>
              </a:extLst>
            </p:cNvPr>
            <p:cNvSpPr/>
            <p:nvPr/>
          </p:nvSpPr>
          <p:spPr>
            <a:xfrm rot="10800000" flipV="1">
              <a:off x="6297000"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7" name="Rectangle 526">
              <a:extLst>
                <a:ext uri="{FF2B5EF4-FFF2-40B4-BE49-F238E27FC236}">
                  <a16:creationId xmlns:a16="http://schemas.microsoft.com/office/drawing/2014/main" id="{9DF73653-6219-4015-AFE9-66E6A42CC338}"/>
                </a:ext>
              </a:extLst>
            </p:cNvPr>
            <p:cNvSpPr/>
            <p:nvPr/>
          </p:nvSpPr>
          <p:spPr>
            <a:xfrm rot="10800000" flipV="1">
              <a:off x="6297000"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8" name="Rectangle 527">
              <a:extLst>
                <a:ext uri="{FF2B5EF4-FFF2-40B4-BE49-F238E27FC236}">
                  <a16:creationId xmlns:a16="http://schemas.microsoft.com/office/drawing/2014/main" id="{FD72CD6A-2B8F-4885-9348-AC7648C9BE8F}"/>
                </a:ext>
              </a:extLst>
            </p:cNvPr>
            <p:cNvSpPr/>
            <p:nvPr/>
          </p:nvSpPr>
          <p:spPr>
            <a:xfrm flipV="1">
              <a:off x="467575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9" name="Rectangle 528">
              <a:extLst>
                <a:ext uri="{FF2B5EF4-FFF2-40B4-BE49-F238E27FC236}">
                  <a16:creationId xmlns:a16="http://schemas.microsoft.com/office/drawing/2014/main" id="{8FC3DCA7-2474-406D-941E-86D825D28D9A}"/>
                </a:ext>
              </a:extLst>
            </p:cNvPr>
            <p:cNvSpPr/>
            <p:nvPr/>
          </p:nvSpPr>
          <p:spPr>
            <a:xfrm flipV="1">
              <a:off x="5216165" y="1500092"/>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0" name="Rectangle 529">
              <a:extLst>
                <a:ext uri="{FF2B5EF4-FFF2-40B4-BE49-F238E27FC236}">
                  <a16:creationId xmlns:a16="http://schemas.microsoft.com/office/drawing/2014/main" id="{3781B9EC-8AE2-4B1D-8671-31EE15ADF4A1}"/>
                </a:ext>
              </a:extLst>
            </p:cNvPr>
            <p:cNvSpPr/>
            <p:nvPr/>
          </p:nvSpPr>
          <p:spPr>
            <a:xfrm flipV="1">
              <a:off x="5756580" y="1500092"/>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1" name="Rectangle 530">
              <a:extLst>
                <a:ext uri="{FF2B5EF4-FFF2-40B4-BE49-F238E27FC236}">
                  <a16:creationId xmlns:a16="http://schemas.microsoft.com/office/drawing/2014/main" id="{C32E74DB-72BF-462C-8F77-BF66ED377EC2}"/>
                </a:ext>
              </a:extLst>
            </p:cNvPr>
            <p:cNvSpPr/>
            <p:nvPr/>
          </p:nvSpPr>
          <p:spPr>
            <a:xfrm flipV="1">
              <a:off x="4135335"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2" name="Rectangle 531">
              <a:extLst>
                <a:ext uri="{FF2B5EF4-FFF2-40B4-BE49-F238E27FC236}">
                  <a16:creationId xmlns:a16="http://schemas.microsoft.com/office/drawing/2014/main" id="{D64A02BA-DCD6-4A5F-AEBE-AF63E7C524BB}"/>
                </a:ext>
              </a:extLst>
            </p:cNvPr>
            <p:cNvSpPr/>
            <p:nvPr/>
          </p:nvSpPr>
          <p:spPr>
            <a:xfrm flipV="1">
              <a:off x="3594919" y="1500092"/>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3" name="Rectangle 532">
              <a:extLst>
                <a:ext uri="{FF2B5EF4-FFF2-40B4-BE49-F238E27FC236}">
                  <a16:creationId xmlns:a16="http://schemas.microsoft.com/office/drawing/2014/main" id="{2C070219-8A73-45B5-98CF-2D14B874C7FF}"/>
                </a:ext>
              </a:extLst>
            </p:cNvPr>
            <p:cNvSpPr/>
            <p:nvPr/>
          </p:nvSpPr>
          <p:spPr>
            <a:xfrm flipV="1">
              <a:off x="467575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4" name="Rectangle 533">
              <a:extLst>
                <a:ext uri="{FF2B5EF4-FFF2-40B4-BE49-F238E27FC236}">
                  <a16:creationId xmlns:a16="http://schemas.microsoft.com/office/drawing/2014/main" id="{D2FC58EF-00D6-40B5-B65A-786F2B2F245B}"/>
                </a:ext>
              </a:extLst>
            </p:cNvPr>
            <p:cNvSpPr/>
            <p:nvPr/>
          </p:nvSpPr>
          <p:spPr>
            <a:xfrm flipV="1">
              <a:off x="5216165" y="2038191"/>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5" name="Rectangle 534">
              <a:extLst>
                <a:ext uri="{FF2B5EF4-FFF2-40B4-BE49-F238E27FC236}">
                  <a16:creationId xmlns:a16="http://schemas.microsoft.com/office/drawing/2014/main" id="{885BCC79-1450-4EAC-9F71-87932756DAD7}"/>
                </a:ext>
              </a:extLst>
            </p:cNvPr>
            <p:cNvSpPr/>
            <p:nvPr/>
          </p:nvSpPr>
          <p:spPr>
            <a:xfrm flipV="1">
              <a:off x="5756580" y="2038191"/>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6" name="Rectangle 535">
              <a:extLst>
                <a:ext uri="{FF2B5EF4-FFF2-40B4-BE49-F238E27FC236}">
                  <a16:creationId xmlns:a16="http://schemas.microsoft.com/office/drawing/2014/main" id="{B7DADA22-D825-4287-89BE-BE60E05DF77E}"/>
                </a:ext>
              </a:extLst>
            </p:cNvPr>
            <p:cNvSpPr/>
            <p:nvPr/>
          </p:nvSpPr>
          <p:spPr>
            <a:xfrm flipV="1">
              <a:off x="4135335"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7" name="Rectangle 536">
              <a:extLst>
                <a:ext uri="{FF2B5EF4-FFF2-40B4-BE49-F238E27FC236}">
                  <a16:creationId xmlns:a16="http://schemas.microsoft.com/office/drawing/2014/main" id="{81078989-9364-4605-A4E6-24CEE45BA2B7}"/>
                </a:ext>
              </a:extLst>
            </p:cNvPr>
            <p:cNvSpPr/>
            <p:nvPr/>
          </p:nvSpPr>
          <p:spPr>
            <a:xfrm flipV="1">
              <a:off x="3594919" y="2038187"/>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8" name="Rectangle 537">
              <a:extLst>
                <a:ext uri="{FF2B5EF4-FFF2-40B4-BE49-F238E27FC236}">
                  <a16:creationId xmlns:a16="http://schemas.microsoft.com/office/drawing/2014/main" id="{EF2CE1D7-CF27-4AED-BB29-D0823076C054}"/>
                </a:ext>
              </a:extLst>
            </p:cNvPr>
            <p:cNvSpPr/>
            <p:nvPr/>
          </p:nvSpPr>
          <p:spPr>
            <a:xfrm flipV="1">
              <a:off x="4675752" y="257860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9" name="Rectangle 538">
              <a:extLst>
                <a:ext uri="{FF2B5EF4-FFF2-40B4-BE49-F238E27FC236}">
                  <a16:creationId xmlns:a16="http://schemas.microsoft.com/office/drawing/2014/main" id="{77C05CC8-41A3-45A2-B2F9-5A3B9F04EF61}"/>
                </a:ext>
              </a:extLst>
            </p:cNvPr>
            <p:cNvSpPr/>
            <p:nvPr/>
          </p:nvSpPr>
          <p:spPr>
            <a:xfrm flipV="1">
              <a:off x="5216167" y="257860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0" name="Rectangle 539">
              <a:extLst>
                <a:ext uri="{FF2B5EF4-FFF2-40B4-BE49-F238E27FC236}">
                  <a16:creationId xmlns:a16="http://schemas.microsoft.com/office/drawing/2014/main" id="{EA157CD6-F1E3-484C-AE0C-CA8BE584E758}"/>
                </a:ext>
              </a:extLst>
            </p:cNvPr>
            <p:cNvSpPr/>
            <p:nvPr/>
          </p:nvSpPr>
          <p:spPr>
            <a:xfrm flipV="1">
              <a:off x="5756582" y="257860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1" name="Rectangle 540">
              <a:extLst>
                <a:ext uri="{FF2B5EF4-FFF2-40B4-BE49-F238E27FC236}">
                  <a16:creationId xmlns:a16="http://schemas.microsoft.com/office/drawing/2014/main" id="{67438F1B-8C00-4A88-93D0-CB68069C2087}"/>
                </a:ext>
              </a:extLst>
            </p:cNvPr>
            <p:cNvSpPr/>
            <p:nvPr/>
          </p:nvSpPr>
          <p:spPr>
            <a:xfrm flipV="1">
              <a:off x="4135337"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2" name="Rectangle 541">
              <a:extLst>
                <a:ext uri="{FF2B5EF4-FFF2-40B4-BE49-F238E27FC236}">
                  <a16:creationId xmlns:a16="http://schemas.microsoft.com/office/drawing/2014/main" id="{675F5B99-E230-4264-B8B8-E71ACD4C45B2}"/>
                </a:ext>
              </a:extLst>
            </p:cNvPr>
            <p:cNvSpPr/>
            <p:nvPr/>
          </p:nvSpPr>
          <p:spPr>
            <a:xfrm flipV="1">
              <a:off x="3594919" y="2578605"/>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3" name="Rectangle 542">
              <a:extLst>
                <a:ext uri="{FF2B5EF4-FFF2-40B4-BE49-F238E27FC236}">
                  <a16:creationId xmlns:a16="http://schemas.microsoft.com/office/drawing/2014/main" id="{11D12D1E-6612-4DCA-99E5-B42A6DD252E8}"/>
                </a:ext>
              </a:extLst>
            </p:cNvPr>
            <p:cNvSpPr/>
            <p:nvPr/>
          </p:nvSpPr>
          <p:spPr>
            <a:xfrm flipV="1">
              <a:off x="4675752" y="311902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44" name="Rectangle 543">
              <a:extLst>
                <a:ext uri="{FF2B5EF4-FFF2-40B4-BE49-F238E27FC236}">
                  <a16:creationId xmlns:a16="http://schemas.microsoft.com/office/drawing/2014/main" id="{3EF53B8E-DE8F-4BF1-A323-E5291653551F}"/>
                </a:ext>
              </a:extLst>
            </p:cNvPr>
            <p:cNvSpPr/>
            <p:nvPr/>
          </p:nvSpPr>
          <p:spPr>
            <a:xfrm flipV="1">
              <a:off x="5216167" y="3119020"/>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5" name="Rectangle 544">
              <a:extLst>
                <a:ext uri="{FF2B5EF4-FFF2-40B4-BE49-F238E27FC236}">
                  <a16:creationId xmlns:a16="http://schemas.microsoft.com/office/drawing/2014/main" id="{68817008-9DB2-4772-84AF-3D6C81B2839F}"/>
                </a:ext>
              </a:extLst>
            </p:cNvPr>
            <p:cNvSpPr/>
            <p:nvPr/>
          </p:nvSpPr>
          <p:spPr>
            <a:xfrm flipV="1">
              <a:off x="5756582" y="3119020"/>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6" name="Rectangle 545">
              <a:extLst>
                <a:ext uri="{FF2B5EF4-FFF2-40B4-BE49-F238E27FC236}">
                  <a16:creationId xmlns:a16="http://schemas.microsoft.com/office/drawing/2014/main" id="{39E39884-E251-4643-83F6-1DA31B257028}"/>
                </a:ext>
              </a:extLst>
            </p:cNvPr>
            <p:cNvSpPr/>
            <p:nvPr/>
          </p:nvSpPr>
          <p:spPr>
            <a:xfrm flipV="1">
              <a:off x="4135337" y="3119020"/>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7" name="Rectangle 546">
              <a:extLst>
                <a:ext uri="{FF2B5EF4-FFF2-40B4-BE49-F238E27FC236}">
                  <a16:creationId xmlns:a16="http://schemas.microsoft.com/office/drawing/2014/main" id="{90FF4553-7234-4F4D-9411-6B50DD80A38E}"/>
                </a:ext>
              </a:extLst>
            </p:cNvPr>
            <p:cNvSpPr/>
            <p:nvPr/>
          </p:nvSpPr>
          <p:spPr>
            <a:xfrm flipV="1">
              <a:off x="3594919" y="3119020"/>
              <a:ext cx="540416" cy="540416"/>
            </a:xfrm>
            <a:prstGeom prst="rect">
              <a:avLst/>
            </a:prstGeom>
            <a:solidFill>
              <a:srgbClr val="0868AC"/>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8" name="Rectangle 547">
              <a:extLst>
                <a:ext uri="{FF2B5EF4-FFF2-40B4-BE49-F238E27FC236}">
                  <a16:creationId xmlns:a16="http://schemas.microsoft.com/office/drawing/2014/main" id="{5CFFB3F6-8222-40AE-A9B4-AADAB61BE56A}"/>
                </a:ext>
              </a:extLst>
            </p:cNvPr>
            <p:cNvSpPr/>
            <p:nvPr/>
          </p:nvSpPr>
          <p:spPr>
            <a:xfrm flipV="1">
              <a:off x="4675752"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9" name="Rectangle 548">
              <a:extLst>
                <a:ext uri="{FF2B5EF4-FFF2-40B4-BE49-F238E27FC236}">
                  <a16:creationId xmlns:a16="http://schemas.microsoft.com/office/drawing/2014/main" id="{EC2E45B3-E898-4A55-88EB-383C62D807E7}"/>
                </a:ext>
              </a:extLst>
            </p:cNvPr>
            <p:cNvSpPr/>
            <p:nvPr/>
          </p:nvSpPr>
          <p:spPr>
            <a:xfrm flipV="1">
              <a:off x="5756582"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0" name="Rectangle 549">
              <a:extLst>
                <a:ext uri="{FF2B5EF4-FFF2-40B4-BE49-F238E27FC236}">
                  <a16:creationId xmlns:a16="http://schemas.microsoft.com/office/drawing/2014/main" id="{02D2D9BB-147E-4FD5-BA53-16A3BE7589A5}"/>
                </a:ext>
              </a:extLst>
            </p:cNvPr>
            <p:cNvSpPr/>
            <p:nvPr/>
          </p:nvSpPr>
          <p:spPr>
            <a:xfrm>
              <a:off x="5216167"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1" name="Rectangle 550">
              <a:extLst>
                <a:ext uri="{FF2B5EF4-FFF2-40B4-BE49-F238E27FC236}">
                  <a16:creationId xmlns:a16="http://schemas.microsoft.com/office/drawing/2014/main" id="{D966373A-2F4F-4FD0-8989-CF97122F8D80}"/>
                </a:ext>
              </a:extLst>
            </p:cNvPr>
            <p:cNvSpPr/>
            <p:nvPr/>
          </p:nvSpPr>
          <p:spPr>
            <a:xfrm flipV="1">
              <a:off x="4135337" y="365943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2" name="Rectangle 551">
              <a:extLst>
                <a:ext uri="{FF2B5EF4-FFF2-40B4-BE49-F238E27FC236}">
                  <a16:creationId xmlns:a16="http://schemas.microsoft.com/office/drawing/2014/main" id="{B2793724-55F8-4846-AB44-A263BC16E6EE}"/>
                </a:ext>
              </a:extLst>
            </p:cNvPr>
            <p:cNvSpPr/>
            <p:nvPr/>
          </p:nvSpPr>
          <p:spPr>
            <a:xfrm flipV="1">
              <a:off x="3594919" y="3659434"/>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3" name="Rectangle 552">
              <a:extLst>
                <a:ext uri="{FF2B5EF4-FFF2-40B4-BE49-F238E27FC236}">
                  <a16:creationId xmlns:a16="http://schemas.microsoft.com/office/drawing/2014/main" id="{3F5D4B0C-1071-4966-8D38-2A4B467B261A}"/>
                </a:ext>
              </a:extLst>
            </p:cNvPr>
            <p:cNvSpPr/>
            <p:nvPr/>
          </p:nvSpPr>
          <p:spPr>
            <a:xfrm flipV="1">
              <a:off x="4675752"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4" name="Rectangle 553">
              <a:extLst>
                <a:ext uri="{FF2B5EF4-FFF2-40B4-BE49-F238E27FC236}">
                  <a16:creationId xmlns:a16="http://schemas.microsoft.com/office/drawing/2014/main" id="{84AA3316-DC25-4E78-95CC-B8463A299544}"/>
                </a:ext>
              </a:extLst>
            </p:cNvPr>
            <p:cNvSpPr/>
            <p:nvPr/>
          </p:nvSpPr>
          <p:spPr>
            <a:xfrm>
              <a:off x="5216167" y="4199849"/>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5" name="Rectangle 554">
              <a:extLst>
                <a:ext uri="{FF2B5EF4-FFF2-40B4-BE49-F238E27FC236}">
                  <a16:creationId xmlns:a16="http://schemas.microsoft.com/office/drawing/2014/main" id="{0AD22880-2CCF-4963-B525-D4615105DC22}"/>
                </a:ext>
              </a:extLst>
            </p:cNvPr>
            <p:cNvSpPr/>
            <p:nvPr/>
          </p:nvSpPr>
          <p:spPr>
            <a:xfrm>
              <a:off x="5756582" y="4199849"/>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6" name="Rectangle 555">
              <a:extLst>
                <a:ext uri="{FF2B5EF4-FFF2-40B4-BE49-F238E27FC236}">
                  <a16:creationId xmlns:a16="http://schemas.microsoft.com/office/drawing/2014/main" id="{3C047D0F-6067-4884-8F7B-0B9503CD20AF}"/>
                </a:ext>
              </a:extLst>
            </p:cNvPr>
            <p:cNvSpPr/>
            <p:nvPr/>
          </p:nvSpPr>
          <p:spPr>
            <a:xfrm flipV="1">
              <a:off x="4135337"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7" name="Rectangle 556">
              <a:extLst>
                <a:ext uri="{FF2B5EF4-FFF2-40B4-BE49-F238E27FC236}">
                  <a16:creationId xmlns:a16="http://schemas.microsoft.com/office/drawing/2014/main" id="{635A64CC-1262-4997-A108-8569B5DBD654}"/>
                </a:ext>
              </a:extLst>
            </p:cNvPr>
            <p:cNvSpPr/>
            <p:nvPr/>
          </p:nvSpPr>
          <p:spPr>
            <a:xfrm flipV="1">
              <a:off x="3594919" y="4199850"/>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8" name="Rectangle 557">
              <a:extLst>
                <a:ext uri="{FF2B5EF4-FFF2-40B4-BE49-F238E27FC236}">
                  <a16:creationId xmlns:a16="http://schemas.microsoft.com/office/drawing/2014/main" id="{A232FB4B-3521-48D1-894C-3A9D521903EB}"/>
                </a:ext>
              </a:extLst>
            </p:cNvPr>
            <p:cNvSpPr/>
            <p:nvPr/>
          </p:nvSpPr>
          <p:spPr>
            <a:xfrm flipV="1">
              <a:off x="4675752"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9" name="Rectangle 558">
              <a:extLst>
                <a:ext uri="{FF2B5EF4-FFF2-40B4-BE49-F238E27FC236}">
                  <a16:creationId xmlns:a16="http://schemas.microsoft.com/office/drawing/2014/main" id="{3E2872D7-6D18-45EE-AB52-93197050ADFB}"/>
                </a:ext>
              </a:extLst>
            </p:cNvPr>
            <p:cNvSpPr/>
            <p:nvPr/>
          </p:nvSpPr>
          <p:spPr>
            <a:xfrm>
              <a:off x="5216168"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0" name="Rectangle 559">
              <a:extLst>
                <a:ext uri="{FF2B5EF4-FFF2-40B4-BE49-F238E27FC236}">
                  <a16:creationId xmlns:a16="http://schemas.microsoft.com/office/drawing/2014/main" id="{DA947D67-5A2A-4981-B27B-D6D921E628E5}"/>
                </a:ext>
              </a:extLst>
            </p:cNvPr>
            <p:cNvSpPr/>
            <p:nvPr/>
          </p:nvSpPr>
          <p:spPr>
            <a:xfrm>
              <a:off x="5756584" y="474026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1" name="Rectangle 560">
              <a:extLst>
                <a:ext uri="{FF2B5EF4-FFF2-40B4-BE49-F238E27FC236}">
                  <a16:creationId xmlns:a16="http://schemas.microsoft.com/office/drawing/2014/main" id="{3744EBDA-7617-4E04-8756-5AD054FCF76E}"/>
                </a:ext>
              </a:extLst>
            </p:cNvPr>
            <p:cNvSpPr/>
            <p:nvPr/>
          </p:nvSpPr>
          <p:spPr>
            <a:xfrm rot="10800000" flipV="1">
              <a:off x="413533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2" name="Rectangle 561">
              <a:extLst>
                <a:ext uri="{FF2B5EF4-FFF2-40B4-BE49-F238E27FC236}">
                  <a16:creationId xmlns:a16="http://schemas.microsoft.com/office/drawing/2014/main" id="{A205031D-82F6-464E-9F21-BE3E0E50964E}"/>
                </a:ext>
              </a:extLst>
            </p:cNvPr>
            <p:cNvSpPr/>
            <p:nvPr/>
          </p:nvSpPr>
          <p:spPr>
            <a:xfrm rot="10800000" flipV="1">
              <a:off x="3594920" y="4740265"/>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3" name="Rectangle 562">
              <a:extLst>
                <a:ext uri="{FF2B5EF4-FFF2-40B4-BE49-F238E27FC236}">
                  <a16:creationId xmlns:a16="http://schemas.microsoft.com/office/drawing/2014/main" id="{98D73ECC-82ED-4AD8-82E7-16E3990F8F9D}"/>
                </a:ext>
              </a:extLst>
            </p:cNvPr>
            <p:cNvSpPr/>
            <p:nvPr/>
          </p:nvSpPr>
          <p:spPr>
            <a:xfrm flipV="1">
              <a:off x="4675752"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4" name="Rectangle 563">
              <a:extLst>
                <a:ext uri="{FF2B5EF4-FFF2-40B4-BE49-F238E27FC236}">
                  <a16:creationId xmlns:a16="http://schemas.microsoft.com/office/drawing/2014/main" id="{2E627BAD-E33E-4891-B3B5-415DE146705C}"/>
                </a:ext>
              </a:extLst>
            </p:cNvPr>
            <p:cNvSpPr/>
            <p:nvPr/>
          </p:nvSpPr>
          <p:spPr>
            <a:xfrm>
              <a:off x="5216168"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5" name="Rectangle 564">
              <a:extLst>
                <a:ext uri="{FF2B5EF4-FFF2-40B4-BE49-F238E27FC236}">
                  <a16:creationId xmlns:a16="http://schemas.microsoft.com/office/drawing/2014/main" id="{75D2F711-CDCE-4C6C-97EE-D40481BAABED}"/>
                </a:ext>
              </a:extLst>
            </p:cNvPr>
            <p:cNvSpPr/>
            <p:nvPr/>
          </p:nvSpPr>
          <p:spPr>
            <a:xfrm flipV="1">
              <a:off x="5756584" y="5280679"/>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6" name="Rectangle 565">
              <a:extLst>
                <a:ext uri="{FF2B5EF4-FFF2-40B4-BE49-F238E27FC236}">
                  <a16:creationId xmlns:a16="http://schemas.microsoft.com/office/drawing/2014/main" id="{E0AB585A-9B5D-43FD-98C7-4C25E1798D57}"/>
                </a:ext>
              </a:extLst>
            </p:cNvPr>
            <p:cNvSpPr/>
            <p:nvPr/>
          </p:nvSpPr>
          <p:spPr>
            <a:xfrm flipV="1">
              <a:off x="4675752" y="582109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7" name="Rectangle 566">
              <a:extLst>
                <a:ext uri="{FF2B5EF4-FFF2-40B4-BE49-F238E27FC236}">
                  <a16:creationId xmlns:a16="http://schemas.microsoft.com/office/drawing/2014/main" id="{DA1E6BCA-BB40-4AB7-A70E-D50F2D215B80}"/>
                </a:ext>
              </a:extLst>
            </p:cNvPr>
            <p:cNvSpPr/>
            <p:nvPr/>
          </p:nvSpPr>
          <p:spPr>
            <a:xfrm flipV="1">
              <a:off x="5216168" y="582109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8" name="Rectangle 567">
              <a:extLst>
                <a:ext uri="{FF2B5EF4-FFF2-40B4-BE49-F238E27FC236}">
                  <a16:creationId xmlns:a16="http://schemas.microsoft.com/office/drawing/2014/main" id="{929EADA7-6F65-4C43-83AB-C0C301B406A4}"/>
                </a:ext>
              </a:extLst>
            </p:cNvPr>
            <p:cNvSpPr/>
            <p:nvPr/>
          </p:nvSpPr>
          <p:spPr>
            <a:xfrm flipV="1">
              <a:off x="5756584" y="582109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9" name="Rectangle 568">
              <a:extLst>
                <a:ext uri="{FF2B5EF4-FFF2-40B4-BE49-F238E27FC236}">
                  <a16:creationId xmlns:a16="http://schemas.microsoft.com/office/drawing/2014/main" id="{DE7B02FE-6CEA-4807-A18A-6EF213763B27}"/>
                </a:ext>
              </a:extLst>
            </p:cNvPr>
            <p:cNvSpPr/>
            <p:nvPr/>
          </p:nvSpPr>
          <p:spPr>
            <a:xfrm rot="10800000" flipV="1">
              <a:off x="4135336"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0" name="Rectangle 569">
              <a:extLst>
                <a:ext uri="{FF2B5EF4-FFF2-40B4-BE49-F238E27FC236}">
                  <a16:creationId xmlns:a16="http://schemas.microsoft.com/office/drawing/2014/main" id="{7400F103-FE1F-4E71-8829-1A4154071230}"/>
                </a:ext>
              </a:extLst>
            </p:cNvPr>
            <p:cNvSpPr/>
            <p:nvPr/>
          </p:nvSpPr>
          <p:spPr>
            <a:xfrm rot="10800000" flipV="1">
              <a:off x="4135336" y="582109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1" name="Rectangle 570">
              <a:extLst>
                <a:ext uri="{FF2B5EF4-FFF2-40B4-BE49-F238E27FC236}">
                  <a16:creationId xmlns:a16="http://schemas.microsoft.com/office/drawing/2014/main" id="{37DA0A7E-5553-4BAE-80B8-AD9E636DCDFD}"/>
                </a:ext>
              </a:extLst>
            </p:cNvPr>
            <p:cNvSpPr/>
            <p:nvPr/>
          </p:nvSpPr>
          <p:spPr>
            <a:xfrm rot="10800000" flipV="1">
              <a:off x="3594919" y="5821095"/>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2" name="Rectangle 571">
              <a:extLst>
                <a:ext uri="{FF2B5EF4-FFF2-40B4-BE49-F238E27FC236}">
                  <a16:creationId xmlns:a16="http://schemas.microsoft.com/office/drawing/2014/main" id="{7A5DEF70-25D7-474B-A749-20912F4E873B}"/>
                </a:ext>
              </a:extLst>
            </p:cNvPr>
            <p:cNvSpPr/>
            <p:nvPr/>
          </p:nvSpPr>
          <p:spPr>
            <a:xfrm rot="10800000" flipV="1">
              <a:off x="3594920" y="5280681"/>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3" name="Rectangle 572">
              <a:extLst>
                <a:ext uri="{FF2B5EF4-FFF2-40B4-BE49-F238E27FC236}">
                  <a16:creationId xmlns:a16="http://schemas.microsoft.com/office/drawing/2014/main" id="{3293236B-0E74-48C9-B6F0-171E32FD2C60}"/>
                </a:ext>
              </a:extLst>
            </p:cNvPr>
            <p:cNvSpPr/>
            <p:nvPr/>
          </p:nvSpPr>
          <p:spPr>
            <a:xfrm rot="10800000" flipV="1">
              <a:off x="5756584" y="6361511"/>
              <a:ext cx="540416" cy="540416"/>
            </a:xfrm>
            <a:prstGeom prst="rect">
              <a:avLst/>
            </a:prstGeom>
            <a:solidFill>
              <a:srgbClr val="E0F3DB"/>
            </a:solidFill>
            <a:ln>
              <a:solidFill>
                <a:schemeClr val="tx1">
                  <a:lumMod val="75000"/>
                  <a:lumOff val="25000"/>
                </a:schemeClr>
              </a:solidFill>
            </a:ln>
            <a:sp3d extrusionH="254000">
              <a:extrusionClr>
                <a:srgbClr val="AFE6B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4" name="Rectangle 573">
              <a:extLst>
                <a:ext uri="{FF2B5EF4-FFF2-40B4-BE49-F238E27FC236}">
                  <a16:creationId xmlns:a16="http://schemas.microsoft.com/office/drawing/2014/main" id="{D2F64EFC-3A99-4BC2-9F5D-7C0960ECE984}"/>
                </a:ext>
              </a:extLst>
            </p:cNvPr>
            <p:cNvSpPr/>
            <p:nvPr/>
          </p:nvSpPr>
          <p:spPr>
            <a:xfrm rot="10800000" flipV="1">
              <a:off x="5216168" y="6361511"/>
              <a:ext cx="540416" cy="540416"/>
            </a:xfrm>
            <a:prstGeom prst="rect">
              <a:avLst/>
            </a:prstGeom>
            <a:solidFill>
              <a:srgbClr val="FFFDEF"/>
            </a:solidFill>
            <a:ln>
              <a:solidFill>
                <a:schemeClr val="tx1">
                  <a:lumMod val="75000"/>
                  <a:lumOff val="25000"/>
                </a:schemeClr>
              </a:solidFill>
            </a:ln>
            <a:sp3d extrusionH="254000">
              <a:extrusionClr>
                <a:srgbClr val="FFFFE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5" name="Rectangle 574">
              <a:extLst>
                <a:ext uri="{FF2B5EF4-FFF2-40B4-BE49-F238E27FC236}">
                  <a16:creationId xmlns:a16="http://schemas.microsoft.com/office/drawing/2014/main" id="{8BACA71E-9702-41DF-8984-0A297A251C99}"/>
                </a:ext>
              </a:extLst>
            </p:cNvPr>
            <p:cNvSpPr/>
            <p:nvPr/>
          </p:nvSpPr>
          <p:spPr>
            <a:xfrm rot="10800000" flipV="1">
              <a:off x="4675752" y="6361511"/>
              <a:ext cx="540416" cy="540416"/>
            </a:xfrm>
            <a:prstGeom prst="rect">
              <a:avLst/>
            </a:prstGeom>
            <a:solidFill>
              <a:srgbClr val="FFFFE5"/>
            </a:solidFill>
            <a:ln>
              <a:solidFill>
                <a:schemeClr val="tx1">
                  <a:lumMod val="75000"/>
                  <a:lumOff val="25000"/>
                </a:schemeClr>
              </a:solidFill>
            </a:ln>
            <a:sp3d extrusionH="254000">
              <a:extrusionClr>
                <a:srgbClr val="E9FCE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6" name="Rectangle 575">
              <a:extLst>
                <a:ext uri="{FF2B5EF4-FFF2-40B4-BE49-F238E27FC236}">
                  <a16:creationId xmlns:a16="http://schemas.microsoft.com/office/drawing/2014/main" id="{BDAF24FC-8F4D-49D8-89C6-D0FB5520F334}"/>
                </a:ext>
              </a:extLst>
            </p:cNvPr>
            <p:cNvSpPr/>
            <p:nvPr/>
          </p:nvSpPr>
          <p:spPr>
            <a:xfrm rot="10800000" flipV="1">
              <a:off x="4135336"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7" name="Rectangle 576">
              <a:extLst>
                <a:ext uri="{FF2B5EF4-FFF2-40B4-BE49-F238E27FC236}">
                  <a16:creationId xmlns:a16="http://schemas.microsoft.com/office/drawing/2014/main" id="{33430DA0-8214-441A-871A-8B7A4DCE0B5A}"/>
                </a:ext>
              </a:extLst>
            </p:cNvPr>
            <p:cNvSpPr/>
            <p:nvPr/>
          </p:nvSpPr>
          <p:spPr>
            <a:xfrm rot="10800000" flipV="1">
              <a:off x="3594919" y="6361511"/>
              <a:ext cx="540416" cy="540416"/>
            </a:xfrm>
            <a:prstGeom prst="rect">
              <a:avLst/>
            </a:prstGeom>
            <a:solidFill>
              <a:srgbClr val="7BCCC4"/>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97" name="Group 696">
            <a:extLst>
              <a:ext uri="{FF2B5EF4-FFF2-40B4-BE49-F238E27FC236}">
                <a16:creationId xmlns:a16="http://schemas.microsoft.com/office/drawing/2014/main" id="{1F7AA83D-2AE5-4C3B-B0B5-DAF7EF516228}"/>
              </a:ext>
            </a:extLst>
          </p:cNvPr>
          <p:cNvGrpSpPr/>
          <p:nvPr/>
        </p:nvGrpSpPr>
        <p:grpSpPr>
          <a:xfrm>
            <a:off x="4186623" y="1740288"/>
            <a:ext cx="3141477" cy="2549313"/>
            <a:chOff x="6985880" y="3300821"/>
            <a:chExt cx="2811933" cy="2398633"/>
          </a:xfrm>
          <a:effectLst>
            <a:outerShdw blurRad="88900" dist="190500" dir="5400000" algn="r" rotWithShape="0">
              <a:prstClr val="black">
                <a:alpha val="25000"/>
              </a:prstClr>
            </a:outerShdw>
          </a:effectLst>
          <a:scene3d>
            <a:camera prst="orthographicFront">
              <a:rot lat="20640000" lon="18480000" rev="4740000"/>
            </a:camera>
            <a:lightRig rig="threePt" dir="t"/>
          </a:scene3d>
        </p:grpSpPr>
        <p:cxnSp>
          <p:nvCxnSpPr>
            <p:cNvPr id="698" name="Straight Arrow Connector 697">
              <a:extLst>
                <a:ext uri="{FF2B5EF4-FFF2-40B4-BE49-F238E27FC236}">
                  <a16:creationId xmlns:a16="http://schemas.microsoft.com/office/drawing/2014/main" id="{488FF938-363C-4618-893D-4CA48BC06904}"/>
                </a:ext>
              </a:extLst>
            </p:cNvPr>
            <p:cNvCxnSpPr>
              <a:cxnSpLocks/>
            </p:cNvCxnSpPr>
            <p:nvPr/>
          </p:nvCxnSpPr>
          <p:spPr>
            <a:xfrm rot="14257814" flipV="1">
              <a:off x="8447093" y="3987826"/>
              <a:ext cx="986550" cy="536517"/>
            </a:xfrm>
            <a:prstGeom prst="straightConnector1">
              <a:avLst/>
            </a:prstGeom>
            <a:ln w="3810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699" name="Straight Arrow Connector 698">
              <a:extLst>
                <a:ext uri="{FF2B5EF4-FFF2-40B4-BE49-F238E27FC236}">
                  <a16:creationId xmlns:a16="http://schemas.microsoft.com/office/drawing/2014/main" id="{F431F8BF-7906-40A0-824D-A99577CEF062}"/>
                </a:ext>
              </a:extLst>
            </p:cNvPr>
            <p:cNvCxnSpPr>
              <a:cxnSpLocks/>
            </p:cNvCxnSpPr>
            <p:nvPr/>
          </p:nvCxnSpPr>
          <p:spPr>
            <a:xfrm rot="14257814" flipV="1">
              <a:off x="7791250" y="3632710"/>
              <a:ext cx="552944" cy="530331"/>
            </a:xfrm>
            <a:prstGeom prst="straightConnector1">
              <a:avLst/>
            </a:prstGeom>
            <a:ln w="381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700" name="Straight Arrow Connector 699">
              <a:extLst>
                <a:ext uri="{FF2B5EF4-FFF2-40B4-BE49-F238E27FC236}">
                  <a16:creationId xmlns:a16="http://schemas.microsoft.com/office/drawing/2014/main" id="{B6348673-38B8-4C12-8656-0A1879F881D8}"/>
                </a:ext>
              </a:extLst>
            </p:cNvPr>
            <p:cNvCxnSpPr>
              <a:cxnSpLocks/>
            </p:cNvCxnSpPr>
            <p:nvPr/>
          </p:nvCxnSpPr>
          <p:spPr>
            <a:xfrm flipH="1" flipV="1">
              <a:off x="9431033" y="4477435"/>
              <a:ext cx="366780" cy="1222019"/>
            </a:xfrm>
            <a:prstGeom prst="straightConnector1">
              <a:avLst/>
            </a:prstGeom>
            <a:ln w="3810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01" name="Straight Arrow Connector 700">
              <a:extLst>
                <a:ext uri="{FF2B5EF4-FFF2-40B4-BE49-F238E27FC236}">
                  <a16:creationId xmlns:a16="http://schemas.microsoft.com/office/drawing/2014/main" id="{E1F6D2CA-E0C3-4B07-80D6-1D618BAB3B9D}"/>
                </a:ext>
              </a:extLst>
            </p:cNvPr>
            <p:cNvCxnSpPr>
              <a:cxnSpLocks/>
            </p:cNvCxnSpPr>
            <p:nvPr/>
          </p:nvCxnSpPr>
          <p:spPr>
            <a:xfrm>
              <a:off x="6985880" y="3300821"/>
              <a:ext cx="666970" cy="479331"/>
            </a:xfrm>
            <a:prstGeom prst="straightConnector1">
              <a:avLst/>
            </a:prstGeom>
            <a:ln w="38100">
              <a:solidFill>
                <a:schemeClr val="tx1"/>
              </a:solidFill>
              <a:headEnd type="oval" w="lg" len="lg"/>
              <a:tailEnd type="none" w="lg" len="lg"/>
            </a:ln>
            <a:effectLst/>
          </p:spPr>
          <p:style>
            <a:lnRef idx="1">
              <a:schemeClr val="accent1"/>
            </a:lnRef>
            <a:fillRef idx="0">
              <a:schemeClr val="accent1"/>
            </a:fillRef>
            <a:effectRef idx="0">
              <a:schemeClr val="accent1"/>
            </a:effectRef>
            <a:fontRef idx="minor">
              <a:schemeClr val="tx1"/>
            </a:fontRef>
          </p:style>
        </p:cxnSp>
      </p:grpSp>
      <p:cxnSp>
        <p:nvCxnSpPr>
          <p:cNvPr id="693" name="Straight Arrow Connector 692">
            <a:extLst>
              <a:ext uri="{FF2B5EF4-FFF2-40B4-BE49-F238E27FC236}">
                <a16:creationId xmlns:a16="http://schemas.microsoft.com/office/drawing/2014/main" id="{AC7D821C-4BF9-4B60-9D70-5E6553E6BA71}"/>
              </a:ext>
            </a:extLst>
          </p:cNvPr>
          <p:cNvCxnSpPr>
            <a:cxnSpLocks/>
          </p:cNvCxnSpPr>
          <p:nvPr/>
        </p:nvCxnSpPr>
        <p:spPr>
          <a:xfrm flipH="1">
            <a:off x="3669824" y="3425059"/>
            <a:ext cx="82829" cy="393769"/>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694" name="Straight Arrow Connector 693">
            <a:extLst>
              <a:ext uri="{FF2B5EF4-FFF2-40B4-BE49-F238E27FC236}">
                <a16:creationId xmlns:a16="http://schemas.microsoft.com/office/drawing/2014/main" id="{4B054A52-5455-4C2F-9E68-A4B184129E39}"/>
              </a:ext>
            </a:extLst>
          </p:cNvPr>
          <p:cNvCxnSpPr>
            <a:cxnSpLocks/>
          </p:cNvCxnSpPr>
          <p:nvPr/>
        </p:nvCxnSpPr>
        <p:spPr>
          <a:xfrm flipH="1" flipV="1">
            <a:off x="3747503" y="3356830"/>
            <a:ext cx="112305" cy="199574"/>
          </a:xfrm>
          <a:prstGeom prst="straightConnector1">
            <a:avLst/>
          </a:prstGeom>
          <a:ln w="38100">
            <a:solidFill>
              <a:schemeClr val="tx1"/>
            </a:solidFill>
            <a:headEnd type="oval" w="lg" len="lg"/>
            <a:tailEnd type="none" w="lg" len="lg"/>
          </a:ln>
          <a:effectLst>
            <a:outerShdw blurRad="88900" dist="190500" dir="90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695" name="Straight Arrow Connector 694">
            <a:extLst>
              <a:ext uri="{FF2B5EF4-FFF2-40B4-BE49-F238E27FC236}">
                <a16:creationId xmlns:a16="http://schemas.microsoft.com/office/drawing/2014/main" id="{111D8287-2B06-4F03-B3F6-8B7DC034CC2E}"/>
              </a:ext>
            </a:extLst>
          </p:cNvPr>
          <p:cNvCxnSpPr>
            <a:cxnSpLocks/>
          </p:cNvCxnSpPr>
          <p:nvPr/>
        </p:nvCxnSpPr>
        <p:spPr>
          <a:xfrm flipV="1">
            <a:off x="3752213" y="3566405"/>
            <a:ext cx="381185" cy="92356"/>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grpSp>
        <p:nvGrpSpPr>
          <p:cNvPr id="696" name="Group 695">
            <a:extLst>
              <a:ext uri="{FF2B5EF4-FFF2-40B4-BE49-F238E27FC236}">
                <a16:creationId xmlns:a16="http://schemas.microsoft.com/office/drawing/2014/main" id="{768B6F7B-53D3-4490-88C7-4A5FA7E538F4}"/>
              </a:ext>
            </a:extLst>
          </p:cNvPr>
          <p:cNvGrpSpPr/>
          <p:nvPr/>
        </p:nvGrpSpPr>
        <p:grpSpPr>
          <a:xfrm>
            <a:off x="1730553" y="3122704"/>
            <a:ext cx="1783732" cy="1918570"/>
            <a:chOff x="5225327" y="1393538"/>
            <a:chExt cx="1596616" cy="1805172"/>
          </a:xfrm>
          <a:effectLst>
            <a:outerShdw blurRad="88900" dist="190500" dir="9000000" algn="r" rotWithShape="0">
              <a:prstClr val="black">
                <a:alpha val="25000"/>
              </a:prstClr>
            </a:outerShdw>
          </a:effectLst>
          <a:scene3d>
            <a:camera prst="orthographicFront">
              <a:rot lat="20640000" lon="18480000" rev="4740000"/>
            </a:camera>
            <a:lightRig rig="threePt" dir="t"/>
          </a:scene3d>
        </p:grpSpPr>
        <p:cxnSp>
          <p:nvCxnSpPr>
            <p:cNvPr id="702" name="Straight Arrow Connector 701">
              <a:extLst>
                <a:ext uri="{FF2B5EF4-FFF2-40B4-BE49-F238E27FC236}">
                  <a16:creationId xmlns:a16="http://schemas.microsoft.com/office/drawing/2014/main" id="{1B0A9121-1BD4-41AD-A625-71D7CB04DFED}"/>
                </a:ext>
              </a:extLst>
            </p:cNvPr>
            <p:cNvCxnSpPr>
              <a:cxnSpLocks/>
            </p:cNvCxnSpPr>
            <p:nvPr/>
          </p:nvCxnSpPr>
          <p:spPr>
            <a:xfrm>
              <a:off x="6254005" y="2773387"/>
              <a:ext cx="567938" cy="425323"/>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0302527E-EC86-494E-B012-4185885BBC14}"/>
                </a:ext>
              </a:extLst>
            </p:cNvPr>
            <p:cNvCxnSpPr>
              <a:cxnSpLocks/>
            </p:cNvCxnSpPr>
            <p:nvPr/>
          </p:nvCxnSpPr>
          <p:spPr>
            <a:xfrm>
              <a:off x="5225327" y="1393538"/>
              <a:ext cx="783818" cy="394007"/>
            </a:xfrm>
            <a:prstGeom prst="straightConnector1">
              <a:avLst/>
            </a:prstGeom>
            <a:ln w="4064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329E9E28-AA07-439F-AF6B-D519AAF1655A}"/>
                </a:ext>
              </a:extLst>
            </p:cNvPr>
            <p:cNvCxnSpPr>
              <a:cxnSpLocks/>
            </p:cNvCxnSpPr>
            <p:nvPr/>
          </p:nvCxnSpPr>
          <p:spPr>
            <a:xfrm>
              <a:off x="6049366" y="1842634"/>
              <a:ext cx="215123" cy="919731"/>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pic>
        <p:nvPicPr>
          <p:cNvPr id="344" name="polar bear">
            <a:extLst>
              <a:ext uri="{FF2B5EF4-FFF2-40B4-BE49-F238E27FC236}">
                <a16:creationId xmlns:a16="http://schemas.microsoft.com/office/drawing/2014/main" id="{AC471FA2-9C17-4715-95FA-1EA82A4493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35330">
            <a:off x="623944" y="4003386"/>
            <a:ext cx="1365750" cy="1024314"/>
          </a:xfrm>
          <a:prstGeom prst="rect">
            <a:avLst/>
          </a:prstGeom>
        </p:spPr>
      </p:pic>
      <p:pic>
        <p:nvPicPr>
          <p:cNvPr id="3464" name="Content Placeholder 6">
            <a:extLst>
              <a:ext uri="{FF2B5EF4-FFF2-40B4-BE49-F238E27FC236}">
                <a16:creationId xmlns:a16="http://schemas.microsoft.com/office/drawing/2014/main" id="{81303FB0-02A5-4A16-86D1-45A9F663AB9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416640" y="830904"/>
            <a:ext cx="9014392" cy="6750028"/>
          </a:xfrm>
          <a:prstGeom prst="rect">
            <a:avLst/>
          </a:prstGeom>
        </p:spPr>
      </p:pic>
      <p:grpSp>
        <p:nvGrpSpPr>
          <p:cNvPr id="3372" name="Group 3371">
            <a:extLst>
              <a:ext uri="{FF2B5EF4-FFF2-40B4-BE49-F238E27FC236}">
                <a16:creationId xmlns:a16="http://schemas.microsoft.com/office/drawing/2014/main" id="{FE21445E-E82B-4A5D-BFFD-8EC0EA874903}"/>
              </a:ext>
            </a:extLst>
          </p:cNvPr>
          <p:cNvGrpSpPr/>
          <p:nvPr/>
        </p:nvGrpSpPr>
        <p:grpSpPr>
          <a:xfrm>
            <a:off x="8979733" y="1535533"/>
            <a:ext cx="2015473" cy="2571217"/>
            <a:chOff x="8043205" y="2384107"/>
            <a:chExt cx="2333251" cy="2976619"/>
          </a:xfrm>
        </p:grpSpPr>
        <p:sp>
          <p:nvSpPr>
            <p:cNvPr id="3373" name="Content Placeholder 2">
              <a:extLst>
                <a:ext uri="{FF2B5EF4-FFF2-40B4-BE49-F238E27FC236}">
                  <a16:creationId xmlns:a16="http://schemas.microsoft.com/office/drawing/2014/main" id="{BAC4B204-B8E1-4D9F-BE59-F80DD29347AC}"/>
                </a:ext>
              </a:extLst>
            </p:cNvPr>
            <p:cNvSpPr txBox="1">
              <a:spLocks/>
            </p:cNvSpPr>
            <p:nvPr/>
          </p:nvSpPr>
          <p:spPr>
            <a:xfrm>
              <a:off x="8097973" y="2384107"/>
              <a:ext cx="2278483" cy="2976619"/>
            </a:xfrm>
            <a:prstGeom prst="rect">
              <a:avLst/>
            </a:prstGeom>
            <a:ln>
              <a:noFill/>
            </a:ln>
          </p:spPr>
          <p:txBody>
            <a:bodyPr>
              <a:noAutofit/>
            </a:bodyPr>
            <a:lstStyle>
              <a:lvl1pPr marL="344250" marR="0" indent="-226800" algn="l" defTabSz="514325" rtl="0" eaLnBrk="1" fontAlgn="auto" latinLnBrk="0" hangingPunct="1">
                <a:lnSpc>
                  <a:spcPct val="90000"/>
                </a:lnSpc>
                <a:spcBef>
                  <a:spcPts val="1125"/>
                </a:spcBef>
                <a:spcAft>
                  <a:spcPts val="0"/>
                </a:spcAft>
                <a:buClrTx/>
                <a:buSzPct val="75000"/>
                <a:buFont typeface="STSong" panose="02010600040101010101" pitchFamily="2" charset="-122"/>
                <a:buChar char="◦"/>
                <a:tabLst/>
                <a:defRPr sz="3000" kern="1200" spc="-75" baseline="0">
                  <a:solidFill>
                    <a:srgbClr val="065388"/>
                  </a:solidFill>
                  <a:latin typeface="Quicksand" panose="020B0604020202020204" charset="0"/>
                  <a:ea typeface="+mn-ea"/>
                  <a:cs typeface="+mn-cs"/>
                </a:defRPr>
              </a:lvl1pPr>
              <a:lvl2pPr marL="560925" marR="0" indent="-202500" algn="l" defTabSz="514325" rtl="0" eaLnBrk="1" fontAlgn="auto" latinLnBrk="0" hangingPunct="1">
                <a:lnSpc>
                  <a:spcPct val="90000"/>
                </a:lnSpc>
                <a:spcBef>
                  <a:spcPts val="281"/>
                </a:spcBef>
                <a:spcAft>
                  <a:spcPts val="0"/>
                </a:spcAft>
                <a:buClrTx/>
                <a:buSzPct val="85000"/>
                <a:buFont typeface="Arial" panose="020B0604020202020204" pitchFamily="34" charset="0"/>
                <a:buChar char="•"/>
                <a:tabLst/>
                <a:defRPr sz="2500" kern="1200" spc="-60">
                  <a:solidFill>
                    <a:srgbClr val="086AAC"/>
                  </a:solidFill>
                  <a:latin typeface="Quicksand" panose="020B0604020202020204" charset="0"/>
                  <a:ea typeface="+mn-ea"/>
                  <a:cs typeface="+mn-cs"/>
                </a:defRPr>
              </a:lvl2pPr>
              <a:lvl3pPr marL="7634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a:solidFill>
                    <a:srgbClr val="086AAC"/>
                  </a:solidFill>
                  <a:latin typeface="Quicksand" panose="020B0604020202020204" charset="0"/>
                  <a:ea typeface="+mn-ea"/>
                  <a:cs typeface="+mn-cs"/>
                </a:defRPr>
              </a:lvl3pPr>
              <a:lvl4pPr marL="9659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a:solidFill>
                    <a:srgbClr val="086AAC"/>
                  </a:solidFill>
                  <a:latin typeface="Quicksand" panose="020B0604020202020204" charset="0"/>
                  <a:ea typeface="+mn-ea"/>
                  <a:cs typeface="+mn-cs"/>
                </a:defRPr>
              </a:lvl4pPr>
              <a:lvl5pPr marL="11684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baseline="0">
                  <a:solidFill>
                    <a:srgbClr val="086AAC"/>
                  </a:solidFill>
                  <a:latin typeface="Quicksand" panose="020B0604020202020204" charset="0"/>
                  <a:ea typeface="+mn-ea"/>
                  <a:cs typeface="+mn-cs"/>
                </a:defRPr>
              </a:lvl5pPr>
              <a:lvl6pPr marL="1414392"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7"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9"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349200">
                <a:lnSpc>
                  <a:spcPct val="200000"/>
                </a:lnSpc>
                <a:spcBef>
                  <a:spcPts val="1200"/>
                </a:spcBef>
                <a:buFontTx/>
                <a:buChar char="-"/>
              </a:pPr>
              <a:r>
                <a:rPr lang="en-CA" sz="2400" dirty="0">
                  <a:solidFill>
                    <a:srgbClr val="084081"/>
                  </a:solidFill>
                  <a:latin typeface="Montserrat" pitchFamily="2" charset="0"/>
                </a:rPr>
                <a:t>100% ice</a:t>
              </a:r>
            </a:p>
            <a:p>
              <a:pPr marL="349200">
                <a:lnSpc>
                  <a:spcPct val="200000"/>
                </a:lnSpc>
                <a:spcBef>
                  <a:spcPts val="1200"/>
                </a:spcBef>
                <a:buFontTx/>
                <a:buChar char="-"/>
              </a:pPr>
              <a:r>
                <a:rPr lang="en-CA" sz="2400" dirty="0">
                  <a:solidFill>
                    <a:srgbClr val="084081"/>
                  </a:solidFill>
                  <a:latin typeface="Montserrat" pitchFamily="2" charset="0"/>
                </a:rPr>
                <a:t>50% ice</a:t>
              </a:r>
            </a:p>
            <a:p>
              <a:pPr marL="349200">
                <a:lnSpc>
                  <a:spcPct val="200000"/>
                </a:lnSpc>
                <a:spcBef>
                  <a:spcPts val="1200"/>
                </a:spcBef>
                <a:buFontTx/>
                <a:buChar char="-"/>
              </a:pPr>
              <a:r>
                <a:rPr lang="en-CA" sz="2400" dirty="0">
                  <a:solidFill>
                    <a:srgbClr val="084081"/>
                  </a:solidFill>
                  <a:latin typeface="Montserrat" pitchFamily="2" charset="0"/>
                </a:rPr>
                <a:t>0% ice</a:t>
              </a:r>
            </a:p>
          </p:txBody>
        </p:sp>
        <p:sp>
          <p:nvSpPr>
            <p:cNvPr id="3374" name="Rectangle 3373">
              <a:extLst>
                <a:ext uri="{FF2B5EF4-FFF2-40B4-BE49-F238E27FC236}">
                  <a16:creationId xmlns:a16="http://schemas.microsoft.com/office/drawing/2014/main" id="{52EBF627-808F-435C-AE90-32A3D6CE00BB}"/>
                </a:ext>
              </a:extLst>
            </p:cNvPr>
            <p:cNvSpPr/>
            <p:nvPr/>
          </p:nvSpPr>
          <p:spPr>
            <a:xfrm rot="5400000">
              <a:off x="7168340" y="3865221"/>
              <a:ext cx="2059964" cy="310233"/>
            </a:xfrm>
            <a:prstGeom prst="rect">
              <a:avLst/>
            </a:prstGeom>
            <a:gradFill flip="none" rotWithShape="1">
              <a:gsLst>
                <a:gs pos="37500">
                  <a:srgbClr val="E0F3DB"/>
                </a:gs>
                <a:gs pos="25000">
                  <a:srgbClr val="FFFFE5"/>
                </a:gs>
                <a:gs pos="12500">
                  <a:srgbClr val="FFFFFB"/>
                </a:gs>
                <a:gs pos="0">
                  <a:srgbClr val="FFFFFF"/>
                </a:gs>
                <a:gs pos="87500">
                  <a:srgbClr val="0868AC"/>
                </a:gs>
                <a:gs pos="75000">
                  <a:srgbClr val="2B8CBE"/>
                </a:gs>
                <a:gs pos="62500">
                  <a:srgbClr val="4EB3D3"/>
                </a:gs>
                <a:gs pos="50000">
                  <a:srgbClr val="A8DDB5"/>
                </a:gs>
                <a:gs pos="100000">
                  <a:srgbClr val="084081"/>
                </a:gs>
              </a:gsLst>
              <a:lin ang="0" scaled="1"/>
              <a:tileRect/>
            </a:gra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                  </a:t>
              </a:r>
            </a:p>
          </p:txBody>
        </p:sp>
      </p:grpSp>
      <p:grpSp>
        <p:nvGrpSpPr>
          <p:cNvPr id="3375" name="Group 3374">
            <a:extLst>
              <a:ext uri="{FF2B5EF4-FFF2-40B4-BE49-F238E27FC236}">
                <a16:creationId xmlns:a16="http://schemas.microsoft.com/office/drawing/2014/main" id="{DAA84EDB-FA44-4A29-9720-A40AD29F27F2}"/>
              </a:ext>
            </a:extLst>
          </p:cNvPr>
          <p:cNvGrpSpPr/>
          <p:nvPr/>
        </p:nvGrpSpPr>
        <p:grpSpPr>
          <a:xfrm>
            <a:off x="8526674" y="1340758"/>
            <a:ext cx="2695802" cy="505405"/>
            <a:chOff x="7518712" y="5401079"/>
            <a:chExt cx="3120847" cy="585092"/>
          </a:xfrm>
        </p:grpSpPr>
        <p:sp>
          <p:nvSpPr>
            <p:cNvPr id="3376" name="Content Placeholder 2">
              <a:extLst>
                <a:ext uri="{FF2B5EF4-FFF2-40B4-BE49-F238E27FC236}">
                  <a16:creationId xmlns:a16="http://schemas.microsoft.com/office/drawing/2014/main" id="{2D59EDF8-44CF-4555-97A6-C71C18E73DD9}"/>
                </a:ext>
              </a:extLst>
            </p:cNvPr>
            <p:cNvSpPr txBox="1">
              <a:spLocks/>
            </p:cNvSpPr>
            <p:nvPr/>
          </p:nvSpPr>
          <p:spPr>
            <a:xfrm>
              <a:off x="8598609" y="5401079"/>
              <a:ext cx="2040950" cy="585092"/>
            </a:xfrm>
            <a:prstGeom prst="rect">
              <a:avLst/>
            </a:prstGeom>
            <a:ln>
              <a:noFill/>
            </a:ln>
          </p:spPr>
          <p:txBody>
            <a:bodyPr>
              <a:noAutofit/>
            </a:bodyPr>
            <a:lstStyle>
              <a:lvl1pPr marL="344250" marR="0" indent="-226800" algn="l" defTabSz="514325" rtl="0" eaLnBrk="1" fontAlgn="auto" latinLnBrk="0" hangingPunct="1">
                <a:lnSpc>
                  <a:spcPct val="90000"/>
                </a:lnSpc>
                <a:spcBef>
                  <a:spcPts val="1125"/>
                </a:spcBef>
                <a:spcAft>
                  <a:spcPts val="0"/>
                </a:spcAft>
                <a:buClrTx/>
                <a:buSzPct val="75000"/>
                <a:buFont typeface="STSong" panose="02010600040101010101" pitchFamily="2" charset="-122"/>
                <a:buChar char="◦"/>
                <a:tabLst/>
                <a:defRPr sz="3000" kern="1200" spc="-75" baseline="0">
                  <a:solidFill>
                    <a:srgbClr val="065388"/>
                  </a:solidFill>
                  <a:latin typeface="Quicksand" panose="020B0604020202020204" charset="0"/>
                  <a:ea typeface="+mn-ea"/>
                  <a:cs typeface="+mn-cs"/>
                </a:defRPr>
              </a:lvl1pPr>
              <a:lvl2pPr marL="560925" marR="0" indent="-202500" algn="l" defTabSz="514325" rtl="0" eaLnBrk="1" fontAlgn="auto" latinLnBrk="0" hangingPunct="1">
                <a:lnSpc>
                  <a:spcPct val="90000"/>
                </a:lnSpc>
                <a:spcBef>
                  <a:spcPts val="281"/>
                </a:spcBef>
                <a:spcAft>
                  <a:spcPts val="0"/>
                </a:spcAft>
                <a:buClrTx/>
                <a:buSzPct val="85000"/>
                <a:buFont typeface="Arial" panose="020B0604020202020204" pitchFamily="34" charset="0"/>
                <a:buChar char="•"/>
                <a:tabLst/>
                <a:defRPr sz="2500" kern="1200" spc="-60">
                  <a:solidFill>
                    <a:srgbClr val="086AAC"/>
                  </a:solidFill>
                  <a:latin typeface="Quicksand" panose="020B0604020202020204" charset="0"/>
                  <a:ea typeface="+mn-ea"/>
                  <a:cs typeface="+mn-cs"/>
                </a:defRPr>
              </a:lvl2pPr>
              <a:lvl3pPr marL="7634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a:solidFill>
                    <a:srgbClr val="086AAC"/>
                  </a:solidFill>
                  <a:latin typeface="Quicksand" panose="020B0604020202020204" charset="0"/>
                  <a:ea typeface="+mn-ea"/>
                  <a:cs typeface="+mn-cs"/>
                </a:defRPr>
              </a:lvl3pPr>
              <a:lvl4pPr marL="9659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a:solidFill>
                    <a:srgbClr val="086AAC"/>
                  </a:solidFill>
                  <a:latin typeface="Quicksand" panose="020B0604020202020204" charset="0"/>
                  <a:ea typeface="+mn-ea"/>
                  <a:cs typeface="+mn-cs"/>
                </a:defRPr>
              </a:lvl4pPr>
              <a:lvl5pPr marL="11684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baseline="0">
                  <a:solidFill>
                    <a:srgbClr val="086AAC"/>
                  </a:solidFill>
                  <a:latin typeface="Quicksand" panose="020B0604020202020204" charset="0"/>
                  <a:ea typeface="+mn-ea"/>
                  <a:cs typeface="+mn-cs"/>
                </a:defRPr>
              </a:lvl5pPr>
              <a:lvl6pPr marL="1414392"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7"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9"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nSpc>
                  <a:spcPct val="100000"/>
                </a:lnSpc>
                <a:spcBef>
                  <a:spcPts val="0"/>
                </a:spcBef>
                <a:buNone/>
              </a:pPr>
              <a:r>
                <a:rPr lang="en-CA" sz="2400" dirty="0">
                  <a:solidFill>
                    <a:srgbClr val="084081"/>
                  </a:solidFill>
                  <a:latin typeface="Montserrat" pitchFamily="2" charset="0"/>
                </a:rPr>
                <a:t>GPS Track</a:t>
              </a:r>
              <a:endParaRPr lang="en-CA" sz="2400" dirty="0">
                <a:latin typeface="Montserrat" pitchFamily="2" charset="0"/>
              </a:endParaRPr>
            </a:p>
          </p:txBody>
        </p:sp>
        <p:grpSp>
          <p:nvGrpSpPr>
            <p:cNvPr id="3377" name="Group 3376">
              <a:extLst>
                <a:ext uri="{FF2B5EF4-FFF2-40B4-BE49-F238E27FC236}">
                  <a16:creationId xmlns:a16="http://schemas.microsoft.com/office/drawing/2014/main" id="{AE65A572-597D-450E-9439-834BB69E5D40}"/>
                </a:ext>
              </a:extLst>
            </p:cNvPr>
            <p:cNvGrpSpPr/>
            <p:nvPr/>
          </p:nvGrpSpPr>
          <p:grpSpPr>
            <a:xfrm>
              <a:off x="7518712" y="5475656"/>
              <a:ext cx="861600" cy="309862"/>
              <a:chOff x="3825438" y="1212294"/>
              <a:chExt cx="701958" cy="228239"/>
            </a:xfrm>
          </p:grpSpPr>
          <p:cxnSp>
            <p:nvCxnSpPr>
              <p:cNvPr id="3378" name="Straight Arrow Connector 3377">
                <a:extLst>
                  <a:ext uri="{FF2B5EF4-FFF2-40B4-BE49-F238E27FC236}">
                    <a16:creationId xmlns:a16="http://schemas.microsoft.com/office/drawing/2014/main" id="{BAE5177F-D16A-44D7-9BBF-171151D8D0D0}"/>
                  </a:ext>
                </a:extLst>
              </p:cNvPr>
              <p:cNvCxnSpPr>
                <a:cxnSpLocks/>
              </p:cNvCxnSpPr>
              <p:nvPr/>
            </p:nvCxnSpPr>
            <p:spPr>
              <a:xfrm flipV="1">
                <a:off x="4259766" y="1393902"/>
                <a:ext cx="267629" cy="46631"/>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3379" name="Straight Arrow Connector 3378">
                <a:extLst>
                  <a:ext uri="{FF2B5EF4-FFF2-40B4-BE49-F238E27FC236}">
                    <a16:creationId xmlns:a16="http://schemas.microsoft.com/office/drawing/2014/main" id="{4C9A1C56-44D1-46E8-8A3A-CF652C4574AF}"/>
                  </a:ext>
                </a:extLst>
              </p:cNvPr>
              <p:cNvCxnSpPr>
                <a:cxnSpLocks/>
              </p:cNvCxnSpPr>
              <p:nvPr/>
            </p:nvCxnSpPr>
            <p:spPr>
              <a:xfrm flipH="1" flipV="1">
                <a:off x="4463574" y="1212294"/>
                <a:ext cx="63822" cy="183636"/>
              </a:xfrm>
              <a:prstGeom prst="straightConnector1">
                <a:avLst/>
              </a:prstGeom>
              <a:ln w="190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380" name="Straight Arrow Connector 3379">
                <a:extLst>
                  <a:ext uri="{FF2B5EF4-FFF2-40B4-BE49-F238E27FC236}">
                    <a16:creationId xmlns:a16="http://schemas.microsoft.com/office/drawing/2014/main" id="{BDCA84B0-6301-4652-9FA9-A2714AB0EEA3}"/>
                  </a:ext>
                </a:extLst>
              </p:cNvPr>
              <p:cNvCxnSpPr>
                <a:cxnSpLocks/>
              </p:cNvCxnSpPr>
              <p:nvPr/>
            </p:nvCxnSpPr>
            <p:spPr>
              <a:xfrm>
                <a:off x="3825438" y="1212294"/>
                <a:ext cx="445479" cy="228239"/>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grpSp>
      <p:grpSp>
        <p:nvGrpSpPr>
          <p:cNvPr id="3438" name="Group 3437">
            <a:extLst>
              <a:ext uri="{FF2B5EF4-FFF2-40B4-BE49-F238E27FC236}">
                <a16:creationId xmlns:a16="http://schemas.microsoft.com/office/drawing/2014/main" id="{ECA2DDA3-1015-452C-ADDA-8EBE2CB561E7}"/>
              </a:ext>
            </a:extLst>
          </p:cNvPr>
          <p:cNvGrpSpPr/>
          <p:nvPr/>
        </p:nvGrpSpPr>
        <p:grpSpPr>
          <a:xfrm>
            <a:off x="11220651" y="-2616368"/>
            <a:ext cx="2919664" cy="3421920"/>
            <a:chOff x="6906389" y="705526"/>
            <a:chExt cx="3617430" cy="4239718"/>
          </a:xfrm>
        </p:grpSpPr>
        <p:grpSp>
          <p:nvGrpSpPr>
            <p:cNvPr id="3439" name="Group 39">
              <a:extLst>
                <a:ext uri="{FF2B5EF4-FFF2-40B4-BE49-F238E27FC236}">
                  <a16:creationId xmlns:a16="http://schemas.microsoft.com/office/drawing/2014/main" id="{3AD41797-C387-4712-950F-890EF62194C3}"/>
                </a:ext>
              </a:extLst>
            </p:cNvPr>
            <p:cNvGrpSpPr>
              <a:grpSpLocks noChangeAspect="1"/>
            </p:cNvGrpSpPr>
            <p:nvPr/>
          </p:nvGrpSpPr>
          <p:grpSpPr bwMode="auto">
            <a:xfrm rot="11531997">
              <a:off x="8472921" y="2135849"/>
              <a:ext cx="627695" cy="569926"/>
              <a:chOff x="-24925" y="3220"/>
              <a:chExt cx="738538" cy="670765"/>
            </a:xfrm>
            <a:noFill/>
          </p:grpSpPr>
          <p:cxnSp>
            <p:nvCxnSpPr>
              <p:cNvPr id="3461" name="Straight Arrow Connector 37">
                <a:extLst>
                  <a:ext uri="{FF2B5EF4-FFF2-40B4-BE49-F238E27FC236}">
                    <a16:creationId xmlns:a16="http://schemas.microsoft.com/office/drawing/2014/main" id="{5188CE0A-E03B-4191-BF7F-ED38E9EB2C7D}"/>
                  </a:ext>
                </a:extLst>
              </p:cNvPr>
              <p:cNvCxnSpPr>
                <a:cxnSpLocks noChangeAspect="1" noEditPoints="1" noChangeArrowheads="1" noChangeShapeType="1"/>
              </p:cNvCxnSpPr>
              <p:nvPr/>
            </p:nvCxnSpPr>
            <p:spPr bwMode="auto">
              <a:xfrm rot="10068003" flipH="1">
                <a:off x="-24925" y="3220"/>
                <a:ext cx="643531" cy="584805"/>
              </a:xfrm>
              <a:prstGeom prst="straightConnector1">
                <a:avLst/>
              </a:prstGeom>
              <a:grpFill/>
              <a:ln w="57150" algn="ctr">
                <a:solidFill>
                  <a:srgbClr val="084081"/>
                </a:solidFill>
                <a:miter lim="800000"/>
                <a:headEnd/>
                <a:tailEnd type="triangle" w="med" len="med"/>
              </a:ln>
              <a:extLst/>
            </p:spPr>
          </p:cxnSp>
          <p:cxnSp>
            <p:nvCxnSpPr>
              <p:cNvPr id="3462" name="Straight Arrow Connector 38">
                <a:extLst>
                  <a:ext uri="{FF2B5EF4-FFF2-40B4-BE49-F238E27FC236}">
                    <a16:creationId xmlns:a16="http://schemas.microsoft.com/office/drawing/2014/main" id="{B3068DB2-50AC-4B85-8CBB-9A6F6171CF37}"/>
                  </a:ext>
                </a:extLst>
              </p:cNvPr>
              <p:cNvCxnSpPr>
                <a:cxnSpLocks noChangeAspect="1" noEditPoints="1" noChangeArrowheads="1" noChangeShapeType="1"/>
              </p:cNvCxnSpPr>
              <p:nvPr/>
            </p:nvCxnSpPr>
            <p:spPr bwMode="auto">
              <a:xfrm rot="10068003" flipH="1">
                <a:off x="107031" y="122756"/>
                <a:ext cx="606582" cy="551229"/>
              </a:xfrm>
              <a:prstGeom prst="straightConnector1">
                <a:avLst/>
              </a:prstGeom>
              <a:grpFill/>
              <a:ln w="57150" algn="ctr">
                <a:solidFill>
                  <a:srgbClr val="084081"/>
                </a:solidFill>
                <a:miter lim="800000"/>
                <a:headEnd type="triangle" w="med" len="med"/>
                <a:tailEnd/>
              </a:ln>
              <a:extLst/>
            </p:spPr>
          </p:cxnSp>
        </p:grpSp>
        <p:grpSp>
          <p:nvGrpSpPr>
            <p:cNvPr id="3440" name="Group 3439">
              <a:extLst>
                <a:ext uri="{FF2B5EF4-FFF2-40B4-BE49-F238E27FC236}">
                  <a16:creationId xmlns:a16="http://schemas.microsoft.com/office/drawing/2014/main" id="{983C527B-E262-42DF-BCCA-1F7EFBA18BBC}"/>
                </a:ext>
              </a:extLst>
            </p:cNvPr>
            <p:cNvGrpSpPr/>
            <p:nvPr/>
          </p:nvGrpSpPr>
          <p:grpSpPr>
            <a:xfrm>
              <a:off x="9516403" y="2598559"/>
              <a:ext cx="139702" cy="732354"/>
              <a:chOff x="6435472" y="6900842"/>
              <a:chExt cx="139702" cy="732354"/>
            </a:xfrm>
          </p:grpSpPr>
          <p:cxnSp>
            <p:nvCxnSpPr>
              <p:cNvPr id="3459" name="Straight Arrow Connector 41">
                <a:extLst>
                  <a:ext uri="{FF2B5EF4-FFF2-40B4-BE49-F238E27FC236}">
                    <a16:creationId xmlns:a16="http://schemas.microsoft.com/office/drawing/2014/main" id="{9DF02B57-54B1-4FEB-B52A-7BBF4ED112B4}"/>
                  </a:ext>
                </a:extLst>
              </p:cNvPr>
              <p:cNvCxnSpPr>
                <a:cxnSpLocks noChangeAspect="1" noEditPoints="1" noChangeArrowheads="1" noChangeShapeType="1"/>
              </p:cNvCxnSpPr>
              <p:nvPr/>
            </p:nvCxnSpPr>
            <p:spPr bwMode="auto">
              <a:xfrm rot="16196296">
                <a:off x="6082684" y="7253630"/>
                <a:ext cx="716325" cy="10749"/>
              </a:xfrm>
              <a:prstGeom prst="straightConnector1">
                <a:avLst/>
              </a:prstGeom>
              <a:noFill/>
              <a:ln w="57150" algn="ctr">
                <a:solidFill>
                  <a:srgbClr val="084081"/>
                </a:solidFill>
                <a:miter lim="800000"/>
                <a:headEnd/>
                <a:tailEnd type="triangle" w="med" len="med"/>
              </a:ln>
              <a:extLst/>
            </p:spPr>
          </p:cxnSp>
          <p:cxnSp>
            <p:nvCxnSpPr>
              <p:cNvPr id="3460" name="Straight Arrow Connector 42">
                <a:extLst>
                  <a:ext uri="{FF2B5EF4-FFF2-40B4-BE49-F238E27FC236}">
                    <a16:creationId xmlns:a16="http://schemas.microsoft.com/office/drawing/2014/main" id="{E1C4A9C1-9630-4342-A757-A53DABDD7A49}"/>
                  </a:ext>
                </a:extLst>
              </p:cNvPr>
              <p:cNvCxnSpPr>
                <a:cxnSpLocks noChangeAspect="1" noEditPoints="1" noChangeArrowheads="1" noChangeShapeType="1"/>
              </p:cNvCxnSpPr>
              <p:nvPr/>
            </p:nvCxnSpPr>
            <p:spPr bwMode="auto">
              <a:xfrm rot="16196296">
                <a:off x="6213448" y="7271469"/>
                <a:ext cx="712758" cy="10695"/>
              </a:xfrm>
              <a:prstGeom prst="straightConnector1">
                <a:avLst/>
              </a:prstGeom>
              <a:noFill/>
              <a:ln w="57150" algn="ctr">
                <a:solidFill>
                  <a:srgbClr val="084081"/>
                </a:solidFill>
                <a:miter lim="800000"/>
                <a:headEnd type="triangle" w="med" len="med"/>
                <a:tailEnd/>
              </a:ln>
              <a:extLst/>
            </p:spPr>
          </p:cxnSp>
        </p:grpSp>
        <p:grpSp>
          <p:nvGrpSpPr>
            <p:cNvPr id="3441" name="Group 46">
              <a:extLst>
                <a:ext uri="{FF2B5EF4-FFF2-40B4-BE49-F238E27FC236}">
                  <a16:creationId xmlns:a16="http://schemas.microsoft.com/office/drawing/2014/main" id="{AF4CEC44-22F7-4E74-A513-48C947B252A3}"/>
                </a:ext>
              </a:extLst>
            </p:cNvPr>
            <p:cNvGrpSpPr>
              <a:grpSpLocks noChangeAspect="1"/>
            </p:cNvGrpSpPr>
            <p:nvPr/>
          </p:nvGrpSpPr>
          <p:grpSpPr bwMode="auto">
            <a:xfrm rot="9521236" flipH="1">
              <a:off x="8544864" y="3044838"/>
              <a:ext cx="594916" cy="490103"/>
              <a:chOff x="55450" y="56753"/>
              <a:chExt cx="699971" cy="576817"/>
            </a:xfrm>
            <a:noFill/>
          </p:grpSpPr>
          <p:cxnSp>
            <p:nvCxnSpPr>
              <p:cNvPr id="3457" name="Straight Arrow Connector 47">
                <a:extLst>
                  <a:ext uri="{FF2B5EF4-FFF2-40B4-BE49-F238E27FC236}">
                    <a16:creationId xmlns:a16="http://schemas.microsoft.com/office/drawing/2014/main" id="{48E26C1F-8EF1-43A5-A21E-3A1103AEAFDC}"/>
                  </a:ext>
                </a:extLst>
              </p:cNvPr>
              <p:cNvCxnSpPr>
                <a:cxnSpLocks noChangeAspect="1" noEditPoints="1" noChangeArrowheads="1" noChangeShapeType="1"/>
              </p:cNvCxnSpPr>
              <p:nvPr/>
            </p:nvCxnSpPr>
            <p:spPr bwMode="auto">
              <a:xfrm flipV="1">
                <a:off x="55450" y="56753"/>
                <a:ext cx="412011" cy="576817"/>
              </a:xfrm>
              <a:prstGeom prst="straightConnector1">
                <a:avLst/>
              </a:prstGeom>
              <a:grpFill/>
              <a:ln w="57150" algn="ctr">
                <a:solidFill>
                  <a:srgbClr val="084081"/>
                </a:solidFill>
                <a:miter lim="800000"/>
                <a:headEnd type="triangle" w="med" len="med"/>
                <a:tailEnd/>
              </a:ln>
              <a:extLst/>
            </p:spPr>
          </p:cxnSp>
          <p:cxnSp>
            <p:nvCxnSpPr>
              <p:cNvPr id="3458" name="Straight Arrow Connector 48">
                <a:extLst>
                  <a:ext uri="{FF2B5EF4-FFF2-40B4-BE49-F238E27FC236}">
                    <a16:creationId xmlns:a16="http://schemas.microsoft.com/office/drawing/2014/main" id="{B58EC4A9-01DE-4E3E-BD1E-BE0607F43DED}"/>
                  </a:ext>
                </a:extLst>
              </p:cNvPr>
              <p:cNvCxnSpPr>
                <a:cxnSpLocks noChangeAspect="1" noEditPoints="1" noChangeArrowheads="1" noChangeShapeType="1"/>
              </p:cNvCxnSpPr>
              <p:nvPr/>
            </p:nvCxnSpPr>
            <p:spPr bwMode="auto">
              <a:xfrm rot="9521236" flipH="1">
                <a:off x="56153" y="176366"/>
                <a:ext cx="699268" cy="456703"/>
              </a:xfrm>
              <a:prstGeom prst="straightConnector1">
                <a:avLst/>
              </a:prstGeom>
              <a:grpFill/>
              <a:ln w="57150" algn="ctr">
                <a:solidFill>
                  <a:srgbClr val="084081"/>
                </a:solidFill>
                <a:miter lim="800000"/>
                <a:headEnd/>
                <a:tailEnd type="triangle" w="med" len="med"/>
              </a:ln>
              <a:extLst/>
            </p:spPr>
          </p:cxnSp>
        </p:grpSp>
        <p:sp>
          <p:nvSpPr>
            <p:cNvPr id="3442" name="Arc 50">
              <a:extLst>
                <a:ext uri="{FF2B5EF4-FFF2-40B4-BE49-F238E27FC236}">
                  <a16:creationId xmlns:a16="http://schemas.microsoft.com/office/drawing/2014/main" id="{7009E87B-BDA3-4C4B-9D09-C58693FD1886}"/>
                </a:ext>
              </a:extLst>
            </p:cNvPr>
            <p:cNvSpPr>
              <a:spLocks noChangeAspect="1" noEditPoints="1" noChangeArrowheads="1" noChangeShapeType="1"/>
            </p:cNvSpPr>
            <p:nvPr/>
          </p:nvSpPr>
          <p:spPr bwMode="auto">
            <a:xfrm rot="13867848">
              <a:off x="9324455" y="705446"/>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sp>
          <p:nvSpPr>
            <p:cNvPr id="3443" name="Arc 51">
              <a:extLst>
                <a:ext uri="{FF2B5EF4-FFF2-40B4-BE49-F238E27FC236}">
                  <a16:creationId xmlns:a16="http://schemas.microsoft.com/office/drawing/2014/main" id="{84602B37-D14C-4732-86BB-69F571A7C165}"/>
                </a:ext>
              </a:extLst>
            </p:cNvPr>
            <p:cNvSpPr>
              <a:spLocks noChangeAspect="1" noEditPoints="1" noChangeArrowheads="1" noChangeShapeType="1"/>
            </p:cNvSpPr>
            <p:nvPr/>
          </p:nvSpPr>
          <p:spPr bwMode="auto">
            <a:xfrm rot="2759664">
              <a:off x="9336321" y="4400311"/>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grpSp>
          <p:nvGrpSpPr>
            <p:cNvPr id="3444" name="Group 3443">
              <a:extLst>
                <a:ext uri="{FF2B5EF4-FFF2-40B4-BE49-F238E27FC236}">
                  <a16:creationId xmlns:a16="http://schemas.microsoft.com/office/drawing/2014/main" id="{0B27F85E-8C8A-40F5-B3D0-5C6417FA1EF4}"/>
                </a:ext>
              </a:extLst>
            </p:cNvPr>
            <p:cNvGrpSpPr/>
            <p:nvPr/>
          </p:nvGrpSpPr>
          <p:grpSpPr>
            <a:xfrm>
              <a:off x="9043058" y="3461979"/>
              <a:ext cx="1110112" cy="969475"/>
              <a:chOff x="9596324" y="4298285"/>
              <a:chExt cx="1110112" cy="969475"/>
            </a:xfrm>
          </p:grpSpPr>
          <p:sp>
            <p:nvSpPr>
              <p:cNvPr id="3455" name="rounded triangle">
                <a:extLst>
                  <a:ext uri="{FF2B5EF4-FFF2-40B4-BE49-F238E27FC236}">
                    <a16:creationId xmlns:a16="http://schemas.microsoft.com/office/drawing/2014/main" id="{9CF45AE4-AF87-4526-A6B3-FF857C31B38C}"/>
                  </a:ext>
                </a:extLst>
              </p:cNvPr>
              <p:cNvSpPr/>
              <p:nvPr/>
            </p:nvSpPr>
            <p:spPr>
              <a:xfrm flipV="1">
                <a:off x="9599586" y="4298285"/>
                <a:ext cx="1065452" cy="969475"/>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3456" name="Picture 3455">
                <a:extLst>
                  <a:ext uri="{FF2B5EF4-FFF2-40B4-BE49-F238E27FC236}">
                    <a16:creationId xmlns:a16="http://schemas.microsoft.com/office/drawing/2014/main" id="{73BB9B58-DC30-4747-A6F0-7EEC505CB25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96324" y="4452605"/>
                <a:ext cx="1110112" cy="578676"/>
              </a:xfrm>
              <a:prstGeom prst="rect">
                <a:avLst/>
              </a:prstGeom>
            </p:spPr>
          </p:pic>
        </p:grpSp>
        <p:sp>
          <p:nvSpPr>
            <p:cNvPr id="3445" name="Arc 50">
              <a:extLst>
                <a:ext uri="{FF2B5EF4-FFF2-40B4-BE49-F238E27FC236}">
                  <a16:creationId xmlns:a16="http://schemas.microsoft.com/office/drawing/2014/main" id="{54867CA0-F2E9-4266-90E6-A03604027749}"/>
                </a:ext>
              </a:extLst>
            </p:cNvPr>
            <p:cNvSpPr>
              <a:spLocks noChangeAspect="1" noEditPoints="1" noChangeArrowheads="1" noChangeShapeType="1"/>
            </p:cNvSpPr>
            <p:nvPr/>
          </p:nvSpPr>
          <p:spPr bwMode="auto">
            <a:xfrm rot="8100000">
              <a:off x="6906389" y="2680308"/>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grpSp>
          <p:nvGrpSpPr>
            <p:cNvPr id="3446" name="Group 3445">
              <a:extLst>
                <a:ext uri="{FF2B5EF4-FFF2-40B4-BE49-F238E27FC236}">
                  <a16:creationId xmlns:a16="http://schemas.microsoft.com/office/drawing/2014/main" id="{0EC4B473-A684-4AC6-A4AC-8FADA49C4F9F}"/>
                </a:ext>
              </a:extLst>
            </p:cNvPr>
            <p:cNvGrpSpPr/>
            <p:nvPr/>
          </p:nvGrpSpPr>
          <p:grpSpPr>
            <a:xfrm>
              <a:off x="7355983" y="2389248"/>
              <a:ext cx="1129405" cy="1005803"/>
              <a:chOff x="7909249" y="3225554"/>
              <a:chExt cx="1129405" cy="1005803"/>
            </a:xfrm>
          </p:grpSpPr>
          <p:sp>
            <p:nvSpPr>
              <p:cNvPr id="3453" name="State Drift">
                <a:extLst>
                  <a:ext uri="{FF2B5EF4-FFF2-40B4-BE49-F238E27FC236}">
                    <a16:creationId xmlns:a16="http://schemas.microsoft.com/office/drawing/2014/main" id="{C6D74D64-BC70-44BB-9618-06D41CD8D2DD}"/>
                  </a:ext>
                </a:extLst>
              </p:cNvPr>
              <p:cNvSpPr>
                <a:spLocks noChangeAspect="1" noEditPoints="1" noChangeArrowheads="1" noChangeShapeType="1"/>
              </p:cNvSpPr>
              <p:nvPr/>
            </p:nvSpPr>
            <p:spPr bwMode="auto">
              <a:xfrm rot="10800000">
                <a:off x="7990528" y="3225554"/>
                <a:ext cx="1006098" cy="1005803"/>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a:p>
            </p:txBody>
          </p:sp>
          <p:pic>
            <p:nvPicPr>
              <p:cNvPr id="3454" name="Graphic 3453">
                <a:extLst>
                  <a:ext uri="{FF2B5EF4-FFF2-40B4-BE49-F238E27FC236}">
                    <a16:creationId xmlns:a16="http://schemas.microsoft.com/office/drawing/2014/main" id="{DF4406E5-6858-4962-A321-1F94AB6830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09249" y="3398272"/>
                <a:ext cx="1129405" cy="628189"/>
              </a:xfrm>
              <a:prstGeom prst="rect">
                <a:avLst/>
              </a:prstGeom>
            </p:spPr>
          </p:pic>
        </p:grpSp>
        <p:sp>
          <p:nvSpPr>
            <p:cNvPr id="3447" name="State O right">
              <a:extLst>
                <a:ext uri="{FF2B5EF4-FFF2-40B4-BE49-F238E27FC236}">
                  <a16:creationId xmlns:a16="http://schemas.microsoft.com/office/drawing/2014/main" id="{6817F081-B906-42D1-AD69-4BF28B9E8CD7}"/>
                </a:ext>
              </a:extLst>
            </p:cNvPr>
            <p:cNvSpPr/>
            <p:nvPr/>
          </p:nvSpPr>
          <p:spPr>
            <a:xfrm rot="2700000">
              <a:off x="9138061" y="1379803"/>
              <a:ext cx="943753" cy="943753"/>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3448" name="State O left">
              <a:extLst>
                <a:ext uri="{FF2B5EF4-FFF2-40B4-BE49-F238E27FC236}">
                  <a16:creationId xmlns:a16="http://schemas.microsoft.com/office/drawing/2014/main" id="{3D4A58F7-1850-477A-B42C-F94101F248AA}"/>
                </a:ext>
              </a:extLst>
            </p:cNvPr>
            <p:cNvSpPr/>
            <p:nvPr/>
          </p:nvSpPr>
          <p:spPr>
            <a:xfrm rot="13500000">
              <a:off x="9074785" y="1379802"/>
              <a:ext cx="943753" cy="943753"/>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grpSp>
          <p:nvGrpSpPr>
            <p:cNvPr id="3449" name="Group 3448">
              <a:extLst>
                <a:ext uri="{FF2B5EF4-FFF2-40B4-BE49-F238E27FC236}">
                  <a16:creationId xmlns:a16="http://schemas.microsoft.com/office/drawing/2014/main" id="{5E3980D5-9D83-422B-8A43-982BCD93A5C6}"/>
                </a:ext>
              </a:extLst>
            </p:cNvPr>
            <p:cNvGrpSpPr/>
            <p:nvPr/>
          </p:nvGrpSpPr>
          <p:grpSpPr>
            <a:xfrm>
              <a:off x="8926924" y="859480"/>
              <a:ext cx="1596895" cy="1639046"/>
              <a:chOff x="10553323" y="993997"/>
              <a:chExt cx="1548809" cy="1589690"/>
            </a:xfrm>
          </p:grpSpPr>
          <p:pic>
            <p:nvPicPr>
              <p:cNvPr id="3450" name="Picture 3449">
                <a:extLst>
                  <a:ext uri="{FF2B5EF4-FFF2-40B4-BE49-F238E27FC236}">
                    <a16:creationId xmlns:a16="http://schemas.microsoft.com/office/drawing/2014/main" id="{0889DE21-6CE1-43B8-9AA1-ACF7E16C0C2B}"/>
                  </a:ext>
                </a:extLst>
              </p:cNvPr>
              <p:cNvPicPr>
                <a:picLocks noChangeAspect="1"/>
              </p:cNvPicPr>
              <p:nvPr/>
            </p:nvPicPr>
            <p:blipFill>
              <a:blip r:embed="rId9"/>
              <a:stretch>
                <a:fillRect/>
              </a:stretch>
            </p:blipFill>
            <p:spPr>
              <a:xfrm rot="5400000">
                <a:off x="10555943" y="1125294"/>
                <a:ext cx="1056526" cy="793932"/>
              </a:xfrm>
              <a:prstGeom prst="rect">
                <a:avLst/>
              </a:prstGeom>
              <a:scene3d>
                <a:camera prst="perspectiveRelaxedModerately" fov="7200000">
                  <a:rot lat="0" lon="4440000" rev="0"/>
                </a:camera>
                <a:lightRig rig="threePt" dir="t"/>
              </a:scene3d>
            </p:spPr>
          </p:pic>
          <p:pic>
            <p:nvPicPr>
              <p:cNvPr id="3451" name="Picture 3450">
                <a:extLst>
                  <a:ext uri="{FF2B5EF4-FFF2-40B4-BE49-F238E27FC236}">
                    <a16:creationId xmlns:a16="http://schemas.microsoft.com/office/drawing/2014/main" id="{935EA11A-B5B7-4CAB-91D3-ADC049E2DE3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flipH="1">
                <a:off x="11128047" y="1576416"/>
                <a:ext cx="974085" cy="865853"/>
              </a:xfrm>
              <a:prstGeom prst="rect">
                <a:avLst/>
              </a:prstGeom>
            </p:spPr>
          </p:pic>
          <p:pic>
            <p:nvPicPr>
              <p:cNvPr id="3452" name="Picture 3451">
                <a:extLst>
                  <a:ext uri="{FF2B5EF4-FFF2-40B4-BE49-F238E27FC236}">
                    <a16:creationId xmlns:a16="http://schemas.microsoft.com/office/drawing/2014/main" id="{85514150-2C56-4590-8AC7-34499F8F955D}"/>
                  </a:ext>
                </a:extLst>
              </p:cNvPr>
              <p:cNvPicPr>
                <a:picLocks noChangeAspect="1"/>
              </p:cNvPicPr>
              <p:nvPr/>
            </p:nvPicPr>
            <p:blipFill>
              <a:blip r:embed="rId9"/>
              <a:stretch>
                <a:fillRect/>
              </a:stretch>
            </p:blipFill>
            <p:spPr>
              <a:xfrm rot="5400000">
                <a:off x="10438551" y="1176684"/>
                <a:ext cx="1521775" cy="1292232"/>
              </a:xfrm>
              <a:prstGeom prst="rect">
                <a:avLst/>
              </a:prstGeom>
              <a:scene3d>
                <a:camera prst="perspectiveRelaxedModerately" fov="7200000">
                  <a:rot lat="0" lon="4200000" rev="0"/>
                </a:camera>
                <a:lightRig rig="threePt" dir="t"/>
              </a:scene3d>
            </p:spPr>
          </p:pic>
        </p:grpSp>
      </p:grpSp>
      <p:sp>
        <p:nvSpPr>
          <p:cNvPr id="3463" name="Title 3462">
            <a:extLst>
              <a:ext uri="{FF2B5EF4-FFF2-40B4-BE49-F238E27FC236}">
                <a16:creationId xmlns:a16="http://schemas.microsoft.com/office/drawing/2014/main" id="{194EBBF7-62EE-4E7A-9D1E-A9C0723BF3BB}"/>
              </a:ext>
            </a:extLst>
          </p:cNvPr>
          <p:cNvSpPr>
            <a:spLocks noGrp="1"/>
          </p:cNvSpPr>
          <p:nvPr>
            <p:ph type="title"/>
          </p:nvPr>
        </p:nvSpPr>
        <p:spPr/>
        <p:txBody>
          <a:bodyPr/>
          <a:lstStyle/>
          <a:p>
            <a:r>
              <a:rPr lang="en-CA" dirty="0"/>
              <a:t>Remote tracking</a:t>
            </a:r>
            <a:endParaRPr lang="en-US" dirty="0"/>
          </a:p>
        </p:txBody>
      </p:sp>
      <p:sp>
        <p:nvSpPr>
          <p:cNvPr id="3468" name="Slide Number Placeholder 2">
            <a:extLst>
              <a:ext uri="{FF2B5EF4-FFF2-40B4-BE49-F238E27FC236}">
                <a16:creationId xmlns:a16="http://schemas.microsoft.com/office/drawing/2014/main" id="{0E334DAC-D79A-4628-939E-3DAF518E1731}"/>
              </a:ext>
            </a:extLst>
          </p:cNvPr>
          <p:cNvSpPr>
            <a:spLocks noGrp="1"/>
          </p:cNvSpPr>
          <p:nvPr>
            <p:ph type="sldNum" sz="quarter" idx="12"/>
          </p:nvPr>
        </p:nvSpPr>
        <p:spPr/>
        <p:txBody>
          <a:bodyPr/>
          <a:lstStyle/>
          <a:p>
            <a:fld id="{E50A8D5F-7A10-4D19-B2BD-04FE5CA3B31F}" type="slidenum">
              <a:rPr lang="en-US" smtClean="0"/>
              <a:pPr/>
              <a:t>30</a:t>
            </a:fld>
            <a:endParaRPr lang="en-US" dirty="0"/>
          </a:p>
        </p:txBody>
      </p:sp>
    </p:spTree>
    <p:extLst>
      <p:ext uri="{BB962C8B-B14F-4D97-AF65-F5344CB8AC3E}">
        <p14:creationId xmlns:p14="http://schemas.microsoft.com/office/powerpoint/2010/main" val="22984898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72"/>
                                        </p:tgtEl>
                                        <p:attrNameLst>
                                          <p:attrName>style.visibility</p:attrName>
                                        </p:attrNameLst>
                                      </p:cBhvr>
                                      <p:to>
                                        <p:strVal val="visible"/>
                                      </p:to>
                                    </p:set>
                                    <p:animEffect transition="in" filter="fade">
                                      <p:cBhvr>
                                        <p:cTn id="7" dur="500"/>
                                        <p:tgtEl>
                                          <p:spTgt spid="3372"/>
                                        </p:tgtEl>
                                      </p:cBhvr>
                                    </p:animEffect>
                                  </p:childTnLst>
                                </p:cTn>
                              </p:par>
                              <p:par>
                                <p:cTn id="8" presetID="10" presetClass="entr" presetSubtype="0" fill="hold" nodeType="withEffect">
                                  <p:stCondLst>
                                    <p:cond delay="0"/>
                                  </p:stCondLst>
                                  <p:childTnLst>
                                    <p:set>
                                      <p:cBhvr>
                                        <p:cTn id="9" dur="1" fill="hold">
                                          <p:stCondLst>
                                            <p:cond delay="0"/>
                                          </p:stCondLst>
                                        </p:cTn>
                                        <p:tgtEl>
                                          <p:spTgt spid="3375"/>
                                        </p:tgtEl>
                                        <p:attrNameLst>
                                          <p:attrName>style.visibility</p:attrName>
                                        </p:attrNameLst>
                                      </p:cBhvr>
                                      <p:to>
                                        <p:strVal val="visible"/>
                                      </p:to>
                                    </p:set>
                                    <p:animEffect transition="in" filter="fade">
                                      <p:cBhvr>
                                        <p:cTn id="10" dur="500"/>
                                        <p:tgtEl>
                                          <p:spTgt spid="3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CE4BE"/>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E808D833-ABA1-4ACE-BAF2-AA174CE2E948}"/>
              </a:ext>
            </a:extLst>
          </p:cNvPr>
          <p:cNvCxnSpPr>
            <a:cxnSpLocks/>
          </p:cNvCxnSpPr>
          <p:nvPr/>
        </p:nvCxnSpPr>
        <p:spPr>
          <a:xfrm flipH="1">
            <a:off x="227023" y="-1534859"/>
            <a:ext cx="1252460" cy="4453715"/>
          </a:xfrm>
          <a:prstGeom prst="line">
            <a:avLst/>
          </a:prstGeom>
          <a:ln w="19050">
            <a:solidFill>
              <a:srgbClr val="CCCAA8"/>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D57144-483D-4B4F-A67E-5561A9B17ECB}"/>
              </a:ext>
            </a:extLst>
          </p:cNvPr>
          <p:cNvCxnSpPr/>
          <p:nvPr/>
        </p:nvCxnSpPr>
        <p:spPr>
          <a:xfrm flipH="1">
            <a:off x="2128876" y="4207933"/>
            <a:ext cx="190500" cy="1388534"/>
          </a:xfrm>
          <a:prstGeom prst="line">
            <a:avLst/>
          </a:prstGeom>
          <a:ln w="19050">
            <a:solidFill>
              <a:srgbClr val="CCCA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86C50C-2969-4CFB-B594-4316E94E86E2}"/>
              </a:ext>
            </a:extLst>
          </p:cNvPr>
          <p:cNvCxnSpPr>
            <a:cxnSpLocks/>
          </p:cNvCxnSpPr>
          <p:nvPr/>
        </p:nvCxnSpPr>
        <p:spPr>
          <a:xfrm>
            <a:off x="11540256" y="1044791"/>
            <a:ext cx="741091" cy="6164531"/>
          </a:xfrm>
          <a:prstGeom prst="line">
            <a:avLst/>
          </a:prstGeom>
          <a:ln w="19050">
            <a:solidFill>
              <a:srgbClr val="CCCAA8"/>
            </a:solidFill>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D7853323-16A0-405C-BC3F-B858FC5397B5}"/>
              </a:ext>
            </a:extLst>
          </p:cNvPr>
          <p:cNvSpPr/>
          <p:nvPr/>
        </p:nvSpPr>
        <p:spPr>
          <a:xfrm rot="940663">
            <a:off x="1898560" y="5506905"/>
            <a:ext cx="641038" cy="72772"/>
          </a:xfrm>
          <a:custGeom>
            <a:avLst/>
            <a:gdLst>
              <a:gd name="connsiteX0" fmla="*/ 0 w 3839633"/>
              <a:gd name="connsiteY0" fmla="*/ 232834 h 232834"/>
              <a:gd name="connsiteX1" fmla="*/ 774700 w 3839633"/>
              <a:gd name="connsiteY1" fmla="*/ 224367 h 232834"/>
              <a:gd name="connsiteX2" fmla="*/ 1824566 w 3839633"/>
              <a:gd name="connsiteY2" fmla="*/ 186267 h 232834"/>
              <a:gd name="connsiteX3" fmla="*/ 2874433 w 3839633"/>
              <a:gd name="connsiteY3" fmla="*/ 110067 h 232834"/>
              <a:gd name="connsiteX4" fmla="*/ 3839633 w 3839633"/>
              <a:gd name="connsiteY4" fmla="*/ 0 h 232834"/>
              <a:gd name="connsiteX0" fmla="*/ 0 w 3577415"/>
              <a:gd name="connsiteY0" fmla="*/ 0 h 242654"/>
              <a:gd name="connsiteX1" fmla="*/ 512482 w 3577415"/>
              <a:gd name="connsiteY1" fmla="*/ 232211 h 242654"/>
              <a:gd name="connsiteX2" fmla="*/ 1562348 w 3577415"/>
              <a:gd name="connsiteY2" fmla="*/ 194111 h 242654"/>
              <a:gd name="connsiteX3" fmla="*/ 2612215 w 3577415"/>
              <a:gd name="connsiteY3" fmla="*/ 117911 h 242654"/>
              <a:gd name="connsiteX4" fmla="*/ 3577415 w 3577415"/>
              <a:gd name="connsiteY4" fmla="*/ 7844 h 242654"/>
              <a:gd name="connsiteX0" fmla="*/ 0 w 3577415"/>
              <a:gd name="connsiteY0" fmla="*/ 0 h 242654"/>
              <a:gd name="connsiteX1" fmla="*/ 512482 w 3577415"/>
              <a:gd name="connsiteY1" fmla="*/ 232211 h 242654"/>
              <a:gd name="connsiteX2" fmla="*/ 1562348 w 3577415"/>
              <a:gd name="connsiteY2" fmla="*/ 194111 h 242654"/>
              <a:gd name="connsiteX3" fmla="*/ 2612215 w 3577415"/>
              <a:gd name="connsiteY3" fmla="*/ 117911 h 242654"/>
              <a:gd name="connsiteX4" fmla="*/ 3577415 w 3577415"/>
              <a:gd name="connsiteY4" fmla="*/ 7844 h 242654"/>
              <a:gd name="connsiteX0" fmla="*/ 0 w 3064933"/>
              <a:gd name="connsiteY0" fmla="*/ 224367 h 234810"/>
              <a:gd name="connsiteX1" fmla="*/ 1049866 w 3064933"/>
              <a:gd name="connsiteY1" fmla="*/ 186267 h 234810"/>
              <a:gd name="connsiteX2" fmla="*/ 2099733 w 3064933"/>
              <a:gd name="connsiteY2" fmla="*/ 110067 h 234810"/>
              <a:gd name="connsiteX3" fmla="*/ 3064933 w 3064933"/>
              <a:gd name="connsiteY3" fmla="*/ 0 h 234810"/>
              <a:gd name="connsiteX0" fmla="*/ 0 w 2015067"/>
              <a:gd name="connsiteY0" fmla="*/ 186267 h 186267"/>
              <a:gd name="connsiteX1" fmla="*/ 1049867 w 2015067"/>
              <a:gd name="connsiteY1" fmla="*/ 110067 h 186267"/>
              <a:gd name="connsiteX2" fmla="*/ 2015067 w 2015067"/>
              <a:gd name="connsiteY2" fmla="*/ 0 h 186267"/>
              <a:gd name="connsiteX0" fmla="*/ 0 w 965200"/>
              <a:gd name="connsiteY0" fmla="*/ 110067 h 110067"/>
              <a:gd name="connsiteX1" fmla="*/ 965200 w 965200"/>
              <a:gd name="connsiteY1" fmla="*/ 0 h 110067"/>
              <a:gd name="connsiteX0" fmla="*/ 0 w 965200"/>
              <a:gd name="connsiteY0" fmla="*/ 110067 h 110067"/>
              <a:gd name="connsiteX1" fmla="*/ 301559 w 965200"/>
              <a:gd name="connsiteY1" fmla="*/ 9296 h 110067"/>
              <a:gd name="connsiteX2" fmla="*/ 965200 w 965200"/>
              <a:gd name="connsiteY2" fmla="*/ 0 h 110067"/>
              <a:gd name="connsiteX0" fmla="*/ 0 w 965200"/>
              <a:gd name="connsiteY0" fmla="*/ 110067 h 110067"/>
              <a:gd name="connsiteX1" fmla="*/ 324162 w 965200"/>
              <a:gd name="connsiteY1" fmla="*/ 72204 h 110067"/>
              <a:gd name="connsiteX2" fmla="*/ 965200 w 965200"/>
              <a:gd name="connsiteY2" fmla="*/ 0 h 110067"/>
              <a:gd name="connsiteX0" fmla="*/ 0 w 641038"/>
              <a:gd name="connsiteY0" fmla="*/ 72204 h 72772"/>
              <a:gd name="connsiteX1" fmla="*/ 641038 w 641038"/>
              <a:gd name="connsiteY1" fmla="*/ 0 h 72772"/>
            </a:gdLst>
            <a:ahLst/>
            <a:cxnLst>
              <a:cxn ang="0">
                <a:pos x="connsiteX0" y="connsiteY0"/>
              </a:cxn>
              <a:cxn ang="0">
                <a:pos x="connsiteX1" y="connsiteY1"/>
              </a:cxn>
            </a:cxnLst>
            <a:rect l="l" t="t" r="r" b="b"/>
            <a:pathLst>
              <a:path w="641038" h="72772">
                <a:moveTo>
                  <a:pt x="0" y="72204"/>
                </a:moveTo>
                <a:cubicBezTo>
                  <a:pt x="9726" y="77923"/>
                  <a:pt x="326360" y="39511"/>
                  <a:pt x="641038" y="0"/>
                </a:cubicBezTo>
              </a:path>
            </a:pathLst>
          </a:custGeom>
          <a:noFill/>
          <a:ln w="19050">
            <a:solidFill>
              <a:srgbClr val="CFC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Freeform: Shape 13">
            <a:extLst>
              <a:ext uri="{FF2B5EF4-FFF2-40B4-BE49-F238E27FC236}">
                <a16:creationId xmlns:a16="http://schemas.microsoft.com/office/drawing/2014/main" id="{12F67104-9989-49BE-A207-45A12512B5F2}"/>
              </a:ext>
            </a:extLst>
          </p:cNvPr>
          <p:cNvSpPr/>
          <p:nvPr/>
        </p:nvSpPr>
        <p:spPr>
          <a:xfrm rot="1009465">
            <a:off x="-1214075" y="559251"/>
            <a:ext cx="3839633" cy="232834"/>
          </a:xfrm>
          <a:custGeom>
            <a:avLst/>
            <a:gdLst>
              <a:gd name="connsiteX0" fmla="*/ 0 w 3839633"/>
              <a:gd name="connsiteY0" fmla="*/ 232834 h 232834"/>
              <a:gd name="connsiteX1" fmla="*/ 774700 w 3839633"/>
              <a:gd name="connsiteY1" fmla="*/ 224367 h 232834"/>
              <a:gd name="connsiteX2" fmla="*/ 1824566 w 3839633"/>
              <a:gd name="connsiteY2" fmla="*/ 186267 h 232834"/>
              <a:gd name="connsiteX3" fmla="*/ 2874433 w 3839633"/>
              <a:gd name="connsiteY3" fmla="*/ 110067 h 232834"/>
              <a:gd name="connsiteX4" fmla="*/ 3839633 w 3839633"/>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633" h="232834">
                <a:moveTo>
                  <a:pt x="0" y="232834"/>
                </a:moveTo>
                <a:lnTo>
                  <a:pt x="774700" y="224367"/>
                </a:lnTo>
                <a:cubicBezTo>
                  <a:pt x="1078794" y="216606"/>
                  <a:pt x="1474611" y="205317"/>
                  <a:pt x="1824566" y="186267"/>
                </a:cubicBezTo>
                <a:cubicBezTo>
                  <a:pt x="2174521" y="167217"/>
                  <a:pt x="2538589" y="141111"/>
                  <a:pt x="2874433" y="110067"/>
                </a:cubicBezTo>
                <a:cubicBezTo>
                  <a:pt x="3210278" y="79022"/>
                  <a:pt x="3524955" y="39511"/>
                  <a:pt x="3839633" y="0"/>
                </a:cubicBezTo>
              </a:path>
            </a:pathLst>
          </a:custGeom>
          <a:noFill/>
          <a:ln w="19050">
            <a:solidFill>
              <a:srgbClr val="AFB0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reeform: Shape 12">
            <a:extLst>
              <a:ext uri="{FF2B5EF4-FFF2-40B4-BE49-F238E27FC236}">
                <a16:creationId xmlns:a16="http://schemas.microsoft.com/office/drawing/2014/main" id="{52BC725B-51A6-41BD-8373-434E4782D59A}"/>
              </a:ext>
            </a:extLst>
          </p:cNvPr>
          <p:cNvSpPr/>
          <p:nvPr/>
        </p:nvSpPr>
        <p:spPr>
          <a:xfrm rot="21172352">
            <a:off x="11641321" y="5245710"/>
            <a:ext cx="3839633" cy="232834"/>
          </a:xfrm>
          <a:custGeom>
            <a:avLst/>
            <a:gdLst>
              <a:gd name="connsiteX0" fmla="*/ 0 w 3839633"/>
              <a:gd name="connsiteY0" fmla="*/ 232834 h 232834"/>
              <a:gd name="connsiteX1" fmla="*/ 774700 w 3839633"/>
              <a:gd name="connsiteY1" fmla="*/ 224367 h 232834"/>
              <a:gd name="connsiteX2" fmla="*/ 1824566 w 3839633"/>
              <a:gd name="connsiteY2" fmla="*/ 186267 h 232834"/>
              <a:gd name="connsiteX3" fmla="*/ 2874433 w 3839633"/>
              <a:gd name="connsiteY3" fmla="*/ 110067 h 232834"/>
              <a:gd name="connsiteX4" fmla="*/ 3839633 w 3839633"/>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633" h="232834">
                <a:moveTo>
                  <a:pt x="0" y="232834"/>
                </a:moveTo>
                <a:lnTo>
                  <a:pt x="774700" y="224367"/>
                </a:lnTo>
                <a:cubicBezTo>
                  <a:pt x="1078794" y="216606"/>
                  <a:pt x="1474611" y="205317"/>
                  <a:pt x="1824566" y="186267"/>
                </a:cubicBezTo>
                <a:cubicBezTo>
                  <a:pt x="2174521" y="167217"/>
                  <a:pt x="2538589" y="141111"/>
                  <a:pt x="2874433" y="110067"/>
                </a:cubicBezTo>
                <a:cubicBezTo>
                  <a:pt x="3210278" y="79022"/>
                  <a:pt x="3524955" y="39511"/>
                  <a:pt x="3839633" y="0"/>
                </a:cubicBezTo>
              </a:path>
            </a:pathLst>
          </a:custGeom>
          <a:noFill/>
          <a:ln w="19050">
            <a:solidFill>
              <a:srgbClr val="CFC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descr="642899-animated.gif">
            <a:extLst>
              <a:ext uri="{FF2B5EF4-FFF2-40B4-BE49-F238E27FC236}">
                <a16:creationId xmlns:a16="http://schemas.microsoft.com/office/drawing/2014/main" id="{DBADBF83-9B12-486D-ADF5-769BB2478A6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02486" y="-5946411"/>
            <a:ext cx="9473233" cy="13948641"/>
          </a:xfrm>
          <a:prstGeom prst="rect">
            <a:avLst/>
          </a:prstGeom>
        </p:spPr>
      </p:pic>
      <p:sp>
        <p:nvSpPr>
          <p:cNvPr id="12" name="Freeform: Shape 11">
            <a:extLst>
              <a:ext uri="{FF2B5EF4-FFF2-40B4-BE49-F238E27FC236}">
                <a16:creationId xmlns:a16="http://schemas.microsoft.com/office/drawing/2014/main" id="{E3568405-AD1E-465E-9118-1A89ECD47D75}"/>
              </a:ext>
            </a:extLst>
          </p:cNvPr>
          <p:cNvSpPr/>
          <p:nvPr/>
        </p:nvSpPr>
        <p:spPr>
          <a:xfrm rot="21172352">
            <a:off x="11607311" y="785511"/>
            <a:ext cx="3839633" cy="232834"/>
          </a:xfrm>
          <a:custGeom>
            <a:avLst/>
            <a:gdLst>
              <a:gd name="connsiteX0" fmla="*/ 0 w 3839633"/>
              <a:gd name="connsiteY0" fmla="*/ 232834 h 232834"/>
              <a:gd name="connsiteX1" fmla="*/ 774700 w 3839633"/>
              <a:gd name="connsiteY1" fmla="*/ 224367 h 232834"/>
              <a:gd name="connsiteX2" fmla="*/ 1824566 w 3839633"/>
              <a:gd name="connsiteY2" fmla="*/ 186267 h 232834"/>
              <a:gd name="connsiteX3" fmla="*/ 2874433 w 3839633"/>
              <a:gd name="connsiteY3" fmla="*/ 110067 h 232834"/>
              <a:gd name="connsiteX4" fmla="*/ 3839633 w 3839633"/>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633" h="232834">
                <a:moveTo>
                  <a:pt x="0" y="232834"/>
                </a:moveTo>
                <a:lnTo>
                  <a:pt x="774700" y="224367"/>
                </a:lnTo>
                <a:cubicBezTo>
                  <a:pt x="1078794" y="216606"/>
                  <a:pt x="1474611" y="205317"/>
                  <a:pt x="1824566" y="186267"/>
                </a:cubicBezTo>
                <a:cubicBezTo>
                  <a:pt x="2174521" y="167217"/>
                  <a:pt x="2538589" y="141111"/>
                  <a:pt x="2874433" y="110067"/>
                </a:cubicBezTo>
                <a:cubicBezTo>
                  <a:pt x="3210278" y="79022"/>
                  <a:pt x="3524955" y="39511"/>
                  <a:pt x="3839633" y="0"/>
                </a:cubicBezTo>
              </a:path>
            </a:pathLst>
          </a:custGeom>
          <a:noFill/>
          <a:ln w="19050">
            <a:solidFill>
              <a:srgbClr val="CFC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Picture 21" descr="A picture containing transport, balloon, building, soccer&#10;&#10;Description automatically generated">
            <a:extLst>
              <a:ext uri="{FF2B5EF4-FFF2-40B4-BE49-F238E27FC236}">
                <a16:creationId xmlns:a16="http://schemas.microsoft.com/office/drawing/2014/main" id="{B7EFB017-CF8E-4EE2-945E-5266E77D495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4413" t="4027" r="6035" b="6420"/>
          <a:stretch/>
        </p:blipFill>
        <p:spPr>
          <a:xfrm>
            <a:off x="-1368273" y="2560319"/>
            <a:ext cx="5069624" cy="5069624"/>
          </a:xfrm>
          <a:prstGeom prst="ellipse">
            <a:avLst/>
          </a:prstGeom>
        </p:spPr>
      </p:pic>
      <p:sp>
        <p:nvSpPr>
          <p:cNvPr id="26" name="Rectangle 25">
            <a:extLst>
              <a:ext uri="{FF2B5EF4-FFF2-40B4-BE49-F238E27FC236}">
                <a16:creationId xmlns:a16="http://schemas.microsoft.com/office/drawing/2014/main" id="{DE7905EC-2854-4DAA-92A9-9A704203F7A7}"/>
              </a:ext>
            </a:extLst>
          </p:cNvPr>
          <p:cNvSpPr/>
          <p:nvPr/>
        </p:nvSpPr>
        <p:spPr>
          <a:xfrm>
            <a:off x="1161055" y="4899259"/>
            <a:ext cx="636856" cy="40495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Slide Number Placeholder 2">
            <a:extLst>
              <a:ext uri="{FF2B5EF4-FFF2-40B4-BE49-F238E27FC236}">
                <a16:creationId xmlns:a16="http://schemas.microsoft.com/office/drawing/2014/main" id="{7C5F9A22-1D11-4073-B0A8-DD0429149DA1}"/>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31</a:t>
            </a:fld>
            <a:endParaRPr lang="en-US" dirty="0"/>
          </a:p>
        </p:txBody>
      </p:sp>
    </p:spTree>
    <p:extLst>
      <p:ext uri="{BB962C8B-B14F-4D97-AF65-F5344CB8AC3E}">
        <p14:creationId xmlns:p14="http://schemas.microsoft.com/office/powerpoint/2010/main" val="3311053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06B7A8C0-C01F-49EC-81F4-CB7D31C2C09F}"/>
              </a:ext>
            </a:extLst>
          </p:cNvPr>
          <p:cNvGrpSpPr/>
          <p:nvPr/>
        </p:nvGrpSpPr>
        <p:grpSpPr>
          <a:xfrm>
            <a:off x="3519506" y="1570529"/>
            <a:ext cx="3332728" cy="1051598"/>
            <a:chOff x="3565053" y="1570106"/>
            <a:chExt cx="3332728" cy="1051598"/>
          </a:xfrm>
        </p:grpSpPr>
        <p:grpSp>
          <p:nvGrpSpPr>
            <p:cNvPr id="84" name="Group 83">
              <a:extLst>
                <a:ext uri="{FF2B5EF4-FFF2-40B4-BE49-F238E27FC236}">
                  <a16:creationId xmlns:a16="http://schemas.microsoft.com/office/drawing/2014/main" id="{1763CE91-FBAD-438C-9253-D9A65825FCF3}"/>
                </a:ext>
              </a:extLst>
            </p:cNvPr>
            <p:cNvGrpSpPr/>
            <p:nvPr/>
          </p:nvGrpSpPr>
          <p:grpSpPr>
            <a:xfrm>
              <a:off x="3565053" y="1570106"/>
              <a:ext cx="3332728" cy="1051598"/>
              <a:chOff x="4567376" y="1695554"/>
              <a:chExt cx="3644839" cy="1150080"/>
            </a:xfrm>
          </p:grpSpPr>
          <p:sp>
            <p:nvSpPr>
              <p:cNvPr id="86" name="Freeform: Shape 85">
                <a:extLst>
                  <a:ext uri="{FF2B5EF4-FFF2-40B4-BE49-F238E27FC236}">
                    <a16:creationId xmlns:a16="http://schemas.microsoft.com/office/drawing/2014/main" id="{D3626D60-EB30-44FD-ADB8-D758E4230EE0}"/>
                  </a:ext>
                </a:extLst>
              </p:cNvPr>
              <p:cNvSpPr/>
              <p:nvPr/>
            </p:nvSpPr>
            <p:spPr>
              <a:xfrm>
                <a:off x="6809304" y="1809248"/>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800" dirty="0"/>
              </a:p>
            </p:txBody>
          </p:sp>
          <p:sp>
            <p:nvSpPr>
              <p:cNvPr id="87" name="Arc 50">
                <a:extLst>
                  <a:ext uri="{FF2B5EF4-FFF2-40B4-BE49-F238E27FC236}">
                    <a16:creationId xmlns:a16="http://schemas.microsoft.com/office/drawing/2014/main" id="{7C8448F4-9AC0-452E-9B4E-0A9F8D158C9F}"/>
                  </a:ext>
                </a:extLst>
              </p:cNvPr>
              <p:cNvSpPr>
                <a:spLocks noChangeAspect="1" noEditPoints="1" noChangeArrowheads="1" noChangeShapeType="1"/>
              </p:cNvSpPr>
              <p:nvPr/>
            </p:nvSpPr>
            <p:spPr bwMode="auto">
              <a:xfrm rot="8113418">
                <a:off x="4567376" y="2022337"/>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7A36AD"/>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88" name="Arc 50">
                <a:extLst>
                  <a:ext uri="{FF2B5EF4-FFF2-40B4-BE49-F238E27FC236}">
                    <a16:creationId xmlns:a16="http://schemas.microsoft.com/office/drawing/2014/main" id="{82AA988C-08D6-4168-AC5E-2F1164DB91AB}"/>
                  </a:ext>
                </a:extLst>
              </p:cNvPr>
              <p:cNvSpPr>
                <a:spLocks noChangeAspect="1" noEditPoints="1" noChangeArrowheads="1" noChangeShapeType="1"/>
              </p:cNvSpPr>
              <p:nvPr/>
            </p:nvSpPr>
            <p:spPr bwMode="auto">
              <a:xfrm rot="8113418" flipH="1" flipV="1">
                <a:off x="7691667" y="2003891"/>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89" name="Arc 88">
                <a:extLst>
                  <a:ext uri="{FF2B5EF4-FFF2-40B4-BE49-F238E27FC236}">
                    <a16:creationId xmlns:a16="http://schemas.microsoft.com/office/drawing/2014/main" id="{4DB36F93-AF5B-4CD5-AD4E-1C10A711E494}"/>
                  </a:ext>
                </a:extLst>
              </p:cNvPr>
              <p:cNvSpPr/>
              <p:nvPr/>
            </p:nvSpPr>
            <p:spPr>
              <a:xfrm>
                <a:off x="5659721" y="1695554"/>
                <a:ext cx="1460149" cy="1150080"/>
              </a:xfrm>
              <a:prstGeom prst="arc">
                <a:avLst>
                  <a:gd name="adj1" fmla="val 12568956"/>
                  <a:gd name="adj2" fmla="val 19702535"/>
                </a:avLst>
              </a:prstGeom>
              <a:ln w="38100">
                <a:solidFill>
                  <a:srgbClr val="7A36A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0" name="Arc 89">
                <a:extLst>
                  <a:ext uri="{FF2B5EF4-FFF2-40B4-BE49-F238E27FC236}">
                    <a16:creationId xmlns:a16="http://schemas.microsoft.com/office/drawing/2014/main" id="{29EC77E3-291E-41C1-91D6-1A9FC7F76997}"/>
                  </a:ext>
                </a:extLst>
              </p:cNvPr>
              <p:cNvSpPr/>
              <p:nvPr/>
            </p:nvSpPr>
            <p:spPr>
              <a:xfrm rot="10800000">
                <a:off x="5659721" y="1695554"/>
                <a:ext cx="1460149" cy="1150080"/>
              </a:xfrm>
              <a:prstGeom prst="arc">
                <a:avLst>
                  <a:gd name="adj1" fmla="val 12671126"/>
                  <a:gd name="adj2" fmla="val 19885843"/>
                </a:avLst>
              </a:prstGeom>
              <a:ln w="381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85" name="rounded triangle">
              <a:extLst>
                <a:ext uri="{FF2B5EF4-FFF2-40B4-BE49-F238E27FC236}">
                  <a16:creationId xmlns:a16="http://schemas.microsoft.com/office/drawing/2014/main" id="{B76CBF1E-187D-4FA2-8BFB-888985432081}"/>
                </a:ext>
              </a:extLst>
            </p:cNvPr>
            <p:cNvSpPr/>
            <p:nvPr/>
          </p:nvSpPr>
          <p:spPr>
            <a:xfrm flipH="1" flipV="1">
              <a:off x="3991528" y="1821774"/>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cxnSp>
        <p:nvCxnSpPr>
          <p:cNvPr id="99" name="Straight Arrow Connector 98">
            <a:extLst>
              <a:ext uri="{FF2B5EF4-FFF2-40B4-BE49-F238E27FC236}">
                <a16:creationId xmlns:a16="http://schemas.microsoft.com/office/drawing/2014/main" id="{C264F099-88B9-714F-B6D6-B7692E7836F4}"/>
              </a:ext>
            </a:extLst>
          </p:cNvPr>
          <p:cNvCxnSpPr>
            <a:cxnSpLocks/>
          </p:cNvCxnSpPr>
          <p:nvPr/>
        </p:nvCxnSpPr>
        <p:spPr>
          <a:xfrm>
            <a:off x="4594320" y="5566718"/>
            <a:ext cx="1297692" cy="0"/>
          </a:xfrm>
          <a:prstGeom prst="straightConnector1">
            <a:avLst/>
          </a:prstGeom>
          <a:ln w="15875">
            <a:solidFill>
              <a:srgbClr val="084081">
                <a:alpha val="74000"/>
              </a:srgbClr>
            </a:solidFill>
            <a:prstDash val="dash"/>
            <a:headEnd type="none" w="lg" len="lg"/>
            <a:tailEnd type="stealth"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CA" dirty="0"/>
              <a:t>HMM: Behaviour from movement</a:t>
            </a:r>
          </a:p>
        </p:txBody>
      </p:sp>
      <p:sp>
        <p:nvSpPr>
          <p:cNvPr id="4" name="Slide Number Placeholder 3"/>
          <p:cNvSpPr>
            <a:spLocks noGrp="1"/>
          </p:cNvSpPr>
          <p:nvPr>
            <p:ph type="sldNum" sz="quarter" idx="12"/>
          </p:nvPr>
        </p:nvSpPr>
        <p:spPr/>
        <p:txBody>
          <a:bodyPr/>
          <a:lstStyle/>
          <a:p>
            <a:fld id="{E50A8D5F-7A10-4D19-B2BD-04FE5CA3B31F}" type="slidenum">
              <a:rPr lang="en-US" smtClean="0"/>
              <a:pPr/>
              <a:t>32</a:t>
            </a:fld>
            <a:endParaRPr lang="en-US" dirty="0"/>
          </a:p>
        </p:txBody>
      </p:sp>
      <p:sp>
        <p:nvSpPr>
          <p:cNvPr id="38" name="Content Placeholder 2"/>
          <p:cNvSpPr txBox="1">
            <a:spLocks/>
          </p:cNvSpPr>
          <p:nvPr/>
        </p:nvSpPr>
        <p:spPr>
          <a:xfrm>
            <a:off x="623948" y="3343647"/>
            <a:ext cx="2912820"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latin typeface="Montserrat" pitchFamily="2" charset="0"/>
              </a:rPr>
              <a:t>Hidden state:</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3579659" y="3412136"/>
            <a:ext cx="618424" cy="322370"/>
          </a:xfrm>
          <a:prstGeom prst="rect">
            <a:avLst/>
          </a:prstGeom>
          <a:ln>
            <a:noFill/>
          </a:ln>
        </p:spPr>
      </p:pic>
      <p:sp>
        <p:nvSpPr>
          <p:cNvPr id="33" name="Isosceles Triangle 32"/>
          <p:cNvSpPr/>
          <p:nvPr/>
        </p:nvSpPr>
        <p:spPr>
          <a:xfrm rot="5400000">
            <a:off x="4424219" y="3555120"/>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Isosceles Triangle 33"/>
          <p:cNvSpPr/>
          <p:nvPr/>
        </p:nvSpPr>
        <p:spPr>
          <a:xfrm rot="5400000">
            <a:off x="5680707" y="3555120"/>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Isosceles Triangle 34"/>
          <p:cNvSpPr/>
          <p:nvPr/>
        </p:nvSpPr>
        <p:spPr>
          <a:xfrm rot="5400000">
            <a:off x="6954237" y="3555120"/>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Isosceles Triangle 35"/>
          <p:cNvSpPr/>
          <p:nvPr/>
        </p:nvSpPr>
        <p:spPr>
          <a:xfrm rot="5400000">
            <a:off x="8227767" y="3555120"/>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Content Placeholder 2"/>
          <p:cNvSpPr txBox="1">
            <a:spLocks/>
          </p:cNvSpPr>
          <p:nvPr/>
        </p:nvSpPr>
        <p:spPr>
          <a:xfrm>
            <a:off x="623948" y="5312851"/>
            <a:ext cx="2694282"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latin typeface="Montserrat" pitchFamily="2" charset="0"/>
              </a:rPr>
              <a:t>Observation:</a:t>
            </a:r>
          </a:p>
        </p:txBody>
      </p:sp>
      <p:sp>
        <p:nvSpPr>
          <p:cNvPr id="74" name="Content Placeholder 2"/>
          <p:cNvSpPr txBox="1">
            <a:spLocks/>
          </p:cNvSpPr>
          <p:nvPr/>
        </p:nvSpPr>
        <p:spPr>
          <a:xfrm>
            <a:off x="623947" y="1835366"/>
            <a:ext cx="2824506" cy="543189"/>
          </a:xfrm>
          <a:prstGeom prst="rect">
            <a:avLst/>
          </a:prstGeom>
        </p:spPr>
        <p:txBody>
          <a:bodyPr>
            <a:normAutofit fontScale="92500"/>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latin typeface="Montserrat" pitchFamily="2" charset="0"/>
              </a:rPr>
              <a:t>Markov chain:</a:t>
            </a:r>
          </a:p>
        </p:txBody>
      </p:sp>
      <p:pic>
        <p:nvPicPr>
          <p:cNvPr id="79" name="Picture 7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4836147" y="3399073"/>
            <a:ext cx="618424" cy="322370"/>
          </a:xfrm>
          <a:prstGeom prst="rect">
            <a:avLst/>
          </a:prstGeom>
          <a:ln>
            <a:noFill/>
          </a:ln>
        </p:spPr>
      </p:pic>
      <p:pic>
        <p:nvPicPr>
          <p:cNvPr id="82" name="Picture 8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8626628" y="3412136"/>
            <a:ext cx="618424" cy="322370"/>
          </a:xfrm>
          <a:prstGeom prst="rect">
            <a:avLst/>
          </a:prstGeom>
          <a:ln>
            <a:noFill/>
          </a:ln>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6019419" y="3400603"/>
            <a:ext cx="696118" cy="368195"/>
          </a:xfrm>
          <a:prstGeom prst="rect">
            <a:avLst/>
          </a:prstGeom>
          <a:ln>
            <a:noFill/>
          </a:ln>
        </p:spPr>
      </p:pic>
      <p:pic>
        <p:nvPicPr>
          <p:cNvPr id="76" name="Picture 7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7292949" y="3400604"/>
            <a:ext cx="696118" cy="368195"/>
          </a:xfrm>
          <a:prstGeom prst="rect">
            <a:avLst/>
          </a:prstGeom>
          <a:ln>
            <a:noFill/>
          </a:ln>
        </p:spPr>
      </p:pic>
      <p:cxnSp>
        <p:nvCxnSpPr>
          <p:cNvPr id="69" name="Straight Arrow Connector 68"/>
          <p:cNvCxnSpPr>
            <a:cxnSpLocks/>
          </p:cNvCxnSpPr>
          <p:nvPr/>
        </p:nvCxnSpPr>
        <p:spPr>
          <a:xfrm>
            <a:off x="6368096"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cxnSpLocks/>
          </p:cNvCxnSpPr>
          <p:nvPr/>
        </p:nvCxnSpPr>
        <p:spPr>
          <a:xfrm>
            <a:off x="7641008"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cxnSpLocks/>
          </p:cNvCxnSpPr>
          <p:nvPr/>
        </p:nvCxnSpPr>
        <p:spPr>
          <a:xfrm>
            <a:off x="8900498"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p:cNvCxnSpPr>
          <p:nvPr/>
        </p:nvCxnSpPr>
        <p:spPr>
          <a:xfrm>
            <a:off x="5102468"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a:off x="3851295"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D518D7B-C14F-5148-9835-33F070136A84}"/>
              </a:ext>
            </a:extLst>
          </p:cNvPr>
          <p:cNvCxnSpPr>
            <a:cxnSpLocks/>
          </p:cNvCxnSpPr>
          <p:nvPr/>
        </p:nvCxnSpPr>
        <p:spPr>
          <a:xfrm flipV="1">
            <a:off x="5615748" y="6199251"/>
            <a:ext cx="589842" cy="6801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8DBD7B3-E7A1-C441-9DCE-16D28EB946EC}"/>
              </a:ext>
            </a:extLst>
          </p:cNvPr>
          <p:cNvCxnSpPr>
            <a:cxnSpLocks/>
          </p:cNvCxnSpPr>
          <p:nvPr/>
        </p:nvCxnSpPr>
        <p:spPr>
          <a:xfrm flipH="1" flipV="1">
            <a:off x="6169401" y="5915262"/>
            <a:ext cx="3493" cy="28538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37CAC2A-BF85-824D-8ADB-26FF1C12646C}"/>
              </a:ext>
            </a:extLst>
          </p:cNvPr>
          <p:cNvCxnSpPr>
            <a:cxnSpLocks/>
          </p:cNvCxnSpPr>
          <p:nvPr/>
        </p:nvCxnSpPr>
        <p:spPr>
          <a:xfrm>
            <a:off x="6169400" y="5951718"/>
            <a:ext cx="1012512" cy="247533"/>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AE5D22F-1E27-AD49-ACED-327742ECBBAF}"/>
              </a:ext>
            </a:extLst>
          </p:cNvPr>
          <p:cNvCxnSpPr>
            <a:cxnSpLocks/>
          </p:cNvCxnSpPr>
          <p:nvPr/>
        </p:nvCxnSpPr>
        <p:spPr>
          <a:xfrm>
            <a:off x="4595046" y="5572932"/>
            <a:ext cx="1045262" cy="71065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264F099-88B9-714F-B6D6-B7692E7836F4}"/>
              </a:ext>
            </a:extLst>
          </p:cNvPr>
          <p:cNvCxnSpPr>
            <a:cxnSpLocks/>
          </p:cNvCxnSpPr>
          <p:nvPr/>
        </p:nvCxnSpPr>
        <p:spPr>
          <a:xfrm>
            <a:off x="3488045" y="5565179"/>
            <a:ext cx="1102637" cy="0"/>
          </a:xfrm>
          <a:prstGeom prst="straightConnector1">
            <a:avLst/>
          </a:prstGeom>
          <a:ln w="28575">
            <a:solidFill>
              <a:srgbClr val="08408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3488044" y="5687638"/>
            <a:ext cx="1102635" cy="640826"/>
            <a:chOff x="2815745" y="4436822"/>
            <a:chExt cx="1102635" cy="640826"/>
          </a:xfrm>
        </p:grpSpPr>
        <p:sp>
          <p:nvSpPr>
            <p:cNvPr id="30" name="Right Brace 29"/>
            <p:cNvSpPr/>
            <p:nvPr/>
          </p:nvSpPr>
          <p:spPr>
            <a:xfrm rot="5400000">
              <a:off x="3253251" y="3999316"/>
              <a:ext cx="227623" cy="1102635"/>
            </a:xfrm>
            <a:prstGeom prst="rightBrace">
              <a:avLst>
                <a:gd name="adj1" fmla="val 204933"/>
                <a:gd name="adj2" fmla="val 50000"/>
              </a:avLst>
            </a:prstGeom>
            <a:ln w="12700">
              <a:solidFill>
                <a:srgbClr val="084081">
                  <a:alpha val="75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8" name="Content Placeholder 2"/>
            <p:cNvSpPr txBox="1">
              <a:spLocks/>
            </p:cNvSpPr>
            <p:nvPr/>
          </p:nvSpPr>
          <p:spPr>
            <a:xfrm>
              <a:off x="3053032" y="4681108"/>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i="1" dirty="0">
                  <a:latin typeface="CMU Serif" panose="02000603000000000000" pitchFamily="2" charset="0"/>
                  <a:ea typeface="CMU Serif" panose="02000603000000000000" pitchFamily="2" charset="0"/>
                  <a:cs typeface="CMU Serif" panose="02000603000000000000" pitchFamily="2" charset="0"/>
                </a:rPr>
                <a:t>l</a:t>
              </a:r>
            </a:p>
          </p:txBody>
        </p:sp>
      </p:grpSp>
      <p:sp>
        <p:nvSpPr>
          <p:cNvPr id="49" name="Arc 48"/>
          <p:cNvSpPr/>
          <p:nvPr/>
        </p:nvSpPr>
        <p:spPr>
          <a:xfrm rot="5400000">
            <a:off x="3862551" y="4812075"/>
            <a:ext cx="1481138" cy="1481138"/>
          </a:xfrm>
          <a:prstGeom prst="arc">
            <a:avLst>
              <a:gd name="adj1" fmla="val 16221635"/>
              <a:gd name="adj2" fmla="val 18254379"/>
            </a:avLst>
          </a:prstGeom>
          <a:ln w="12700">
            <a:solidFill>
              <a:srgbClr val="084081">
                <a:alpha val="74902"/>
              </a:srgbClr>
            </a:solidFill>
            <a:prstDash val="soli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5" name="Content Placeholder 2"/>
          <p:cNvSpPr txBox="1">
            <a:spLocks/>
          </p:cNvSpPr>
          <p:nvPr/>
        </p:nvSpPr>
        <p:spPr>
          <a:xfrm>
            <a:off x="5286209" y="5693030"/>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l-GR" sz="24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ϕ</a:t>
            </a:r>
            <a:endParaRPr lang="en-CA" sz="2400" dirty="0">
              <a:latin typeface="CMU Serif" panose="02000603000000000000" pitchFamily="2" charset="0"/>
              <a:ea typeface="CMU Serif" panose="02000603000000000000" pitchFamily="2" charset="0"/>
              <a:cs typeface="CMU Serif" panose="02000603000000000000" pitchFamily="2" charset="0"/>
            </a:endParaRPr>
          </a:p>
        </p:txBody>
      </p:sp>
      <p:grpSp>
        <p:nvGrpSpPr>
          <p:cNvPr id="48" name="Group 47"/>
          <p:cNvGrpSpPr/>
          <p:nvPr/>
        </p:nvGrpSpPr>
        <p:grpSpPr>
          <a:xfrm>
            <a:off x="3296627" y="5565767"/>
            <a:ext cx="2595382" cy="0"/>
            <a:chOff x="2882724" y="4687767"/>
            <a:chExt cx="2223115" cy="0"/>
          </a:xfrm>
        </p:grpSpPr>
        <p:cxnSp>
          <p:nvCxnSpPr>
            <p:cNvPr id="101" name="Straight Arrow Connector 100">
              <a:extLst>
                <a:ext uri="{FF2B5EF4-FFF2-40B4-BE49-F238E27FC236}">
                  <a16:creationId xmlns:a16="http://schemas.microsoft.com/office/drawing/2014/main" id="{C264F099-88B9-714F-B6D6-B7692E7836F4}"/>
                </a:ext>
              </a:extLst>
            </p:cNvPr>
            <p:cNvCxnSpPr>
              <a:cxnSpLocks/>
            </p:cNvCxnSpPr>
            <p:nvPr/>
          </p:nvCxnSpPr>
          <p:spPr>
            <a:xfrm>
              <a:off x="3994281" y="4687767"/>
              <a:ext cx="1111558" cy="0"/>
            </a:xfrm>
            <a:prstGeom prst="straightConnector1">
              <a:avLst/>
            </a:prstGeom>
            <a:ln w="15875">
              <a:solidFill>
                <a:srgbClr val="084081">
                  <a:alpha val="74000"/>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C264F099-88B9-714F-B6D6-B7692E7836F4}"/>
                </a:ext>
              </a:extLst>
            </p:cNvPr>
            <p:cNvCxnSpPr>
              <a:cxnSpLocks/>
            </p:cNvCxnSpPr>
            <p:nvPr/>
          </p:nvCxnSpPr>
          <p:spPr>
            <a:xfrm>
              <a:off x="2882724" y="4687767"/>
              <a:ext cx="1111558" cy="0"/>
            </a:xfrm>
            <a:prstGeom prst="straightConnector1">
              <a:avLst/>
            </a:prstGeom>
            <a:ln w="15875">
              <a:solidFill>
                <a:srgbClr val="084081">
                  <a:alpha val="0"/>
                </a:srgbClr>
              </a:solidFill>
              <a:prstDash val="dash"/>
              <a:headEnd type="stealth" w="med" len="med"/>
              <a:tailEnd type="none" w="lg" len="lg"/>
            </a:ln>
          </p:spPr>
          <p:style>
            <a:lnRef idx="1">
              <a:schemeClr val="accent1"/>
            </a:lnRef>
            <a:fillRef idx="0">
              <a:schemeClr val="accent1"/>
            </a:fillRef>
            <a:effectRef idx="0">
              <a:schemeClr val="accent1"/>
            </a:effectRef>
            <a:fontRef idx="minor">
              <a:schemeClr val="tx1"/>
            </a:fontRef>
          </p:style>
        </p:cxnSp>
      </p:grpSp>
      <p:pic>
        <p:nvPicPr>
          <p:cNvPr id="53" name="Content Placeholder 31" descr="Text&#10;&#10;Description automatically generated">
            <a:extLst>
              <a:ext uri="{FF2B5EF4-FFF2-40B4-BE49-F238E27FC236}">
                <a16:creationId xmlns:a16="http://schemas.microsoft.com/office/drawing/2014/main" id="{67920946-E8C0-4330-A88D-B0443B2849EB}"/>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594102" y="4526404"/>
            <a:ext cx="2399759" cy="978909"/>
          </a:xfrm>
          <a:prstGeom prst="rect">
            <a:avLst/>
          </a:prstGeom>
        </p:spPr>
      </p:pic>
      <p:pic>
        <p:nvPicPr>
          <p:cNvPr id="7" name="Picture 6" descr="Timeline&#10;&#10;Description automatically generated">
            <a:extLst>
              <a:ext uri="{FF2B5EF4-FFF2-40B4-BE49-F238E27FC236}">
                <a16:creationId xmlns:a16="http://schemas.microsoft.com/office/drawing/2014/main" id="{2F176BE1-B112-4024-8815-E76E7FCA95F6}"/>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245852" y="1561129"/>
            <a:ext cx="2235707" cy="1026600"/>
          </a:xfrm>
          <a:prstGeom prst="rect">
            <a:avLst/>
          </a:prstGeom>
        </p:spPr>
      </p:pic>
      <p:pic>
        <p:nvPicPr>
          <p:cNvPr id="56" name="Picture 55" descr="Timeline&#10;&#10;Description automatically generated">
            <a:extLst>
              <a:ext uri="{FF2B5EF4-FFF2-40B4-BE49-F238E27FC236}">
                <a16:creationId xmlns:a16="http://schemas.microsoft.com/office/drawing/2014/main" id="{48D2C618-91AA-48E8-96CE-895980E0A0E7}"/>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374287" y="3179894"/>
            <a:ext cx="188068" cy="283647"/>
          </a:xfrm>
          <a:prstGeom prst="rect">
            <a:avLst/>
          </a:prstGeom>
        </p:spPr>
      </p:pic>
      <p:pic>
        <p:nvPicPr>
          <p:cNvPr id="63" name="Picture 62" descr="Timeline&#10;&#10;Description automatically generated">
            <a:extLst>
              <a:ext uri="{FF2B5EF4-FFF2-40B4-BE49-F238E27FC236}">
                <a16:creationId xmlns:a16="http://schemas.microsoft.com/office/drawing/2014/main" id="{30D13871-6F3B-4A27-8442-BA5C73FCCB91}"/>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622507" y="3179894"/>
            <a:ext cx="188068" cy="283647"/>
          </a:xfrm>
          <a:prstGeom prst="rect">
            <a:avLst/>
          </a:prstGeom>
        </p:spPr>
      </p:pic>
      <p:pic>
        <p:nvPicPr>
          <p:cNvPr id="64" name="Picture 63" descr="Timeline&#10;&#10;Description automatically generated">
            <a:extLst>
              <a:ext uri="{FF2B5EF4-FFF2-40B4-BE49-F238E27FC236}">
                <a16:creationId xmlns:a16="http://schemas.microsoft.com/office/drawing/2014/main" id="{1699D269-1B34-4D31-B887-8B515C5BFB0B}"/>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925764" y="3179894"/>
            <a:ext cx="188068" cy="283647"/>
          </a:xfrm>
          <a:prstGeom prst="rect">
            <a:avLst/>
          </a:prstGeom>
        </p:spPr>
      </p:pic>
      <p:pic>
        <p:nvPicPr>
          <p:cNvPr id="65" name="Picture 64" descr="Timeline&#10;&#10;Description automatically generated">
            <a:extLst>
              <a:ext uri="{FF2B5EF4-FFF2-40B4-BE49-F238E27FC236}">
                <a16:creationId xmlns:a16="http://schemas.microsoft.com/office/drawing/2014/main" id="{614043F8-4DC2-43F6-8EE3-1447BE805E7C}"/>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175638" y="3179894"/>
            <a:ext cx="188068" cy="283647"/>
          </a:xfrm>
          <a:prstGeom prst="rect">
            <a:avLst/>
          </a:prstGeom>
        </p:spPr>
      </p:pic>
      <p:sp>
        <p:nvSpPr>
          <p:cNvPr id="71" name="Freeform: Shape 70">
            <a:extLst>
              <a:ext uri="{FF2B5EF4-FFF2-40B4-BE49-F238E27FC236}">
                <a16:creationId xmlns:a16="http://schemas.microsoft.com/office/drawing/2014/main" id="{469D7A63-384D-4EE9-8BF5-C7E14724830B}"/>
              </a:ext>
            </a:extLst>
          </p:cNvPr>
          <p:cNvSpPr/>
          <p:nvPr/>
        </p:nvSpPr>
        <p:spPr>
          <a:xfrm>
            <a:off x="5973422" y="3206564"/>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75" name="Freeform: Shape 74">
            <a:extLst>
              <a:ext uri="{FF2B5EF4-FFF2-40B4-BE49-F238E27FC236}">
                <a16:creationId xmlns:a16="http://schemas.microsoft.com/office/drawing/2014/main" id="{853170E0-FB97-469D-B474-65534D4C1263}"/>
              </a:ext>
            </a:extLst>
          </p:cNvPr>
          <p:cNvSpPr/>
          <p:nvPr/>
        </p:nvSpPr>
        <p:spPr>
          <a:xfrm>
            <a:off x="7238120" y="3206564"/>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CD01B807-E136-4BB4-A563-01B5934732D8}"/>
                  </a:ext>
                </a:extLst>
              </p:cNvPr>
              <p:cNvSpPr/>
              <p:nvPr/>
            </p:nvSpPr>
            <p:spPr>
              <a:xfrm>
                <a:off x="3515748" y="4660953"/>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r>
                            <a:rPr lang="en-CA" i="1">
                              <a:solidFill>
                                <a:schemeClr val="tx1"/>
                              </a:solidFill>
                              <a:latin typeface="Cambria Math" panose="02040503050406030204" pitchFamily="18" charset="0"/>
                            </a:rPr>
                            <m:t>−2</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r>
                            <a:rPr lang="en-CA" i="1">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67" name="Oval 66">
                <a:extLst>
                  <a:ext uri="{FF2B5EF4-FFF2-40B4-BE49-F238E27FC236}">
                    <a16:creationId xmlns:a16="http://schemas.microsoft.com/office/drawing/2014/main" id="{CD01B807-E136-4BB4-A563-01B5934732D8}"/>
                  </a:ext>
                </a:extLst>
              </p:cNvPr>
              <p:cNvSpPr>
                <a:spLocks noRot="1" noChangeAspect="1" noMove="1" noResize="1" noEditPoints="1" noAdjustHandles="1" noChangeArrowheads="1" noChangeShapeType="1" noTextEdit="1"/>
              </p:cNvSpPr>
              <p:nvPr/>
            </p:nvSpPr>
            <p:spPr>
              <a:xfrm>
                <a:off x="3515748" y="4660953"/>
                <a:ext cx="679076" cy="695344"/>
              </a:xfrm>
              <a:prstGeom prst="ellipse">
                <a:avLst/>
              </a:prstGeom>
              <a:blipFill>
                <a:blip r:embed="rId8"/>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BF29E3ED-ACBB-4FCA-91BB-E630441201B3}"/>
                  </a:ext>
                </a:extLst>
              </p:cNvPr>
              <p:cNvSpPr/>
              <p:nvPr/>
            </p:nvSpPr>
            <p:spPr>
              <a:xfrm>
                <a:off x="4778436" y="4660953"/>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r>
                            <a:rPr lang="en-CA" i="1">
                              <a:solidFill>
                                <a:schemeClr val="tx1"/>
                              </a:solidFill>
                              <a:latin typeface="Cambria Math" panose="02040503050406030204" pitchFamily="18" charset="0"/>
                            </a:rPr>
                            <m:t>−1</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r>
                            <a:rPr lang="en-CA" i="1">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Oval 67">
                <a:extLst>
                  <a:ext uri="{FF2B5EF4-FFF2-40B4-BE49-F238E27FC236}">
                    <a16:creationId xmlns:a16="http://schemas.microsoft.com/office/drawing/2014/main" id="{BF29E3ED-ACBB-4FCA-91BB-E630441201B3}"/>
                  </a:ext>
                </a:extLst>
              </p:cNvPr>
              <p:cNvSpPr>
                <a:spLocks noRot="1" noChangeAspect="1" noMove="1" noResize="1" noEditPoints="1" noAdjustHandles="1" noChangeArrowheads="1" noChangeShapeType="1" noTextEdit="1"/>
              </p:cNvSpPr>
              <p:nvPr/>
            </p:nvSpPr>
            <p:spPr>
              <a:xfrm>
                <a:off x="4778436" y="4660953"/>
                <a:ext cx="679076" cy="695344"/>
              </a:xfrm>
              <a:prstGeom prst="ellipse">
                <a:avLst/>
              </a:prstGeom>
              <a:blipFill>
                <a:blip r:embed="rId9"/>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Oval 76">
                <a:extLst>
                  <a:ext uri="{FF2B5EF4-FFF2-40B4-BE49-F238E27FC236}">
                    <a16:creationId xmlns:a16="http://schemas.microsoft.com/office/drawing/2014/main" id="{3EB4179C-52C9-40A2-9419-321D7E5BF2D3}"/>
                  </a:ext>
                </a:extLst>
              </p:cNvPr>
              <p:cNvSpPr/>
              <p:nvPr/>
            </p:nvSpPr>
            <p:spPr>
              <a:xfrm>
                <a:off x="6023869" y="4660953"/>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77" name="Oval 76">
                <a:extLst>
                  <a:ext uri="{FF2B5EF4-FFF2-40B4-BE49-F238E27FC236}">
                    <a16:creationId xmlns:a16="http://schemas.microsoft.com/office/drawing/2014/main" id="{3EB4179C-52C9-40A2-9419-321D7E5BF2D3}"/>
                  </a:ext>
                </a:extLst>
              </p:cNvPr>
              <p:cNvSpPr>
                <a:spLocks noRot="1" noChangeAspect="1" noMove="1" noResize="1" noEditPoints="1" noAdjustHandles="1" noChangeArrowheads="1" noChangeShapeType="1" noTextEdit="1"/>
              </p:cNvSpPr>
              <p:nvPr/>
            </p:nvSpPr>
            <p:spPr>
              <a:xfrm>
                <a:off x="6023869" y="4660953"/>
                <a:ext cx="679076" cy="695344"/>
              </a:xfrm>
              <a:prstGeom prst="ellipse">
                <a:avLst/>
              </a:prstGeom>
              <a:blipFill>
                <a:blip r:embed="rId10"/>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Oval 77">
                <a:extLst>
                  <a:ext uri="{FF2B5EF4-FFF2-40B4-BE49-F238E27FC236}">
                    <a16:creationId xmlns:a16="http://schemas.microsoft.com/office/drawing/2014/main" id="{E58D5BD4-D8C0-4707-8B95-8F77F67CAEBA}"/>
                  </a:ext>
                </a:extLst>
              </p:cNvPr>
              <p:cNvSpPr/>
              <p:nvPr/>
            </p:nvSpPr>
            <p:spPr>
              <a:xfrm>
                <a:off x="7310164" y="4660953"/>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+1</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78" name="Oval 77">
                <a:extLst>
                  <a:ext uri="{FF2B5EF4-FFF2-40B4-BE49-F238E27FC236}">
                    <a16:creationId xmlns:a16="http://schemas.microsoft.com/office/drawing/2014/main" id="{E58D5BD4-D8C0-4707-8B95-8F77F67CAEBA}"/>
                  </a:ext>
                </a:extLst>
              </p:cNvPr>
              <p:cNvSpPr>
                <a:spLocks noRot="1" noChangeAspect="1" noMove="1" noResize="1" noEditPoints="1" noAdjustHandles="1" noChangeArrowheads="1" noChangeShapeType="1" noTextEdit="1"/>
              </p:cNvSpPr>
              <p:nvPr/>
            </p:nvSpPr>
            <p:spPr>
              <a:xfrm>
                <a:off x="7310164" y="4660953"/>
                <a:ext cx="679076" cy="695344"/>
              </a:xfrm>
              <a:prstGeom prst="ellipse">
                <a:avLst/>
              </a:prstGeom>
              <a:blipFill>
                <a:blip r:embed="rId11"/>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val 80">
                <a:extLst>
                  <a:ext uri="{FF2B5EF4-FFF2-40B4-BE49-F238E27FC236}">
                    <a16:creationId xmlns:a16="http://schemas.microsoft.com/office/drawing/2014/main" id="{71680267-24AF-4F18-8876-DF4D2E6AC389}"/>
                  </a:ext>
                </a:extLst>
              </p:cNvPr>
              <p:cNvSpPr/>
              <p:nvPr/>
            </p:nvSpPr>
            <p:spPr>
              <a:xfrm>
                <a:off x="8570489" y="4660953"/>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m:t>
                          </m:r>
                          <m:r>
                            <a:rPr lang="en-CA" i="1">
                              <a:solidFill>
                                <a:schemeClr val="tx1"/>
                              </a:solidFill>
                              <a:latin typeface="Cambria Math" panose="02040503050406030204" pitchFamily="18" charset="0"/>
                            </a:rPr>
                            <m:t>2</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m:t>
                          </m:r>
                          <m:r>
                            <a:rPr lang="en-CA" i="1">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81" name="Oval 80">
                <a:extLst>
                  <a:ext uri="{FF2B5EF4-FFF2-40B4-BE49-F238E27FC236}">
                    <a16:creationId xmlns:a16="http://schemas.microsoft.com/office/drawing/2014/main" id="{71680267-24AF-4F18-8876-DF4D2E6AC389}"/>
                  </a:ext>
                </a:extLst>
              </p:cNvPr>
              <p:cNvSpPr>
                <a:spLocks noRot="1" noChangeAspect="1" noMove="1" noResize="1" noEditPoints="1" noAdjustHandles="1" noChangeArrowheads="1" noChangeShapeType="1" noTextEdit="1"/>
              </p:cNvSpPr>
              <p:nvPr/>
            </p:nvSpPr>
            <p:spPr>
              <a:xfrm>
                <a:off x="8570489" y="4660953"/>
                <a:ext cx="679076" cy="695344"/>
              </a:xfrm>
              <a:prstGeom prst="ellipse">
                <a:avLst/>
              </a:prstGeom>
              <a:blipFill>
                <a:blip r:embed="rId12"/>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Rectangle 103">
                <a:extLst>
                  <a:ext uri="{FF2B5EF4-FFF2-40B4-BE49-F238E27FC236}">
                    <a16:creationId xmlns:a16="http://schemas.microsoft.com/office/drawing/2014/main" id="{F52241E3-034F-4599-ADAF-C44CA791BA65}"/>
                  </a:ext>
                </a:extLst>
              </p:cNvPr>
              <p:cNvSpPr/>
              <p:nvPr/>
            </p:nvSpPr>
            <p:spPr>
              <a:xfrm>
                <a:off x="3948798" y="4152568"/>
                <a:ext cx="814133"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i="0" smtClean="0">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r>
                                <a:rPr lang="en-CA" b="0" i="1" smtClean="0">
                                  <a:latin typeface="Cambria Math" panose="02040503050406030204" pitchFamily="18" charset="0"/>
                                </a:rPr>
                                <m:t>−2</m:t>
                              </m:r>
                            </m:sub>
                          </m:sSub>
                        </m:e>
                      </m:d>
                    </m:oMath>
                  </m:oMathPara>
                </a14:m>
                <a:endParaRPr lang="en-US" baseline="-25000" dirty="0"/>
              </a:p>
            </p:txBody>
          </p:sp>
        </mc:Choice>
        <mc:Fallback xmlns="">
          <p:sp>
            <p:nvSpPr>
              <p:cNvPr id="104" name="Rectangle 103">
                <a:extLst>
                  <a:ext uri="{FF2B5EF4-FFF2-40B4-BE49-F238E27FC236}">
                    <a16:creationId xmlns:a16="http://schemas.microsoft.com/office/drawing/2014/main" id="{F52241E3-034F-4599-ADAF-C44CA791BA65}"/>
                  </a:ext>
                </a:extLst>
              </p:cNvPr>
              <p:cNvSpPr>
                <a:spLocks noRot="1" noChangeAspect="1" noMove="1" noResize="1" noEditPoints="1" noAdjustHandles="1" noChangeArrowheads="1" noChangeShapeType="1" noTextEdit="1"/>
              </p:cNvSpPr>
              <p:nvPr/>
            </p:nvSpPr>
            <p:spPr>
              <a:xfrm>
                <a:off x="3948798" y="4152568"/>
                <a:ext cx="814133" cy="270652"/>
              </a:xfrm>
              <a:prstGeom prst="rect">
                <a:avLst/>
              </a:prstGeom>
              <a:blipFill>
                <a:blip r:embed="rId13"/>
                <a:stretch>
                  <a:fillRect l="-6767"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tangle 105">
                <a:extLst>
                  <a:ext uri="{FF2B5EF4-FFF2-40B4-BE49-F238E27FC236}">
                    <a16:creationId xmlns:a16="http://schemas.microsoft.com/office/drawing/2014/main" id="{2B1EAC0E-D0B5-4237-A0CE-63F0E02361E0}"/>
                  </a:ext>
                </a:extLst>
              </p:cNvPr>
              <p:cNvSpPr/>
              <p:nvPr/>
            </p:nvSpPr>
            <p:spPr>
              <a:xfrm>
                <a:off x="5199235" y="4152568"/>
                <a:ext cx="803746"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r>
                                <a:rPr lang="en-CA" b="0" i="1" smtClean="0">
                                  <a:latin typeface="Cambria Math" panose="02040503050406030204" pitchFamily="18" charset="0"/>
                                </a:rPr>
                                <m:t>−1</m:t>
                              </m:r>
                            </m:sub>
                          </m:sSub>
                        </m:e>
                      </m:d>
                    </m:oMath>
                  </m:oMathPara>
                </a14:m>
                <a:endParaRPr lang="en-US" baseline="-25000" dirty="0"/>
              </a:p>
            </p:txBody>
          </p:sp>
        </mc:Choice>
        <mc:Fallback xmlns="">
          <p:sp>
            <p:nvSpPr>
              <p:cNvPr id="106" name="Rectangle 105">
                <a:extLst>
                  <a:ext uri="{FF2B5EF4-FFF2-40B4-BE49-F238E27FC236}">
                    <a16:creationId xmlns:a16="http://schemas.microsoft.com/office/drawing/2014/main" id="{2B1EAC0E-D0B5-4237-A0CE-63F0E02361E0}"/>
                  </a:ext>
                </a:extLst>
              </p:cNvPr>
              <p:cNvSpPr>
                <a:spLocks noRot="1" noChangeAspect="1" noMove="1" noResize="1" noEditPoints="1" noAdjustHandles="1" noChangeArrowheads="1" noChangeShapeType="1" noTextEdit="1"/>
              </p:cNvSpPr>
              <p:nvPr/>
            </p:nvSpPr>
            <p:spPr>
              <a:xfrm>
                <a:off x="5199235" y="4152568"/>
                <a:ext cx="803746" cy="270652"/>
              </a:xfrm>
              <a:prstGeom prst="rect">
                <a:avLst/>
              </a:prstGeom>
              <a:blipFill>
                <a:blip r:embed="rId14"/>
                <a:stretch>
                  <a:fillRect l="-7576"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84C0B259-ADE4-496D-94B0-69AA5718852E}"/>
                  </a:ext>
                </a:extLst>
              </p:cNvPr>
              <p:cNvSpPr/>
              <p:nvPr/>
            </p:nvSpPr>
            <p:spPr>
              <a:xfrm>
                <a:off x="6433964" y="4152568"/>
                <a:ext cx="584134"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sub>
                          </m:sSub>
                        </m:e>
                      </m:d>
                    </m:oMath>
                  </m:oMathPara>
                </a14:m>
                <a:endParaRPr lang="en-US" baseline="-25000" dirty="0"/>
              </a:p>
            </p:txBody>
          </p:sp>
        </mc:Choice>
        <mc:Fallback xmlns="">
          <p:sp>
            <p:nvSpPr>
              <p:cNvPr id="107" name="Rectangle 106">
                <a:extLst>
                  <a:ext uri="{FF2B5EF4-FFF2-40B4-BE49-F238E27FC236}">
                    <a16:creationId xmlns:a16="http://schemas.microsoft.com/office/drawing/2014/main" id="{84C0B259-ADE4-496D-94B0-69AA5718852E}"/>
                  </a:ext>
                </a:extLst>
              </p:cNvPr>
              <p:cNvSpPr>
                <a:spLocks noRot="1" noChangeAspect="1" noMove="1" noResize="1" noEditPoints="1" noAdjustHandles="1" noChangeArrowheads="1" noChangeShapeType="1" noTextEdit="1"/>
              </p:cNvSpPr>
              <p:nvPr/>
            </p:nvSpPr>
            <p:spPr>
              <a:xfrm>
                <a:off x="6433964" y="4152568"/>
                <a:ext cx="584134" cy="270652"/>
              </a:xfrm>
              <a:prstGeom prst="rect">
                <a:avLst/>
              </a:prstGeom>
              <a:blipFill>
                <a:blip r:embed="rId15"/>
                <a:stretch>
                  <a:fillRect l="-9375"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Rectangle 107">
                <a:extLst>
                  <a:ext uri="{FF2B5EF4-FFF2-40B4-BE49-F238E27FC236}">
                    <a16:creationId xmlns:a16="http://schemas.microsoft.com/office/drawing/2014/main" id="{B7A1B05D-18F6-40DC-9AB3-C032EAA15033}"/>
                  </a:ext>
                </a:extLst>
              </p:cNvPr>
              <p:cNvSpPr/>
              <p:nvPr/>
            </p:nvSpPr>
            <p:spPr>
              <a:xfrm>
                <a:off x="7731293" y="4152568"/>
                <a:ext cx="803746"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r>
                                <a:rPr lang="en-CA" b="0" i="1" smtClean="0">
                                  <a:latin typeface="Cambria Math" panose="02040503050406030204" pitchFamily="18" charset="0"/>
                                </a:rPr>
                                <m:t>+1</m:t>
                              </m:r>
                            </m:sub>
                          </m:sSub>
                        </m:e>
                      </m:d>
                    </m:oMath>
                  </m:oMathPara>
                </a14:m>
                <a:endParaRPr lang="en-US" baseline="-25000" dirty="0"/>
              </a:p>
            </p:txBody>
          </p:sp>
        </mc:Choice>
        <mc:Fallback xmlns="">
          <p:sp>
            <p:nvSpPr>
              <p:cNvPr id="108" name="Rectangle 107">
                <a:extLst>
                  <a:ext uri="{FF2B5EF4-FFF2-40B4-BE49-F238E27FC236}">
                    <a16:creationId xmlns:a16="http://schemas.microsoft.com/office/drawing/2014/main" id="{B7A1B05D-18F6-40DC-9AB3-C032EAA15033}"/>
                  </a:ext>
                </a:extLst>
              </p:cNvPr>
              <p:cNvSpPr>
                <a:spLocks noRot="1" noChangeAspect="1" noMove="1" noResize="1" noEditPoints="1" noAdjustHandles="1" noChangeArrowheads="1" noChangeShapeType="1" noTextEdit="1"/>
              </p:cNvSpPr>
              <p:nvPr/>
            </p:nvSpPr>
            <p:spPr>
              <a:xfrm>
                <a:off x="7731293" y="4152568"/>
                <a:ext cx="803746" cy="270652"/>
              </a:xfrm>
              <a:prstGeom prst="rect">
                <a:avLst/>
              </a:prstGeom>
              <a:blipFill>
                <a:blip r:embed="rId16"/>
                <a:stretch>
                  <a:fillRect l="-6818"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Rectangle 108">
                <a:extLst>
                  <a:ext uri="{FF2B5EF4-FFF2-40B4-BE49-F238E27FC236}">
                    <a16:creationId xmlns:a16="http://schemas.microsoft.com/office/drawing/2014/main" id="{423F356F-7321-468A-AA19-F3A0BE7FC701}"/>
                  </a:ext>
                </a:extLst>
              </p:cNvPr>
              <p:cNvSpPr/>
              <p:nvPr/>
            </p:nvSpPr>
            <p:spPr>
              <a:xfrm>
                <a:off x="8977269" y="4152568"/>
                <a:ext cx="803746"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r>
                                <a:rPr lang="en-CA" b="0" i="1" smtClean="0">
                                  <a:latin typeface="Cambria Math" panose="02040503050406030204" pitchFamily="18" charset="0"/>
                                </a:rPr>
                                <m:t>+2</m:t>
                              </m:r>
                            </m:sub>
                          </m:sSub>
                        </m:e>
                      </m:d>
                    </m:oMath>
                  </m:oMathPara>
                </a14:m>
                <a:endParaRPr lang="en-US" baseline="-25000" dirty="0"/>
              </a:p>
            </p:txBody>
          </p:sp>
        </mc:Choice>
        <mc:Fallback xmlns="">
          <p:sp>
            <p:nvSpPr>
              <p:cNvPr id="109" name="Rectangle 108">
                <a:extLst>
                  <a:ext uri="{FF2B5EF4-FFF2-40B4-BE49-F238E27FC236}">
                    <a16:creationId xmlns:a16="http://schemas.microsoft.com/office/drawing/2014/main" id="{423F356F-7321-468A-AA19-F3A0BE7FC701}"/>
                  </a:ext>
                </a:extLst>
              </p:cNvPr>
              <p:cNvSpPr>
                <a:spLocks noRot="1" noChangeAspect="1" noMove="1" noResize="1" noEditPoints="1" noAdjustHandles="1" noChangeArrowheads="1" noChangeShapeType="1" noTextEdit="1"/>
              </p:cNvSpPr>
              <p:nvPr/>
            </p:nvSpPr>
            <p:spPr>
              <a:xfrm>
                <a:off x="8977269" y="4152568"/>
                <a:ext cx="803746" cy="270652"/>
              </a:xfrm>
              <a:prstGeom prst="rect">
                <a:avLst/>
              </a:prstGeom>
              <a:blipFill>
                <a:blip r:embed="rId17"/>
                <a:stretch>
                  <a:fillRect l="-7634" b="-20000"/>
                </a:stretch>
              </a:blipFill>
            </p:spPr>
            <p:txBody>
              <a:bodyPr/>
              <a:lstStyle/>
              <a:p>
                <a:r>
                  <a:rPr lang="en-US">
                    <a:noFill/>
                  </a:rPr>
                  <a:t> </a:t>
                </a:r>
              </a:p>
            </p:txBody>
          </p:sp>
        </mc:Fallback>
      </mc:AlternateContent>
      <p:sp>
        <p:nvSpPr>
          <p:cNvPr id="93" name="rounded triangle">
            <a:extLst>
              <a:ext uri="{FF2B5EF4-FFF2-40B4-BE49-F238E27FC236}">
                <a16:creationId xmlns:a16="http://schemas.microsoft.com/office/drawing/2014/main" id="{F621838B-88DA-4220-9CB0-8A400E0FF2A0}"/>
              </a:ext>
            </a:extLst>
          </p:cNvPr>
          <p:cNvSpPr/>
          <p:nvPr/>
        </p:nvSpPr>
        <p:spPr>
          <a:xfrm flipH="1" flipV="1">
            <a:off x="4729173" y="3327961"/>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alpha val="85000"/>
            </a:srgbClr>
          </a:solidFill>
          <a:ln w="38100">
            <a:solidFill>
              <a:srgbClr val="7030A0">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97" name="rounded triangle">
            <a:extLst>
              <a:ext uri="{FF2B5EF4-FFF2-40B4-BE49-F238E27FC236}">
                <a16:creationId xmlns:a16="http://schemas.microsoft.com/office/drawing/2014/main" id="{BCC6FE83-DD4C-4A46-886D-E83837AF5B30}"/>
              </a:ext>
            </a:extLst>
          </p:cNvPr>
          <p:cNvSpPr/>
          <p:nvPr/>
        </p:nvSpPr>
        <p:spPr>
          <a:xfrm flipH="1" flipV="1">
            <a:off x="8532808" y="3327961"/>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alpha val="85000"/>
            </a:srgbClr>
          </a:solidFill>
          <a:ln w="38100">
            <a:solidFill>
              <a:srgbClr val="7030A0">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103" name="rounded triangle">
            <a:extLst>
              <a:ext uri="{FF2B5EF4-FFF2-40B4-BE49-F238E27FC236}">
                <a16:creationId xmlns:a16="http://schemas.microsoft.com/office/drawing/2014/main" id="{342D5C7E-299F-498A-BEAA-CC26CAE29BF3}"/>
              </a:ext>
            </a:extLst>
          </p:cNvPr>
          <p:cNvSpPr/>
          <p:nvPr/>
        </p:nvSpPr>
        <p:spPr>
          <a:xfrm flipH="1" flipV="1">
            <a:off x="3477432" y="3327961"/>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alpha val="85000"/>
            </a:srgbClr>
          </a:solidFill>
          <a:ln w="38100">
            <a:solidFill>
              <a:srgbClr val="7030A0">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Tree>
    <p:extLst>
      <p:ext uri="{BB962C8B-B14F-4D97-AF65-F5344CB8AC3E}">
        <p14:creationId xmlns:p14="http://schemas.microsoft.com/office/powerpoint/2010/main" val="255003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20"/>
                                  </p:stCondLst>
                                  <p:childTnLst>
                                    <p:set>
                                      <p:cBhvr>
                                        <p:cTn id="9" dur="1" fill="hold">
                                          <p:stCondLst>
                                            <p:cond delay="0"/>
                                          </p:stCondLst>
                                        </p:cTn>
                                        <p:tgtEl>
                                          <p:spTgt spid="79"/>
                                        </p:tgtEl>
                                        <p:attrNameLst>
                                          <p:attrName>style.visibility</p:attrName>
                                        </p:attrNameLst>
                                      </p:cBhvr>
                                      <p:to>
                                        <p:strVal val="visible"/>
                                      </p:to>
                                    </p:set>
                                  </p:childTnLst>
                                </p:cTn>
                              </p:par>
                            </p:childTnLst>
                          </p:cTn>
                        </p:par>
                        <p:par>
                          <p:cTn id="10" fill="hold">
                            <p:stCondLst>
                              <p:cond delay="120"/>
                            </p:stCondLst>
                            <p:childTnLst>
                              <p:par>
                                <p:cTn id="11" presetID="1" presetClass="entr" presetSubtype="0" fill="hold" nodeType="afterEffect">
                                  <p:stCondLst>
                                    <p:cond delay="12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240"/>
                            </p:stCondLst>
                            <p:childTnLst>
                              <p:par>
                                <p:cTn id="14" presetID="1" presetClass="entr" presetSubtype="0" fill="hold" nodeType="afterEffect">
                                  <p:stCondLst>
                                    <p:cond delay="120"/>
                                  </p:stCondLst>
                                  <p:childTnLst>
                                    <p:set>
                                      <p:cBhvr>
                                        <p:cTn id="15" dur="1" fill="hold">
                                          <p:stCondLst>
                                            <p:cond delay="0"/>
                                          </p:stCondLst>
                                        </p:cTn>
                                        <p:tgtEl>
                                          <p:spTgt spid="76"/>
                                        </p:tgtEl>
                                        <p:attrNameLst>
                                          <p:attrName>style.visibility</p:attrName>
                                        </p:attrNameLst>
                                      </p:cBhvr>
                                      <p:to>
                                        <p:strVal val="visible"/>
                                      </p:to>
                                    </p:set>
                                  </p:childTnLst>
                                </p:cTn>
                              </p:par>
                            </p:childTnLst>
                          </p:cTn>
                        </p:par>
                        <p:par>
                          <p:cTn id="16" fill="hold">
                            <p:stCondLst>
                              <p:cond delay="360"/>
                            </p:stCondLst>
                            <p:childTnLst>
                              <p:par>
                                <p:cTn id="17" presetID="1" presetClass="entr" presetSubtype="0" fill="hold" nodeType="afterEffect">
                                  <p:stCondLst>
                                    <p:cond delay="12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fade">
                                      <p:cBhvr>
                                        <p:cTn id="26" dur="1000"/>
                                        <p:tgtEl>
                                          <p:spTgt spid="7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1000"/>
                                        <p:tgtEl>
                                          <p:spTgt spid="7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1000"/>
                                        <p:tgtEl>
                                          <p:spTgt spid="9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fade">
                                      <p:cBhvr>
                                        <p:cTn id="35" dur="1000"/>
                                        <p:tgtEl>
                                          <p:spTgt spid="9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fade">
                                      <p:cBhvr>
                                        <p:cTn id="38" dur="1000"/>
                                        <p:tgtEl>
                                          <p:spTgt spid="10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200"/>
                                  </p:stCondLst>
                                  <p:childTnLst>
                                    <p:set>
                                      <p:cBhvr>
                                        <p:cTn id="42" dur="1" fill="hold">
                                          <p:stCondLst>
                                            <p:cond delay="0"/>
                                          </p:stCondLst>
                                        </p:cTn>
                                        <p:tgtEl>
                                          <p:spTgt spid="33"/>
                                        </p:tgtEl>
                                        <p:attrNameLst>
                                          <p:attrName>style.visibility</p:attrName>
                                        </p:attrNameLst>
                                      </p:cBhvr>
                                      <p:to>
                                        <p:strVal val="visible"/>
                                      </p:to>
                                    </p:set>
                                  </p:childTnLst>
                                </p:cTn>
                              </p:par>
                            </p:childTnLst>
                          </p:cTn>
                        </p:par>
                        <p:par>
                          <p:cTn id="43" fill="hold">
                            <p:stCondLst>
                              <p:cond delay="200"/>
                            </p:stCondLst>
                            <p:childTnLst>
                              <p:par>
                                <p:cTn id="44" presetID="1" presetClass="entr" presetSubtype="0" fill="hold" grpId="0" nodeType="afterEffect">
                                  <p:stCondLst>
                                    <p:cond delay="200"/>
                                  </p:stCondLst>
                                  <p:childTnLst>
                                    <p:set>
                                      <p:cBhvr>
                                        <p:cTn id="45" dur="1" fill="hold">
                                          <p:stCondLst>
                                            <p:cond delay="0"/>
                                          </p:stCondLst>
                                        </p:cTn>
                                        <p:tgtEl>
                                          <p:spTgt spid="34"/>
                                        </p:tgtEl>
                                        <p:attrNameLst>
                                          <p:attrName>style.visibility</p:attrName>
                                        </p:attrNameLst>
                                      </p:cBhvr>
                                      <p:to>
                                        <p:strVal val="visible"/>
                                      </p:to>
                                    </p:set>
                                  </p:childTnLst>
                                </p:cTn>
                              </p:par>
                            </p:childTnLst>
                          </p:cTn>
                        </p:par>
                        <p:par>
                          <p:cTn id="46" fill="hold">
                            <p:stCondLst>
                              <p:cond delay="400"/>
                            </p:stCondLst>
                            <p:childTnLst>
                              <p:par>
                                <p:cTn id="47" presetID="1" presetClass="entr" presetSubtype="0" fill="hold" grpId="0" nodeType="afterEffect">
                                  <p:stCondLst>
                                    <p:cond delay="200"/>
                                  </p:stCondLst>
                                  <p:childTnLst>
                                    <p:set>
                                      <p:cBhvr>
                                        <p:cTn id="48" dur="1" fill="hold">
                                          <p:stCondLst>
                                            <p:cond delay="0"/>
                                          </p:stCondLst>
                                        </p:cTn>
                                        <p:tgtEl>
                                          <p:spTgt spid="35"/>
                                        </p:tgtEl>
                                        <p:attrNameLst>
                                          <p:attrName>style.visibility</p:attrName>
                                        </p:attrNameLst>
                                      </p:cBhvr>
                                      <p:to>
                                        <p:strVal val="visible"/>
                                      </p:to>
                                    </p:set>
                                  </p:childTnLst>
                                </p:cTn>
                              </p:par>
                            </p:childTnLst>
                          </p:cTn>
                        </p:par>
                        <p:par>
                          <p:cTn id="49" fill="hold">
                            <p:stCondLst>
                              <p:cond delay="600"/>
                            </p:stCondLst>
                            <p:childTnLst>
                              <p:par>
                                <p:cTn id="50" presetID="1" presetClass="entr" presetSubtype="0" fill="hold" grpId="0" nodeType="afterEffect">
                                  <p:stCondLst>
                                    <p:cond delay="200"/>
                                  </p:stCondLst>
                                  <p:childTnLst>
                                    <p:set>
                                      <p:cBhvr>
                                        <p:cTn id="51" dur="1" fill="hold">
                                          <p:stCondLst>
                                            <p:cond delay="0"/>
                                          </p:stCondLst>
                                        </p:cTn>
                                        <p:tgtEl>
                                          <p:spTgt spid="36"/>
                                        </p:tgtEl>
                                        <p:attrNameLst>
                                          <p:attrName>style.visibility</p:attrName>
                                        </p:attrNameLst>
                                      </p:cBhvr>
                                      <p:to>
                                        <p:strVal val="visible"/>
                                      </p:to>
                                    </p:set>
                                  </p:childTnLst>
                                </p:cTn>
                              </p:par>
                            </p:childTnLst>
                          </p:cTn>
                        </p:par>
                        <p:par>
                          <p:cTn id="52" fill="hold">
                            <p:stCondLst>
                              <p:cond delay="800"/>
                            </p:stCondLst>
                            <p:childTnLst>
                              <p:par>
                                <p:cTn id="53" presetID="10" presetClass="entr" presetSubtype="0" fill="hold" grpId="0" nodeType="after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500"/>
                                        <p:tgtEl>
                                          <p:spTgt spid="74"/>
                                        </p:tgtEl>
                                      </p:cBhvr>
                                    </p:animEffect>
                                  </p:childTnLst>
                                </p:cTn>
                              </p:par>
                              <p:par>
                                <p:cTn id="56" presetID="10" presetClass="entr" presetSubtype="0" fill="hold"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fade">
                                      <p:cBhvr>
                                        <p:cTn id="58" dur="500"/>
                                        <p:tgtEl>
                                          <p:spTgt spid="6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fade">
                                      <p:cBhvr>
                                        <p:cTn id="63" dur="500"/>
                                        <p:tgtEl>
                                          <p:spTgt spid="73"/>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wipe(left)">
                                      <p:cBhvr>
                                        <p:cTn id="67" dur="350"/>
                                        <p:tgtEl>
                                          <p:spTgt spid="96"/>
                                        </p:tgtEl>
                                      </p:cBhvr>
                                    </p:animEffect>
                                  </p:childTnLst>
                                </p:cTn>
                              </p:par>
                            </p:childTnLst>
                          </p:cTn>
                        </p:par>
                        <p:par>
                          <p:cTn id="68" fill="hold">
                            <p:stCondLst>
                              <p:cond delay="850"/>
                            </p:stCondLst>
                            <p:childTnLst>
                              <p:par>
                                <p:cTn id="69" presetID="22" presetClass="entr" presetSubtype="8" fill="hold" nodeType="afterEffect">
                                  <p:stCondLst>
                                    <p:cond delay="150"/>
                                  </p:stCondLst>
                                  <p:childTnLst>
                                    <p:set>
                                      <p:cBhvr>
                                        <p:cTn id="70" dur="1" fill="hold">
                                          <p:stCondLst>
                                            <p:cond delay="0"/>
                                          </p:stCondLst>
                                        </p:cTn>
                                        <p:tgtEl>
                                          <p:spTgt spid="95"/>
                                        </p:tgtEl>
                                        <p:attrNameLst>
                                          <p:attrName>style.visibility</p:attrName>
                                        </p:attrNameLst>
                                      </p:cBhvr>
                                      <p:to>
                                        <p:strVal val="visible"/>
                                      </p:to>
                                    </p:set>
                                    <p:animEffect transition="in" filter="wipe(left)">
                                      <p:cBhvr>
                                        <p:cTn id="71" dur="350"/>
                                        <p:tgtEl>
                                          <p:spTgt spid="95"/>
                                        </p:tgtEl>
                                      </p:cBhvr>
                                    </p:animEffect>
                                  </p:childTnLst>
                                </p:cTn>
                              </p:par>
                            </p:childTnLst>
                          </p:cTn>
                        </p:par>
                        <p:par>
                          <p:cTn id="72" fill="hold">
                            <p:stCondLst>
                              <p:cond delay="1350"/>
                            </p:stCondLst>
                            <p:childTnLst>
                              <p:par>
                                <p:cTn id="73" presetID="22" presetClass="entr" presetSubtype="8" fill="hold" nodeType="afterEffect">
                                  <p:stCondLst>
                                    <p:cond delay="150"/>
                                  </p:stCondLst>
                                  <p:childTnLst>
                                    <p:set>
                                      <p:cBhvr>
                                        <p:cTn id="74" dur="1" fill="hold">
                                          <p:stCondLst>
                                            <p:cond delay="0"/>
                                          </p:stCondLst>
                                        </p:cTn>
                                        <p:tgtEl>
                                          <p:spTgt spid="91"/>
                                        </p:tgtEl>
                                        <p:attrNameLst>
                                          <p:attrName>style.visibility</p:attrName>
                                        </p:attrNameLst>
                                      </p:cBhvr>
                                      <p:to>
                                        <p:strVal val="visible"/>
                                      </p:to>
                                    </p:set>
                                    <p:animEffect transition="in" filter="wipe(left)">
                                      <p:cBhvr>
                                        <p:cTn id="75" dur="350"/>
                                        <p:tgtEl>
                                          <p:spTgt spid="91"/>
                                        </p:tgtEl>
                                      </p:cBhvr>
                                    </p:animEffect>
                                  </p:childTnLst>
                                </p:cTn>
                              </p:par>
                            </p:childTnLst>
                          </p:cTn>
                        </p:par>
                        <p:par>
                          <p:cTn id="76" fill="hold">
                            <p:stCondLst>
                              <p:cond delay="1850"/>
                            </p:stCondLst>
                            <p:childTnLst>
                              <p:par>
                                <p:cTn id="77" presetID="22" presetClass="entr" presetSubtype="4" fill="hold" nodeType="afterEffect">
                                  <p:stCondLst>
                                    <p:cond delay="150"/>
                                  </p:stCondLst>
                                  <p:childTnLst>
                                    <p:set>
                                      <p:cBhvr>
                                        <p:cTn id="78" dur="1" fill="hold">
                                          <p:stCondLst>
                                            <p:cond delay="0"/>
                                          </p:stCondLst>
                                        </p:cTn>
                                        <p:tgtEl>
                                          <p:spTgt spid="92"/>
                                        </p:tgtEl>
                                        <p:attrNameLst>
                                          <p:attrName>style.visibility</p:attrName>
                                        </p:attrNameLst>
                                      </p:cBhvr>
                                      <p:to>
                                        <p:strVal val="visible"/>
                                      </p:to>
                                    </p:set>
                                    <p:animEffect transition="in" filter="wipe(down)">
                                      <p:cBhvr>
                                        <p:cTn id="79" dur="350"/>
                                        <p:tgtEl>
                                          <p:spTgt spid="92"/>
                                        </p:tgtEl>
                                      </p:cBhvr>
                                    </p:animEffect>
                                  </p:childTnLst>
                                </p:cTn>
                              </p:par>
                            </p:childTnLst>
                          </p:cTn>
                        </p:par>
                        <p:par>
                          <p:cTn id="80" fill="hold">
                            <p:stCondLst>
                              <p:cond delay="2350"/>
                            </p:stCondLst>
                            <p:childTnLst>
                              <p:par>
                                <p:cTn id="81" presetID="22" presetClass="entr" presetSubtype="8" fill="hold" nodeType="afterEffect">
                                  <p:stCondLst>
                                    <p:cond delay="150"/>
                                  </p:stCondLst>
                                  <p:childTnLst>
                                    <p:set>
                                      <p:cBhvr>
                                        <p:cTn id="82" dur="1" fill="hold">
                                          <p:stCondLst>
                                            <p:cond delay="0"/>
                                          </p:stCondLst>
                                        </p:cTn>
                                        <p:tgtEl>
                                          <p:spTgt spid="94"/>
                                        </p:tgtEl>
                                        <p:attrNameLst>
                                          <p:attrName>style.visibility</p:attrName>
                                        </p:attrNameLst>
                                      </p:cBhvr>
                                      <p:to>
                                        <p:strVal val="visible"/>
                                      </p:to>
                                    </p:set>
                                    <p:animEffect transition="in" filter="wipe(left)">
                                      <p:cBhvr>
                                        <p:cTn id="83" dur="350"/>
                                        <p:tgtEl>
                                          <p:spTgt spid="94"/>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wipe(left)">
                                      <p:cBhvr>
                                        <p:cTn id="88" dur="500"/>
                                        <p:tgtEl>
                                          <p:spTgt spid="3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99"/>
                                        </p:tgtEl>
                                        <p:attrNameLst>
                                          <p:attrName>style.visibility</p:attrName>
                                        </p:attrNameLst>
                                      </p:cBhvr>
                                      <p:to>
                                        <p:strVal val="visible"/>
                                      </p:to>
                                    </p:set>
                                    <p:animEffect transition="in" filter="wipe(left)">
                                      <p:cBhvr>
                                        <p:cTn id="93" dur="500"/>
                                        <p:tgtEl>
                                          <p:spTgt spid="99"/>
                                        </p:tgtEl>
                                      </p:cBhvr>
                                    </p:animEffect>
                                  </p:childTnLst>
                                </p:cTn>
                              </p:par>
                            </p:childTnLst>
                          </p:cTn>
                        </p:par>
                        <p:par>
                          <p:cTn id="94" fill="hold">
                            <p:stCondLst>
                              <p:cond delay="500"/>
                            </p:stCondLst>
                            <p:childTnLst>
                              <p:par>
                                <p:cTn id="95" presetID="10" presetClass="entr" presetSubtype="0" fill="hold" nodeType="after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fade">
                                      <p:cBhvr>
                                        <p:cTn id="97" dur="50"/>
                                        <p:tgtEl>
                                          <p:spTgt spid="48"/>
                                        </p:tgtEl>
                                      </p:cBhvr>
                                    </p:animEffect>
                                  </p:childTnLst>
                                </p:cTn>
                              </p:par>
                              <p:par>
                                <p:cTn id="98" presetID="8" presetClass="emph" presetSubtype="0" decel="32000" fill="hold" nodeType="withEffect">
                                  <p:stCondLst>
                                    <p:cond delay="0"/>
                                  </p:stCondLst>
                                  <p:childTnLst>
                                    <p:animRot by="2040000">
                                      <p:cBhvr>
                                        <p:cTn id="99" dur="1200" fill="hold"/>
                                        <p:tgtEl>
                                          <p:spTgt spid="48"/>
                                        </p:tgtEl>
                                        <p:attrNameLst>
                                          <p:attrName>r</p:attrName>
                                        </p:attrNameLst>
                                      </p:cBhvr>
                                    </p:animRot>
                                  </p:childTnLst>
                                </p:cTn>
                              </p:par>
                              <p:par>
                                <p:cTn id="100" presetID="21" presetClass="entr" presetSubtype="1" fill="hold" grpId="0" nodeType="with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wheel(1)">
                                      <p:cBhvr>
                                        <p:cTn id="102" dur="1900"/>
                                        <p:tgtEl>
                                          <p:spTgt spid="49"/>
                                        </p:tgtEl>
                                      </p:cBhvr>
                                    </p:animEffect>
                                  </p:childTnLst>
                                </p:cTn>
                              </p:par>
                              <p:par>
                                <p:cTn id="103" presetID="22" presetClass="entr" presetSubtype="1" fill="hold" grpId="0" nodeType="withEffect">
                                  <p:stCondLst>
                                    <p:cond delay="300"/>
                                  </p:stCondLst>
                                  <p:childTnLst>
                                    <p:set>
                                      <p:cBhvr>
                                        <p:cTn id="104" dur="1" fill="hold">
                                          <p:stCondLst>
                                            <p:cond delay="0"/>
                                          </p:stCondLst>
                                        </p:cTn>
                                        <p:tgtEl>
                                          <p:spTgt spid="105"/>
                                        </p:tgtEl>
                                        <p:attrNameLst>
                                          <p:attrName>style.visibility</p:attrName>
                                        </p:attrNameLst>
                                      </p:cBhvr>
                                      <p:to>
                                        <p:strVal val="visible"/>
                                      </p:to>
                                    </p:set>
                                    <p:animEffect transition="in" filter="wipe(up)">
                                      <p:cBhvr>
                                        <p:cTn id="105" dur="700"/>
                                        <p:tgtEl>
                                          <p:spTgt spid="105"/>
                                        </p:tgtEl>
                                      </p:cBhvr>
                                    </p:animEffect>
                                  </p:childTnLst>
                                </p:cTn>
                              </p:par>
                            </p:childTnLst>
                          </p:cTn>
                        </p:par>
                        <p:par>
                          <p:cTn id="106" fill="hold">
                            <p:stCondLst>
                              <p:cond delay="2400"/>
                            </p:stCondLst>
                            <p:childTnLst>
                              <p:par>
                                <p:cTn id="107" presetID="1" presetClass="exit" presetSubtype="0" fill="hold" nodeType="afterEffect">
                                  <p:stCondLst>
                                    <p:cond delay="0"/>
                                  </p:stCondLst>
                                  <p:childTnLst>
                                    <p:set>
                                      <p:cBhvr>
                                        <p:cTn id="108" dur="1" fill="hold">
                                          <p:stCondLst>
                                            <p:cond delay="0"/>
                                          </p:stCondLst>
                                        </p:cTn>
                                        <p:tgtEl>
                                          <p:spTgt spid="48"/>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42" presetClass="path" presetSubtype="0" accel="50000" decel="50000" fill="hold" nodeType="clickEffect">
                                  <p:stCondLst>
                                    <p:cond delay="0"/>
                                  </p:stCondLst>
                                  <p:childTnLst>
                                    <p:animMotion origin="layout" path="M 3.95833E-6 3.7037E-7 L 0.18046 -0.0669 " pathEditMode="relative" rAng="0" ptsTypes="AA">
                                      <p:cBhvr>
                                        <p:cTn id="112" dur="1000" fill="hold"/>
                                        <p:tgtEl>
                                          <p:spTgt spid="94"/>
                                        </p:tgtEl>
                                        <p:attrNameLst>
                                          <p:attrName>ppt_x</p:attrName>
                                          <p:attrName>ppt_y</p:attrName>
                                        </p:attrNameLst>
                                      </p:cBhvr>
                                      <p:rCtr x="9023" y="-3356"/>
                                    </p:animMotion>
                                  </p:childTnLst>
                                </p:cTn>
                              </p:par>
                              <p:par>
                                <p:cTn id="113" presetID="42" presetClass="path" presetSubtype="0" accel="50000" decel="50000" fill="hold" nodeType="withEffect">
                                  <p:stCondLst>
                                    <p:cond delay="0"/>
                                  </p:stCondLst>
                                  <p:childTnLst>
                                    <p:animMotion origin="layout" path="M 2.08333E-7 -3.33333E-6 L 0.12057 -0.07199 " pathEditMode="relative" rAng="0" ptsTypes="AA">
                                      <p:cBhvr>
                                        <p:cTn id="114" dur="1000" fill="hold"/>
                                        <p:tgtEl>
                                          <p:spTgt spid="92"/>
                                        </p:tgtEl>
                                        <p:attrNameLst>
                                          <p:attrName>ppt_x</p:attrName>
                                          <p:attrName>ppt_y</p:attrName>
                                        </p:attrNameLst>
                                      </p:cBhvr>
                                      <p:rCtr x="6029" y="-3611"/>
                                    </p:animMotion>
                                  </p:childTnLst>
                                </p:cTn>
                              </p:par>
                              <p:par>
                                <p:cTn id="115" presetID="42" presetClass="path" presetSubtype="0" accel="50000" decel="50000" fill="hold" nodeType="withEffect">
                                  <p:stCondLst>
                                    <p:cond delay="0"/>
                                  </p:stCondLst>
                                  <p:childTnLst>
                                    <p:animMotion origin="layout" path="M 4.375E-6 3.7037E-6 L 0.04179 -0.09746 " pathEditMode="relative" rAng="0" ptsTypes="AA">
                                      <p:cBhvr>
                                        <p:cTn id="116" dur="1000" fill="hold"/>
                                        <p:tgtEl>
                                          <p:spTgt spid="91"/>
                                        </p:tgtEl>
                                        <p:attrNameLst>
                                          <p:attrName>ppt_x</p:attrName>
                                          <p:attrName>ppt_y</p:attrName>
                                        </p:attrNameLst>
                                      </p:cBhvr>
                                      <p:rCtr x="2083" y="-4884"/>
                                    </p:animMotion>
                                  </p:childTnLst>
                                </p:cTn>
                              </p:par>
                              <p:par>
                                <p:cTn id="117" presetID="22" presetClass="entr" presetSubtype="1" fill="hold" nodeType="withEffect">
                                  <p:stCondLst>
                                    <p:cond delay="0"/>
                                  </p:stCondLst>
                                  <p:childTnLst>
                                    <p:set>
                                      <p:cBhvr>
                                        <p:cTn id="118" dur="1" fill="hold">
                                          <p:stCondLst>
                                            <p:cond delay="0"/>
                                          </p:stCondLst>
                                        </p:cTn>
                                        <p:tgtEl>
                                          <p:spTgt spid="100"/>
                                        </p:tgtEl>
                                        <p:attrNameLst>
                                          <p:attrName>style.visibility</p:attrName>
                                        </p:attrNameLst>
                                      </p:cBhvr>
                                      <p:to>
                                        <p:strVal val="visible"/>
                                      </p:to>
                                    </p:set>
                                    <p:animEffect transition="in" filter="wipe(up)">
                                      <p:cBhvr>
                                        <p:cTn id="119" dur="100"/>
                                        <p:tgtEl>
                                          <p:spTgt spid="100"/>
                                        </p:tgtEl>
                                      </p:cBhvr>
                                    </p:animEffect>
                                  </p:childTnLst>
                                </p:cTn>
                              </p:par>
                              <p:par>
                                <p:cTn id="120" presetID="22" presetClass="entr" presetSubtype="1" fill="hold" nodeType="withEffect">
                                  <p:stCondLst>
                                    <p:cond delay="100"/>
                                  </p:stCondLst>
                                  <p:childTnLst>
                                    <p:set>
                                      <p:cBhvr>
                                        <p:cTn id="121" dur="1" fill="hold">
                                          <p:stCondLst>
                                            <p:cond delay="0"/>
                                          </p:stCondLst>
                                        </p:cTn>
                                        <p:tgtEl>
                                          <p:spTgt spid="62"/>
                                        </p:tgtEl>
                                        <p:attrNameLst>
                                          <p:attrName>style.visibility</p:attrName>
                                        </p:attrNameLst>
                                      </p:cBhvr>
                                      <p:to>
                                        <p:strVal val="visible"/>
                                      </p:to>
                                    </p:set>
                                    <p:animEffect transition="in" filter="wipe(up)">
                                      <p:cBhvr>
                                        <p:cTn id="122" dur="100"/>
                                        <p:tgtEl>
                                          <p:spTgt spid="62"/>
                                        </p:tgtEl>
                                      </p:cBhvr>
                                    </p:animEffect>
                                  </p:childTnLst>
                                </p:cTn>
                              </p:par>
                              <p:par>
                                <p:cTn id="123" presetID="22" presetClass="entr" presetSubtype="1" fill="hold" nodeType="withEffect">
                                  <p:stCondLst>
                                    <p:cond delay="200"/>
                                  </p:stCondLst>
                                  <p:childTnLst>
                                    <p:set>
                                      <p:cBhvr>
                                        <p:cTn id="124" dur="1" fill="hold">
                                          <p:stCondLst>
                                            <p:cond delay="0"/>
                                          </p:stCondLst>
                                        </p:cTn>
                                        <p:tgtEl>
                                          <p:spTgt spid="69"/>
                                        </p:tgtEl>
                                        <p:attrNameLst>
                                          <p:attrName>style.visibility</p:attrName>
                                        </p:attrNameLst>
                                      </p:cBhvr>
                                      <p:to>
                                        <p:strVal val="visible"/>
                                      </p:to>
                                    </p:set>
                                    <p:animEffect transition="in" filter="wipe(up)">
                                      <p:cBhvr>
                                        <p:cTn id="125" dur="100"/>
                                        <p:tgtEl>
                                          <p:spTgt spid="69"/>
                                        </p:tgtEl>
                                      </p:cBhvr>
                                    </p:animEffect>
                                  </p:childTnLst>
                                </p:cTn>
                              </p:par>
                              <p:par>
                                <p:cTn id="126" presetID="22" presetClass="entr" presetSubtype="1" fill="hold" nodeType="withEffect">
                                  <p:stCondLst>
                                    <p:cond delay="300"/>
                                  </p:stCondLst>
                                  <p:childTnLst>
                                    <p:set>
                                      <p:cBhvr>
                                        <p:cTn id="127" dur="1" fill="hold">
                                          <p:stCondLst>
                                            <p:cond delay="0"/>
                                          </p:stCondLst>
                                        </p:cTn>
                                        <p:tgtEl>
                                          <p:spTgt spid="70"/>
                                        </p:tgtEl>
                                        <p:attrNameLst>
                                          <p:attrName>style.visibility</p:attrName>
                                        </p:attrNameLst>
                                      </p:cBhvr>
                                      <p:to>
                                        <p:strVal val="visible"/>
                                      </p:to>
                                    </p:set>
                                    <p:animEffect transition="in" filter="wipe(up)">
                                      <p:cBhvr>
                                        <p:cTn id="128" dur="100"/>
                                        <p:tgtEl>
                                          <p:spTgt spid="70"/>
                                        </p:tgtEl>
                                      </p:cBhvr>
                                    </p:animEffect>
                                  </p:childTnLst>
                                </p:cTn>
                              </p:par>
                              <p:par>
                                <p:cTn id="129" presetID="22" presetClass="entr" presetSubtype="1" fill="hold" nodeType="withEffect">
                                  <p:stCondLst>
                                    <p:cond delay="400"/>
                                  </p:stCondLst>
                                  <p:childTnLst>
                                    <p:set>
                                      <p:cBhvr>
                                        <p:cTn id="130" dur="1" fill="hold">
                                          <p:stCondLst>
                                            <p:cond delay="0"/>
                                          </p:stCondLst>
                                        </p:cTn>
                                        <p:tgtEl>
                                          <p:spTgt spid="72"/>
                                        </p:tgtEl>
                                        <p:attrNameLst>
                                          <p:attrName>style.visibility</p:attrName>
                                        </p:attrNameLst>
                                      </p:cBhvr>
                                      <p:to>
                                        <p:strVal val="visible"/>
                                      </p:to>
                                    </p:set>
                                    <p:animEffect transition="in" filter="wipe(up)">
                                      <p:cBhvr>
                                        <p:cTn id="131" dur="100"/>
                                        <p:tgtEl>
                                          <p:spTgt spid="72"/>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67"/>
                                        </p:tgtEl>
                                        <p:attrNameLst>
                                          <p:attrName>style.visibility</p:attrName>
                                        </p:attrNameLst>
                                      </p:cBhvr>
                                      <p:to>
                                        <p:strVal val="visible"/>
                                      </p:to>
                                    </p:set>
                                    <p:animEffect transition="in" filter="fade">
                                      <p:cBhvr>
                                        <p:cTn id="136" dur="500"/>
                                        <p:tgtEl>
                                          <p:spTgt spid="67"/>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fade">
                                      <p:cBhvr>
                                        <p:cTn id="139" dur="500"/>
                                        <p:tgtEl>
                                          <p:spTgt spid="68"/>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7"/>
                                        </p:tgtEl>
                                        <p:attrNameLst>
                                          <p:attrName>style.visibility</p:attrName>
                                        </p:attrNameLst>
                                      </p:cBhvr>
                                      <p:to>
                                        <p:strVal val="visible"/>
                                      </p:to>
                                    </p:set>
                                    <p:animEffect transition="in" filter="fade">
                                      <p:cBhvr>
                                        <p:cTn id="142" dur="500"/>
                                        <p:tgtEl>
                                          <p:spTgt spid="77"/>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8"/>
                                        </p:tgtEl>
                                        <p:attrNameLst>
                                          <p:attrName>style.visibility</p:attrName>
                                        </p:attrNameLst>
                                      </p:cBhvr>
                                      <p:to>
                                        <p:strVal val="visible"/>
                                      </p:to>
                                    </p:set>
                                    <p:animEffect transition="in" filter="fade">
                                      <p:cBhvr>
                                        <p:cTn id="145" dur="500"/>
                                        <p:tgtEl>
                                          <p:spTgt spid="78"/>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81"/>
                                        </p:tgtEl>
                                        <p:attrNameLst>
                                          <p:attrName>style.visibility</p:attrName>
                                        </p:attrNameLst>
                                      </p:cBhvr>
                                      <p:to>
                                        <p:strVal val="visible"/>
                                      </p:to>
                                    </p:set>
                                    <p:animEffect transition="in" filter="fade">
                                      <p:cBhvr>
                                        <p:cTn id="148" dur="500"/>
                                        <p:tgtEl>
                                          <p:spTgt spid="81"/>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7"/>
                                        </p:tgtEl>
                                        <p:attrNameLst>
                                          <p:attrName>style.visibility</p:attrName>
                                        </p:attrNameLst>
                                      </p:cBhvr>
                                      <p:to>
                                        <p:strVal val="visible"/>
                                      </p:to>
                                    </p:set>
                                    <p:animEffect transition="in" filter="fade">
                                      <p:cBhvr>
                                        <p:cTn id="153" dur="500"/>
                                        <p:tgtEl>
                                          <p:spTgt spid="7"/>
                                        </p:tgtEl>
                                      </p:cBhvr>
                                    </p:animEffect>
                                  </p:childTnLst>
                                </p:cTn>
                              </p:par>
                              <p:par>
                                <p:cTn id="154" presetID="10" presetClass="entr" presetSubtype="0" fill="hold" nodeType="withEffect">
                                  <p:stCondLst>
                                    <p:cond delay="0"/>
                                  </p:stCondLst>
                                  <p:childTnLst>
                                    <p:set>
                                      <p:cBhvr>
                                        <p:cTn id="155" dur="1" fill="hold">
                                          <p:stCondLst>
                                            <p:cond delay="0"/>
                                          </p:stCondLst>
                                        </p:cTn>
                                        <p:tgtEl>
                                          <p:spTgt spid="56"/>
                                        </p:tgtEl>
                                        <p:attrNameLst>
                                          <p:attrName>style.visibility</p:attrName>
                                        </p:attrNameLst>
                                      </p:cBhvr>
                                      <p:to>
                                        <p:strVal val="visible"/>
                                      </p:to>
                                    </p:set>
                                    <p:animEffect transition="in" filter="fade">
                                      <p:cBhvr>
                                        <p:cTn id="156" dur="500"/>
                                        <p:tgtEl>
                                          <p:spTgt spid="56"/>
                                        </p:tgtEl>
                                      </p:cBhvr>
                                    </p:animEffect>
                                  </p:childTnLst>
                                </p:cTn>
                              </p:par>
                              <p:par>
                                <p:cTn id="157" presetID="10" presetClass="entr" presetSubtype="0" fill="hold" nodeType="withEffect">
                                  <p:stCondLst>
                                    <p:cond delay="0"/>
                                  </p:stCondLst>
                                  <p:childTnLst>
                                    <p:set>
                                      <p:cBhvr>
                                        <p:cTn id="158" dur="1" fill="hold">
                                          <p:stCondLst>
                                            <p:cond delay="0"/>
                                          </p:stCondLst>
                                        </p:cTn>
                                        <p:tgtEl>
                                          <p:spTgt spid="63"/>
                                        </p:tgtEl>
                                        <p:attrNameLst>
                                          <p:attrName>style.visibility</p:attrName>
                                        </p:attrNameLst>
                                      </p:cBhvr>
                                      <p:to>
                                        <p:strVal val="visible"/>
                                      </p:to>
                                    </p:set>
                                    <p:animEffect transition="in" filter="fade">
                                      <p:cBhvr>
                                        <p:cTn id="159" dur="500"/>
                                        <p:tgtEl>
                                          <p:spTgt spid="63"/>
                                        </p:tgtEl>
                                      </p:cBhvr>
                                    </p:animEffect>
                                  </p:childTnLst>
                                </p:cTn>
                              </p:par>
                              <p:par>
                                <p:cTn id="160" presetID="10" presetClass="entr" presetSubtype="0" fill="hold" nodeType="withEffect">
                                  <p:stCondLst>
                                    <p:cond delay="0"/>
                                  </p:stCondLst>
                                  <p:childTnLst>
                                    <p:set>
                                      <p:cBhvr>
                                        <p:cTn id="161" dur="1" fill="hold">
                                          <p:stCondLst>
                                            <p:cond delay="0"/>
                                          </p:stCondLst>
                                        </p:cTn>
                                        <p:tgtEl>
                                          <p:spTgt spid="64"/>
                                        </p:tgtEl>
                                        <p:attrNameLst>
                                          <p:attrName>style.visibility</p:attrName>
                                        </p:attrNameLst>
                                      </p:cBhvr>
                                      <p:to>
                                        <p:strVal val="visible"/>
                                      </p:to>
                                    </p:set>
                                    <p:animEffect transition="in" filter="fade">
                                      <p:cBhvr>
                                        <p:cTn id="162" dur="500"/>
                                        <p:tgtEl>
                                          <p:spTgt spid="64"/>
                                        </p:tgtEl>
                                      </p:cBhvr>
                                    </p:animEffect>
                                  </p:childTnLst>
                                </p:cTn>
                              </p:par>
                              <p:par>
                                <p:cTn id="163" presetID="10" presetClass="entr" presetSubtype="0" fill="hold" nodeType="withEffect">
                                  <p:stCondLst>
                                    <p:cond delay="0"/>
                                  </p:stCondLst>
                                  <p:childTnLst>
                                    <p:set>
                                      <p:cBhvr>
                                        <p:cTn id="164" dur="1" fill="hold">
                                          <p:stCondLst>
                                            <p:cond delay="0"/>
                                          </p:stCondLst>
                                        </p:cTn>
                                        <p:tgtEl>
                                          <p:spTgt spid="65"/>
                                        </p:tgtEl>
                                        <p:attrNameLst>
                                          <p:attrName>style.visibility</p:attrName>
                                        </p:attrNameLst>
                                      </p:cBhvr>
                                      <p:to>
                                        <p:strVal val="visible"/>
                                      </p:to>
                                    </p:set>
                                    <p:animEffect transition="in" filter="fade">
                                      <p:cBhvr>
                                        <p:cTn id="165" dur="500"/>
                                        <p:tgtEl>
                                          <p:spTgt spid="65"/>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nodeType="clickEffect">
                                  <p:stCondLst>
                                    <p:cond delay="0"/>
                                  </p:stCondLst>
                                  <p:childTnLst>
                                    <p:set>
                                      <p:cBhvr>
                                        <p:cTn id="169" dur="1" fill="hold">
                                          <p:stCondLst>
                                            <p:cond delay="0"/>
                                          </p:stCondLst>
                                        </p:cTn>
                                        <p:tgtEl>
                                          <p:spTgt spid="53"/>
                                        </p:tgtEl>
                                        <p:attrNameLst>
                                          <p:attrName>style.visibility</p:attrName>
                                        </p:attrNameLst>
                                      </p:cBhvr>
                                      <p:to>
                                        <p:strVal val="visible"/>
                                      </p:to>
                                    </p:set>
                                  </p:childTnLst>
                                </p:cTn>
                              </p:par>
                            </p:childTnLst>
                          </p:cTn>
                        </p:par>
                        <p:par>
                          <p:cTn id="170" fill="hold">
                            <p:stCondLst>
                              <p:cond delay="0"/>
                            </p:stCondLst>
                            <p:childTnLst>
                              <p:par>
                                <p:cTn id="171" presetID="10" presetClass="entr" presetSubtype="0" fill="hold" grpId="0" nodeType="afterEffect">
                                  <p:stCondLst>
                                    <p:cond delay="0"/>
                                  </p:stCondLst>
                                  <p:childTnLst>
                                    <p:set>
                                      <p:cBhvr>
                                        <p:cTn id="172" dur="1" fill="hold">
                                          <p:stCondLst>
                                            <p:cond delay="0"/>
                                          </p:stCondLst>
                                        </p:cTn>
                                        <p:tgtEl>
                                          <p:spTgt spid="104"/>
                                        </p:tgtEl>
                                        <p:attrNameLst>
                                          <p:attrName>style.visibility</p:attrName>
                                        </p:attrNameLst>
                                      </p:cBhvr>
                                      <p:to>
                                        <p:strVal val="visible"/>
                                      </p:to>
                                    </p:set>
                                    <p:animEffect transition="in" filter="fade">
                                      <p:cBhvr>
                                        <p:cTn id="173" dur="500"/>
                                        <p:tgtEl>
                                          <p:spTgt spid="104"/>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06"/>
                                        </p:tgtEl>
                                        <p:attrNameLst>
                                          <p:attrName>style.visibility</p:attrName>
                                        </p:attrNameLst>
                                      </p:cBhvr>
                                      <p:to>
                                        <p:strVal val="visible"/>
                                      </p:to>
                                    </p:set>
                                    <p:animEffect transition="in" filter="fade">
                                      <p:cBhvr>
                                        <p:cTn id="176" dur="500"/>
                                        <p:tgtEl>
                                          <p:spTgt spid="106"/>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07"/>
                                        </p:tgtEl>
                                        <p:attrNameLst>
                                          <p:attrName>style.visibility</p:attrName>
                                        </p:attrNameLst>
                                      </p:cBhvr>
                                      <p:to>
                                        <p:strVal val="visible"/>
                                      </p:to>
                                    </p:set>
                                    <p:animEffect transition="in" filter="fade">
                                      <p:cBhvr>
                                        <p:cTn id="179" dur="500"/>
                                        <p:tgtEl>
                                          <p:spTgt spid="107"/>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08"/>
                                        </p:tgtEl>
                                        <p:attrNameLst>
                                          <p:attrName>style.visibility</p:attrName>
                                        </p:attrNameLst>
                                      </p:cBhvr>
                                      <p:to>
                                        <p:strVal val="visible"/>
                                      </p:to>
                                    </p:set>
                                    <p:animEffect transition="in" filter="fade">
                                      <p:cBhvr>
                                        <p:cTn id="182" dur="500"/>
                                        <p:tgtEl>
                                          <p:spTgt spid="108"/>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09"/>
                                        </p:tgtEl>
                                        <p:attrNameLst>
                                          <p:attrName>style.visibility</p:attrName>
                                        </p:attrNameLst>
                                      </p:cBhvr>
                                      <p:to>
                                        <p:strVal val="visible"/>
                                      </p:to>
                                    </p:set>
                                    <p:animEffect transition="in" filter="fade">
                                      <p:cBhvr>
                                        <p:cTn id="185"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3" grpId="0" animBg="1"/>
      <p:bldP spid="34" grpId="0" animBg="1"/>
      <p:bldP spid="35" grpId="0" animBg="1"/>
      <p:bldP spid="36" grpId="0" animBg="1"/>
      <p:bldP spid="73" grpId="0"/>
      <p:bldP spid="74" grpId="0"/>
      <p:bldP spid="49" grpId="0" animBg="1"/>
      <p:bldP spid="105" grpId="0"/>
      <p:bldP spid="71" grpId="0" animBg="1"/>
      <p:bldP spid="75" grpId="0" animBg="1"/>
      <p:bldP spid="67" grpId="0" animBg="1"/>
      <p:bldP spid="68" grpId="0" animBg="1"/>
      <p:bldP spid="77" grpId="0" animBg="1"/>
      <p:bldP spid="78" grpId="0" animBg="1"/>
      <p:bldP spid="81" grpId="0" animBg="1"/>
      <p:bldP spid="104" grpId="0"/>
      <p:bldP spid="106" grpId="0"/>
      <p:bldP spid="107" grpId="0"/>
      <p:bldP spid="108" grpId="0"/>
      <p:bldP spid="109" grpId="0"/>
      <p:bldP spid="93" grpId="0" animBg="1"/>
      <p:bldP spid="97" grpId="0" animBg="1"/>
      <p:bldP spid="10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3" name="Title 3462">
            <a:extLst>
              <a:ext uri="{FF2B5EF4-FFF2-40B4-BE49-F238E27FC236}">
                <a16:creationId xmlns:a16="http://schemas.microsoft.com/office/drawing/2014/main" id="{194EBBF7-62EE-4E7A-9D1E-A9C0723BF3BB}"/>
              </a:ext>
            </a:extLst>
          </p:cNvPr>
          <p:cNvSpPr>
            <a:spLocks noGrp="1"/>
          </p:cNvSpPr>
          <p:nvPr>
            <p:ph type="title"/>
          </p:nvPr>
        </p:nvSpPr>
        <p:spPr/>
        <p:txBody>
          <a:bodyPr/>
          <a:lstStyle/>
          <a:p>
            <a:r>
              <a:rPr lang="en-CA" dirty="0"/>
              <a:t>Basic HMM</a:t>
            </a:r>
            <a:endParaRPr lang="en-US" dirty="0"/>
          </a:p>
        </p:txBody>
      </p:sp>
      <p:sp>
        <p:nvSpPr>
          <p:cNvPr id="3468" name="Slide Number Placeholder 2">
            <a:extLst>
              <a:ext uri="{FF2B5EF4-FFF2-40B4-BE49-F238E27FC236}">
                <a16:creationId xmlns:a16="http://schemas.microsoft.com/office/drawing/2014/main" id="{0E334DAC-D79A-4628-939E-3DAF518E1731}"/>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33</a:t>
            </a:fld>
            <a:endParaRPr lang="en-US" dirty="0"/>
          </a:p>
        </p:txBody>
      </p:sp>
      <p:grpSp>
        <p:nvGrpSpPr>
          <p:cNvPr id="10" name="Map &amp; track">
            <a:extLst>
              <a:ext uri="{FF2B5EF4-FFF2-40B4-BE49-F238E27FC236}">
                <a16:creationId xmlns:a16="http://schemas.microsoft.com/office/drawing/2014/main" id="{EC6BA8B4-DB4C-4FC9-898D-2A3B034046F7}"/>
              </a:ext>
            </a:extLst>
          </p:cNvPr>
          <p:cNvGrpSpPr/>
          <p:nvPr/>
        </p:nvGrpSpPr>
        <p:grpSpPr>
          <a:xfrm>
            <a:off x="788580" y="1495805"/>
            <a:ext cx="4833029" cy="4830952"/>
            <a:chOff x="823231" y="1253450"/>
            <a:chExt cx="4833029" cy="4830952"/>
          </a:xfrm>
        </p:grpSpPr>
        <p:grpSp>
          <p:nvGrpSpPr>
            <p:cNvPr id="477" name="Group 476">
              <a:extLst>
                <a:ext uri="{FF2B5EF4-FFF2-40B4-BE49-F238E27FC236}">
                  <a16:creationId xmlns:a16="http://schemas.microsoft.com/office/drawing/2014/main" id="{F9D7C077-A89A-406A-B1AB-793AB7EDDCEB}"/>
                </a:ext>
              </a:extLst>
            </p:cNvPr>
            <p:cNvGrpSpPr/>
            <p:nvPr/>
          </p:nvGrpSpPr>
          <p:grpSpPr>
            <a:xfrm>
              <a:off x="823231" y="1253450"/>
              <a:ext cx="4833029" cy="4830952"/>
              <a:chOff x="3594919" y="1500092"/>
              <a:chExt cx="5404158" cy="5401835"/>
            </a:xfrm>
            <a:scene3d>
              <a:camera prst="orthographicFront">
                <a:rot lat="20640000" lon="18480000" rev="4740000"/>
              </a:camera>
              <a:lightRig rig="threePt" dir="t"/>
            </a:scene3d>
          </p:grpSpPr>
          <p:sp>
            <p:nvSpPr>
              <p:cNvPr id="478" name="Rectangle 477">
                <a:extLst>
                  <a:ext uri="{FF2B5EF4-FFF2-40B4-BE49-F238E27FC236}">
                    <a16:creationId xmlns:a16="http://schemas.microsoft.com/office/drawing/2014/main" id="{6ACCD153-C69D-4B2F-A65F-69C316463329}"/>
                  </a:ext>
                </a:extLst>
              </p:cNvPr>
              <p:cNvSpPr/>
              <p:nvPr/>
            </p:nvSpPr>
            <p:spPr>
              <a:xfrm flipV="1">
                <a:off x="683741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9" name="Rectangle 478">
                <a:extLst>
                  <a:ext uri="{FF2B5EF4-FFF2-40B4-BE49-F238E27FC236}">
                    <a16:creationId xmlns:a16="http://schemas.microsoft.com/office/drawing/2014/main" id="{00986BCC-A9E3-4EDD-8BC2-BE97B3A6D214}"/>
                  </a:ext>
                </a:extLst>
              </p:cNvPr>
              <p:cNvSpPr/>
              <p:nvPr/>
            </p:nvSpPr>
            <p:spPr>
              <a:xfrm flipV="1">
                <a:off x="7377825" y="1500092"/>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0" name="Rectangle 479">
                <a:extLst>
                  <a:ext uri="{FF2B5EF4-FFF2-40B4-BE49-F238E27FC236}">
                    <a16:creationId xmlns:a16="http://schemas.microsoft.com/office/drawing/2014/main" id="{1DC1B7F1-9CEF-4108-8972-D5429F46FC1C}"/>
                  </a:ext>
                </a:extLst>
              </p:cNvPr>
              <p:cNvSpPr/>
              <p:nvPr/>
            </p:nvSpPr>
            <p:spPr>
              <a:xfrm flipV="1">
                <a:off x="7918240"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1" name="Rectangle 480">
                <a:extLst>
                  <a:ext uri="{FF2B5EF4-FFF2-40B4-BE49-F238E27FC236}">
                    <a16:creationId xmlns:a16="http://schemas.microsoft.com/office/drawing/2014/main" id="{906DFCE3-C39B-44FA-B2EC-7F16C241F6BC}"/>
                  </a:ext>
                </a:extLst>
              </p:cNvPr>
              <p:cNvSpPr/>
              <p:nvPr/>
            </p:nvSpPr>
            <p:spPr>
              <a:xfrm flipV="1">
                <a:off x="8458658" y="1500092"/>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2" name="Rectangle 481">
                <a:extLst>
                  <a:ext uri="{FF2B5EF4-FFF2-40B4-BE49-F238E27FC236}">
                    <a16:creationId xmlns:a16="http://schemas.microsoft.com/office/drawing/2014/main" id="{32392ABF-131B-4A21-B0FD-6E963C24D0DE}"/>
                  </a:ext>
                </a:extLst>
              </p:cNvPr>
              <p:cNvSpPr/>
              <p:nvPr/>
            </p:nvSpPr>
            <p:spPr>
              <a:xfrm flipV="1">
                <a:off x="8458661" y="257860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3" name="Rectangle 482">
                <a:extLst>
                  <a:ext uri="{FF2B5EF4-FFF2-40B4-BE49-F238E27FC236}">
                    <a16:creationId xmlns:a16="http://schemas.microsoft.com/office/drawing/2014/main" id="{F0AC94C4-3F1F-4068-A0B1-0650920F2DD3}"/>
                  </a:ext>
                </a:extLst>
              </p:cNvPr>
              <p:cNvSpPr/>
              <p:nvPr/>
            </p:nvSpPr>
            <p:spPr>
              <a:xfrm flipV="1">
                <a:off x="8458658" y="2038191"/>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4" name="Rectangle 483">
                <a:extLst>
                  <a:ext uri="{FF2B5EF4-FFF2-40B4-BE49-F238E27FC236}">
                    <a16:creationId xmlns:a16="http://schemas.microsoft.com/office/drawing/2014/main" id="{DB4646F4-01C8-4837-9FF6-09DBA68368E4}"/>
                  </a:ext>
                </a:extLst>
              </p:cNvPr>
              <p:cNvSpPr/>
              <p:nvPr/>
            </p:nvSpPr>
            <p:spPr>
              <a:xfrm flipV="1">
                <a:off x="7918242"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5" name="Rectangle 484">
                <a:extLst>
                  <a:ext uri="{FF2B5EF4-FFF2-40B4-BE49-F238E27FC236}">
                    <a16:creationId xmlns:a16="http://schemas.microsoft.com/office/drawing/2014/main" id="{E8BCE7A2-9FD4-44FB-8F53-1CD32967BC4B}"/>
                  </a:ext>
                </a:extLst>
              </p:cNvPr>
              <p:cNvSpPr/>
              <p:nvPr/>
            </p:nvSpPr>
            <p:spPr>
              <a:xfrm flipV="1">
                <a:off x="683741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6" name="Rectangle 485">
                <a:extLst>
                  <a:ext uri="{FF2B5EF4-FFF2-40B4-BE49-F238E27FC236}">
                    <a16:creationId xmlns:a16="http://schemas.microsoft.com/office/drawing/2014/main" id="{E47043F4-1BC2-4C45-9CA9-F6E47025F2AE}"/>
                  </a:ext>
                </a:extLst>
              </p:cNvPr>
              <p:cNvSpPr/>
              <p:nvPr/>
            </p:nvSpPr>
            <p:spPr>
              <a:xfrm flipV="1">
                <a:off x="7377825" y="2038191"/>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7" name="Rectangle 486">
                <a:extLst>
                  <a:ext uri="{FF2B5EF4-FFF2-40B4-BE49-F238E27FC236}">
                    <a16:creationId xmlns:a16="http://schemas.microsoft.com/office/drawing/2014/main" id="{C5A072A4-4FF5-4E54-83A6-3507617919C8}"/>
                  </a:ext>
                </a:extLst>
              </p:cNvPr>
              <p:cNvSpPr/>
              <p:nvPr/>
            </p:nvSpPr>
            <p:spPr>
              <a:xfrm flipV="1">
                <a:off x="7918240"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8" name="Rectangle 487">
                <a:extLst>
                  <a:ext uri="{FF2B5EF4-FFF2-40B4-BE49-F238E27FC236}">
                    <a16:creationId xmlns:a16="http://schemas.microsoft.com/office/drawing/2014/main" id="{9F0084BE-68BD-4A3A-A2C2-A8DF00D7046B}"/>
                  </a:ext>
                </a:extLst>
              </p:cNvPr>
              <p:cNvSpPr/>
              <p:nvPr/>
            </p:nvSpPr>
            <p:spPr>
              <a:xfrm flipV="1">
                <a:off x="6837412" y="2578604"/>
                <a:ext cx="540416" cy="540416"/>
              </a:xfrm>
              <a:prstGeom prst="rect">
                <a:avLst/>
              </a:prstGeom>
              <a:solidFill>
                <a:srgbClr val="D4F4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89" name="Rectangle 488">
                <a:extLst>
                  <a:ext uri="{FF2B5EF4-FFF2-40B4-BE49-F238E27FC236}">
                    <a16:creationId xmlns:a16="http://schemas.microsoft.com/office/drawing/2014/main" id="{5B84BDE5-C492-4564-9C9F-0D0E95F6C0AD}"/>
                  </a:ext>
                </a:extLst>
              </p:cNvPr>
              <p:cNvSpPr/>
              <p:nvPr/>
            </p:nvSpPr>
            <p:spPr>
              <a:xfrm flipV="1">
                <a:off x="7377827" y="257860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0" name="Rectangle 489">
                <a:extLst>
                  <a:ext uri="{FF2B5EF4-FFF2-40B4-BE49-F238E27FC236}">
                    <a16:creationId xmlns:a16="http://schemas.microsoft.com/office/drawing/2014/main" id="{EA967CC8-9AC1-429C-A900-CCB92D375F7E}"/>
                  </a:ext>
                </a:extLst>
              </p:cNvPr>
              <p:cNvSpPr/>
              <p:nvPr/>
            </p:nvSpPr>
            <p:spPr>
              <a:xfrm flipV="1">
                <a:off x="8458661" y="311902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1" name="Rectangle 490">
                <a:extLst>
                  <a:ext uri="{FF2B5EF4-FFF2-40B4-BE49-F238E27FC236}">
                    <a16:creationId xmlns:a16="http://schemas.microsoft.com/office/drawing/2014/main" id="{A146D969-1675-4F7E-94E3-10F5BE17179C}"/>
                  </a:ext>
                </a:extLst>
              </p:cNvPr>
              <p:cNvSpPr/>
              <p:nvPr/>
            </p:nvSpPr>
            <p:spPr>
              <a:xfrm flipV="1">
                <a:off x="8458661"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2" name="Rectangle 491">
                <a:extLst>
                  <a:ext uri="{FF2B5EF4-FFF2-40B4-BE49-F238E27FC236}">
                    <a16:creationId xmlns:a16="http://schemas.microsoft.com/office/drawing/2014/main" id="{55D3DF59-9A53-429D-A3B7-8F9F77984085}"/>
                  </a:ext>
                </a:extLst>
              </p:cNvPr>
              <p:cNvSpPr/>
              <p:nvPr/>
            </p:nvSpPr>
            <p:spPr>
              <a:xfrm flipV="1">
                <a:off x="7918242" y="311902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3" name="Rectangle 492">
                <a:extLst>
                  <a:ext uri="{FF2B5EF4-FFF2-40B4-BE49-F238E27FC236}">
                    <a16:creationId xmlns:a16="http://schemas.microsoft.com/office/drawing/2014/main" id="{82EB532A-634D-4D6F-8164-C1668BACAAD8}"/>
                  </a:ext>
                </a:extLst>
              </p:cNvPr>
              <p:cNvSpPr/>
              <p:nvPr/>
            </p:nvSpPr>
            <p:spPr>
              <a:xfrm flipV="1">
                <a:off x="791824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4" name="Rectangle 493">
                <a:extLst>
                  <a:ext uri="{FF2B5EF4-FFF2-40B4-BE49-F238E27FC236}">
                    <a16:creationId xmlns:a16="http://schemas.microsoft.com/office/drawing/2014/main" id="{22648573-8C0A-46F0-81C6-2B406FC643E6}"/>
                  </a:ext>
                </a:extLst>
              </p:cNvPr>
              <p:cNvSpPr/>
              <p:nvPr/>
            </p:nvSpPr>
            <p:spPr>
              <a:xfrm flipV="1">
                <a:off x="7377827" y="3119020"/>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5" name="Rectangle 494">
                <a:extLst>
                  <a:ext uri="{FF2B5EF4-FFF2-40B4-BE49-F238E27FC236}">
                    <a16:creationId xmlns:a16="http://schemas.microsoft.com/office/drawing/2014/main" id="{BD090173-E0E7-4444-BB2F-92FF44895105}"/>
                  </a:ext>
                </a:extLst>
              </p:cNvPr>
              <p:cNvSpPr/>
              <p:nvPr/>
            </p:nvSpPr>
            <p:spPr>
              <a:xfrm flipV="1">
                <a:off x="7377827" y="365943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6" name="Rectangle 495">
                <a:extLst>
                  <a:ext uri="{FF2B5EF4-FFF2-40B4-BE49-F238E27FC236}">
                    <a16:creationId xmlns:a16="http://schemas.microsoft.com/office/drawing/2014/main" id="{9C0D4163-3B66-41DD-BEBE-D9D598B12F17}"/>
                  </a:ext>
                </a:extLst>
              </p:cNvPr>
              <p:cNvSpPr/>
              <p:nvPr/>
            </p:nvSpPr>
            <p:spPr>
              <a:xfrm flipV="1">
                <a:off x="6837412" y="3119020"/>
                <a:ext cx="540416" cy="540416"/>
              </a:xfrm>
              <a:prstGeom prst="rect">
                <a:avLst/>
              </a:prstGeom>
              <a:solidFill>
                <a:srgbClr val="E9FCE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7" name="Rectangle 496">
                <a:extLst>
                  <a:ext uri="{FF2B5EF4-FFF2-40B4-BE49-F238E27FC236}">
                    <a16:creationId xmlns:a16="http://schemas.microsoft.com/office/drawing/2014/main" id="{043F2B7F-5E7F-4E25-B7F6-8AD355E608D8}"/>
                  </a:ext>
                </a:extLst>
              </p:cNvPr>
              <p:cNvSpPr/>
              <p:nvPr/>
            </p:nvSpPr>
            <p:spPr>
              <a:xfrm flipV="1">
                <a:off x="683741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8" name="Rectangle 497">
                <a:extLst>
                  <a:ext uri="{FF2B5EF4-FFF2-40B4-BE49-F238E27FC236}">
                    <a16:creationId xmlns:a16="http://schemas.microsoft.com/office/drawing/2014/main" id="{AE5FA4D6-7B46-45A8-88C4-B211C1F05B26}"/>
                  </a:ext>
                </a:extLst>
              </p:cNvPr>
              <p:cNvSpPr/>
              <p:nvPr/>
            </p:nvSpPr>
            <p:spPr>
              <a:xfrm flipV="1">
                <a:off x="8458661" y="4199850"/>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9" name="Rectangle 498">
                <a:extLst>
                  <a:ext uri="{FF2B5EF4-FFF2-40B4-BE49-F238E27FC236}">
                    <a16:creationId xmlns:a16="http://schemas.microsoft.com/office/drawing/2014/main" id="{38BA4F21-EAF8-4800-849F-C665C7467AD9}"/>
                  </a:ext>
                </a:extLst>
              </p:cNvPr>
              <p:cNvSpPr/>
              <p:nvPr/>
            </p:nvSpPr>
            <p:spPr>
              <a:xfrm rot="10800000" flipH="1" flipV="1">
                <a:off x="8458661" y="474026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0" name="Rectangle 499">
                <a:extLst>
                  <a:ext uri="{FF2B5EF4-FFF2-40B4-BE49-F238E27FC236}">
                    <a16:creationId xmlns:a16="http://schemas.microsoft.com/office/drawing/2014/main" id="{5B6E699E-6E64-455C-AB96-D8E65A5A3067}"/>
                  </a:ext>
                </a:extLst>
              </p:cNvPr>
              <p:cNvSpPr/>
              <p:nvPr/>
            </p:nvSpPr>
            <p:spPr>
              <a:xfrm flipV="1">
                <a:off x="7918242" y="419985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1" name="Rectangle 500">
                <a:extLst>
                  <a:ext uri="{FF2B5EF4-FFF2-40B4-BE49-F238E27FC236}">
                    <a16:creationId xmlns:a16="http://schemas.microsoft.com/office/drawing/2014/main" id="{9571A4D8-A067-472F-BC34-2C71D1BD811B}"/>
                  </a:ext>
                </a:extLst>
              </p:cNvPr>
              <p:cNvSpPr/>
              <p:nvPr/>
            </p:nvSpPr>
            <p:spPr>
              <a:xfrm rot="10800000" flipH="1" flipV="1">
                <a:off x="7918248" y="474026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2" name="Rectangle 501">
                <a:extLst>
                  <a:ext uri="{FF2B5EF4-FFF2-40B4-BE49-F238E27FC236}">
                    <a16:creationId xmlns:a16="http://schemas.microsoft.com/office/drawing/2014/main" id="{EE4E4C47-04A7-4E94-9B10-6900549E0C07}"/>
                  </a:ext>
                </a:extLst>
              </p:cNvPr>
              <p:cNvSpPr/>
              <p:nvPr/>
            </p:nvSpPr>
            <p:spPr>
              <a:xfrm flipV="1">
                <a:off x="7377827" y="419985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3" name="Rectangle 502">
                <a:extLst>
                  <a:ext uri="{FF2B5EF4-FFF2-40B4-BE49-F238E27FC236}">
                    <a16:creationId xmlns:a16="http://schemas.microsoft.com/office/drawing/2014/main" id="{8B2CBA4B-4653-4783-86C7-84A8F14D873F}"/>
                  </a:ext>
                </a:extLst>
              </p:cNvPr>
              <p:cNvSpPr/>
              <p:nvPr/>
            </p:nvSpPr>
            <p:spPr>
              <a:xfrm rot="10800000" flipV="1">
                <a:off x="7377832" y="474026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4" name="Rectangle 503">
                <a:extLst>
                  <a:ext uri="{FF2B5EF4-FFF2-40B4-BE49-F238E27FC236}">
                    <a16:creationId xmlns:a16="http://schemas.microsoft.com/office/drawing/2014/main" id="{C4566707-19AA-41B3-B36A-5A0119BFE5C1}"/>
                  </a:ext>
                </a:extLst>
              </p:cNvPr>
              <p:cNvSpPr/>
              <p:nvPr/>
            </p:nvSpPr>
            <p:spPr>
              <a:xfrm flipV="1">
                <a:off x="6837412"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5" name="Rectangle 504">
                <a:extLst>
                  <a:ext uri="{FF2B5EF4-FFF2-40B4-BE49-F238E27FC236}">
                    <a16:creationId xmlns:a16="http://schemas.microsoft.com/office/drawing/2014/main" id="{4C8B284B-9735-4E19-938A-A52E8E9F3BD0}"/>
                  </a:ext>
                </a:extLst>
              </p:cNvPr>
              <p:cNvSpPr/>
              <p:nvPr/>
            </p:nvSpPr>
            <p:spPr>
              <a:xfrm rot="10800000" flipV="1">
                <a:off x="683741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6" name="Rectangle 505">
                <a:extLst>
                  <a:ext uri="{FF2B5EF4-FFF2-40B4-BE49-F238E27FC236}">
                    <a16:creationId xmlns:a16="http://schemas.microsoft.com/office/drawing/2014/main" id="{AC0679F2-C0DE-425A-910C-A0BF8766F184}"/>
                  </a:ext>
                </a:extLst>
              </p:cNvPr>
              <p:cNvSpPr/>
              <p:nvPr/>
            </p:nvSpPr>
            <p:spPr>
              <a:xfrm rot="10800000" flipH="1" flipV="1">
                <a:off x="8458661" y="582109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7" name="Rectangle 506">
                <a:extLst>
                  <a:ext uri="{FF2B5EF4-FFF2-40B4-BE49-F238E27FC236}">
                    <a16:creationId xmlns:a16="http://schemas.microsoft.com/office/drawing/2014/main" id="{153CF17F-9C3D-4629-B0E1-1E694C2FC1E8}"/>
                  </a:ext>
                </a:extLst>
              </p:cNvPr>
              <p:cNvSpPr/>
              <p:nvPr/>
            </p:nvSpPr>
            <p:spPr>
              <a:xfrm rot="10800000" flipH="1" flipV="1">
                <a:off x="8458661"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8" name="Rectangle 507">
                <a:extLst>
                  <a:ext uri="{FF2B5EF4-FFF2-40B4-BE49-F238E27FC236}">
                    <a16:creationId xmlns:a16="http://schemas.microsoft.com/office/drawing/2014/main" id="{C377E68C-F687-449C-8522-9C03C78E209D}"/>
                  </a:ext>
                </a:extLst>
              </p:cNvPr>
              <p:cNvSpPr/>
              <p:nvPr/>
            </p:nvSpPr>
            <p:spPr>
              <a:xfrm rot="10800000" flipH="1" flipV="1">
                <a:off x="8458661" y="6361511"/>
                <a:ext cx="540416" cy="540416"/>
              </a:xfrm>
              <a:prstGeom prst="rect">
                <a:avLst/>
              </a:prstGeom>
              <a:solidFill>
                <a:srgbClr val="4EB3D3"/>
              </a:solidFill>
              <a:ln>
                <a:solidFill>
                  <a:schemeClr val="tx1">
                    <a:lumMod val="75000"/>
                    <a:lumOff val="25000"/>
                  </a:schemeClr>
                </a:solidFill>
              </a:ln>
              <a:sp3d extrusionH="254000">
                <a:extrusionClr>
                  <a:srgbClr val="2D91C5"/>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9" name="Rectangle 508">
                <a:extLst>
                  <a:ext uri="{FF2B5EF4-FFF2-40B4-BE49-F238E27FC236}">
                    <a16:creationId xmlns:a16="http://schemas.microsoft.com/office/drawing/2014/main" id="{9A0D9496-D91F-403A-A88C-AE82E8EDD1D0}"/>
                  </a:ext>
                </a:extLst>
              </p:cNvPr>
              <p:cNvSpPr/>
              <p:nvPr/>
            </p:nvSpPr>
            <p:spPr>
              <a:xfrm rot="10800000" flipH="1" flipV="1">
                <a:off x="7918248" y="582109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0" name="Rectangle 509">
                <a:extLst>
                  <a:ext uri="{FF2B5EF4-FFF2-40B4-BE49-F238E27FC236}">
                    <a16:creationId xmlns:a16="http://schemas.microsoft.com/office/drawing/2014/main" id="{0CD08860-3A49-41EB-83F8-60957A1E6A58}"/>
                  </a:ext>
                </a:extLst>
              </p:cNvPr>
              <p:cNvSpPr/>
              <p:nvPr/>
            </p:nvSpPr>
            <p:spPr>
              <a:xfrm rot="10800000" flipH="1" flipV="1">
                <a:off x="7918248"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1" name="Rectangle 510">
                <a:extLst>
                  <a:ext uri="{FF2B5EF4-FFF2-40B4-BE49-F238E27FC236}">
                    <a16:creationId xmlns:a16="http://schemas.microsoft.com/office/drawing/2014/main" id="{DC3C7579-0B56-4BC6-8A81-E7DA590B26DC}"/>
                  </a:ext>
                </a:extLst>
              </p:cNvPr>
              <p:cNvSpPr/>
              <p:nvPr/>
            </p:nvSpPr>
            <p:spPr>
              <a:xfrm rot="10800000" flipH="1" flipV="1">
                <a:off x="7918248"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2" name="Rectangle 511">
                <a:extLst>
                  <a:ext uri="{FF2B5EF4-FFF2-40B4-BE49-F238E27FC236}">
                    <a16:creationId xmlns:a16="http://schemas.microsoft.com/office/drawing/2014/main" id="{0F4876A3-F1F6-4AA3-9807-6470E48EB2A8}"/>
                  </a:ext>
                </a:extLst>
              </p:cNvPr>
              <p:cNvSpPr/>
              <p:nvPr/>
            </p:nvSpPr>
            <p:spPr>
              <a:xfrm rot="10800000" flipV="1">
                <a:off x="7377832" y="5821095"/>
                <a:ext cx="540416" cy="540416"/>
              </a:xfrm>
              <a:prstGeom prst="rect">
                <a:avLst/>
              </a:prstGeom>
              <a:solidFill>
                <a:srgbClr val="0868A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3" name="Rectangle 512">
                <a:extLst>
                  <a:ext uri="{FF2B5EF4-FFF2-40B4-BE49-F238E27FC236}">
                    <a16:creationId xmlns:a16="http://schemas.microsoft.com/office/drawing/2014/main" id="{5BD9D566-7459-4BDF-95F8-A78525B738B9}"/>
                  </a:ext>
                </a:extLst>
              </p:cNvPr>
              <p:cNvSpPr/>
              <p:nvPr/>
            </p:nvSpPr>
            <p:spPr>
              <a:xfrm rot="10800000" flipV="1">
                <a:off x="7377832" y="5280681"/>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4" name="Rectangle 513">
                <a:extLst>
                  <a:ext uri="{FF2B5EF4-FFF2-40B4-BE49-F238E27FC236}">
                    <a16:creationId xmlns:a16="http://schemas.microsoft.com/office/drawing/2014/main" id="{D8FA7E9F-AF8A-493E-A7E0-F4324283E908}"/>
                  </a:ext>
                </a:extLst>
              </p:cNvPr>
              <p:cNvSpPr/>
              <p:nvPr/>
            </p:nvSpPr>
            <p:spPr>
              <a:xfrm rot="10800000" flipV="1">
                <a:off x="7377832" y="6361511"/>
                <a:ext cx="540416" cy="540416"/>
              </a:xfrm>
              <a:prstGeom prst="rect">
                <a:avLst/>
              </a:prstGeom>
              <a:solidFill>
                <a:srgbClr val="084081"/>
              </a:solidFill>
              <a:ln>
                <a:solidFill>
                  <a:schemeClr val="tx1">
                    <a:lumMod val="75000"/>
                    <a:lumOff val="25000"/>
                  </a:schemeClr>
                </a:solidFill>
              </a:ln>
              <a:sp3d extrusionH="254000">
                <a:extrusionClr>
                  <a:srgbClr val="08428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5" name="Rectangle 514">
                <a:extLst>
                  <a:ext uri="{FF2B5EF4-FFF2-40B4-BE49-F238E27FC236}">
                    <a16:creationId xmlns:a16="http://schemas.microsoft.com/office/drawing/2014/main" id="{E2E69B33-4B62-4760-8281-8DDE5024DA1F}"/>
                  </a:ext>
                </a:extLst>
              </p:cNvPr>
              <p:cNvSpPr/>
              <p:nvPr/>
            </p:nvSpPr>
            <p:spPr>
              <a:xfrm rot="10800000" flipV="1">
                <a:off x="6837416" y="5821095"/>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6" name="Rectangle 515">
                <a:extLst>
                  <a:ext uri="{FF2B5EF4-FFF2-40B4-BE49-F238E27FC236}">
                    <a16:creationId xmlns:a16="http://schemas.microsoft.com/office/drawing/2014/main" id="{2C1A9416-3D8E-4A32-A671-2465B5DD887C}"/>
                  </a:ext>
                </a:extLst>
              </p:cNvPr>
              <p:cNvSpPr/>
              <p:nvPr/>
            </p:nvSpPr>
            <p:spPr>
              <a:xfrm rot="10800000" flipV="1">
                <a:off x="6837416" y="5280681"/>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7" name="Rectangle 516">
                <a:extLst>
                  <a:ext uri="{FF2B5EF4-FFF2-40B4-BE49-F238E27FC236}">
                    <a16:creationId xmlns:a16="http://schemas.microsoft.com/office/drawing/2014/main" id="{05666F91-E693-4F30-B750-27BD7670284D}"/>
                  </a:ext>
                </a:extLst>
              </p:cNvPr>
              <p:cNvSpPr/>
              <p:nvPr/>
            </p:nvSpPr>
            <p:spPr>
              <a:xfrm rot="10800000" flipV="1">
                <a:off x="6837416"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8" name="Rectangle 517">
                <a:extLst>
                  <a:ext uri="{FF2B5EF4-FFF2-40B4-BE49-F238E27FC236}">
                    <a16:creationId xmlns:a16="http://schemas.microsoft.com/office/drawing/2014/main" id="{C31A617C-44A6-44AA-80FE-D6C2EA232782}"/>
                  </a:ext>
                </a:extLst>
              </p:cNvPr>
              <p:cNvSpPr/>
              <p:nvPr/>
            </p:nvSpPr>
            <p:spPr>
              <a:xfrm flipV="1">
                <a:off x="6296995" y="1500092"/>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9" name="Rectangle 518">
                <a:extLst>
                  <a:ext uri="{FF2B5EF4-FFF2-40B4-BE49-F238E27FC236}">
                    <a16:creationId xmlns:a16="http://schemas.microsoft.com/office/drawing/2014/main" id="{39EEAE16-3CFF-46FC-B708-87D9F3E8C5EE}"/>
                  </a:ext>
                </a:extLst>
              </p:cNvPr>
              <p:cNvSpPr/>
              <p:nvPr/>
            </p:nvSpPr>
            <p:spPr>
              <a:xfrm flipV="1">
                <a:off x="6296995" y="2038191"/>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0" name="Rectangle 519">
                <a:extLst>
                  <a:ext uri="{FF2B5EF4-FFF2-40B4-BE49-F238E27FC236}">
                    <a16:creationId xmlns:a16="http://schemas.microsoft.com/office/drawing/2014/main" id="{0E209450-0C9D-46B5-A11C-B59BA8087D3C}"/>
                  </a:ext>
                </a:extLst>
              </p:cNvPr>
              <p:cNvSpPr/>
              <p:nvPr/>
            </p:nvSpPr>
            <p:spPr>
              <a:xfrm flipV="1">
                <a:off x="6296997" y="257860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1" name="Rectangle 520">
                <a:extLst>
                  <a:ext uri="{FF2B5EF4-FFF2-40B4-BE49-F238E27FC236}">
                    <a16:creationId xmlns:a16="http://schemas.microsoft.com/office/drawing/2014/main" id="{659BC533-0AED-4A38-A89B-ADCF0B1F5FAB}"/>
                  </a:ext>
                </a:extLst>
              </p:cNvPr>
              <p:cNvSpPr/>
              <p:nvPr/>
            </p:nvSpPr>
            <p:spPr>
              <a:xfrm flipV="1">
                <a:off x="6296997" y="3119020"/>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2" name="Rectangle 521">
                <a:extLst>
                  <a:ext uri="{FF2B5EF4-FFF2-40B4-BE49-F238E27FC236}">
                    <a16:creationId xmlns:a16="http://schemas.microsoft.com/office/drawing/2014/main" id="{DC6116E7-B8CC-4059-8D3E-D4EA16EFA05C}"/>
                  </a:ext>
                </a:extLst>
              </p:cNvPr>
              <p:cNvSpPr/>
              <p:nvPr/>
            </p:nvSpPr>
            <p:spPr>
              <a:xfrm flipV="1">
                <a:off x="6296997" y="365943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3" name="Rectangle 522">
                <a:extLst>
                  <a:ext uri="{FF2B5EF4-FFF2-40B4-BE49-F238E27FC236}">
                    <a16:creationId xmlns:a16="http://schemas.microsoft.com/office/drawing/2014/main" id="{B4CD71BA-10FC-4F06-AA8F-97AD0BA544EA}"/>
                  </a:ext>
                </a:extLst>
              </p:cNvPr>
              <p:cNvSpPr/>
              <p:nvPr/>
            </p:nvSpPr>
            <p:spPr>
              <a:xfrm flipV="1">
                <a:off x="6296997"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4" name="Rectangle 523">
                <a:extLst>
                  <a:ext uri="{FF2B5EF4-FFF2-40B4-BE49-F238E27FC236}">
                    <a16:creationId xmlns:a16="http://schemas.microsoft.com/office/drawing/2014/main" id="{701EEBBE-49E1-423F-A6B7-E9EA7C60264A}"/>
                  </a:ext>
                </a:extLst>
              </p:cNvPr>
              <p:cNvSpPr/>
              <p:nvPr/>
            </p:nvSpPr>
            <p:spPr>
              <a:xfrm rot="10800000" flipV="1">
                <a:off x="6297000" y="4740265"/>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5" name="Rectangle 524">
                <a:extLst>
                  <a:ext uri="{FF2B5EF4-FFF2-40B4-BE49-F238E27FC236}">
                    <a16:creationId xmlns:a16="http://schemas.microsoft.com/office/drawing/2014/main" id="{92CB9E43-4569-4554-81C7-216DB1BDB32D}"/>
                  </a:ext>
                </a:extLst>
              </p:cNvPr>
              <p:cNvSpPr/>
              <p:nvPr/>
            </p:nvSpPr>
            <p:spPr>
              <a:xfrm rot="10800000" flipV="1">
                <a:off x="6297000" y="582109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6" name="Rectangle 525">
                <a:extLst>
                  <a:ext uri="{FF2B5EF4-FFF2-40B4-BE49-F238E27FC236}">
                    <a16:creationId xmlns:a16="http://schemas.microsoft.com/office/drawing/2014/main" id="{8A13E6F2-DE8B-4031-952F-50B8D8AB51BF}"/>
                  </a:ext>
                </a:extLst>
              </p:cNvPr>
              <p:cNvSpPr/>
              <p:nvPr/>
            </p:nvSpPr>
            <p:spPr>
              <a:xfrm rot="10800000" flipV="1">
                <a:off x="6297000"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7" name="Rectangle 526">
                <a:extLst>
                  <a:ext uri="{FF2B5EF4-FFF2-40B4-BE49-F238E27FC236}">
                    <a16:creationId xmlns:a16="http://schemas.microsoft.com/office/drawing/2014/main" id="{9DF73653-6219-4015-AFE9-66E6A42CC338}"/>
                  </a:ext>
                </a:extLst>
              </p:cNvPr>
              <p:cNvSpPr/>
              <p:nvPr/>
            </p:nvSpPr>
            <p:spPr>
              <a:xfrm rot="10800000" flipV="1">
                <a:off x="6297000"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8" name="Rectangle 527">
                <a:extLst>
                  <a:ext uri="{FF2B5EF4-FFF2-40B4-BE49-F238E27FC236}">
                    <a16:creationId xmlns:a16="http://schemas.microsoft.com/office/drawing/2014/main" id="{FD72CD6A-2B8F-4885-9348-AC7648C9BE8F}"/>
                  </a:ext>
                </a:extLst>
              </p:cNvPr>
              <p:cNvSpPr/>
              <p:nvPr/>
            </p:nvSpPr>
            <p:spPr>
              <a:xfrm flipV="1">
                <a:off x="467575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9" name="Rectangle 528">
                <a:extLst>
                  <a:ext uri="{FF2B5EF4-FFF2-40B4-BE49-F238E27FC236}">
                    <a16:creationId xmlns:a16="http://schemas.microsoft.com/office/drawing/2014/main" id="{8FC3DCA7-2474-406D-941E-86D825D28D9A}"/>
                  </a:ext>
                </a:extLst>
              </p:cNvPr>
              <p:cNvSpPr/>
              <p:nvPr/>
            </p:nvSpPr>
            <p:spPr>
              <a:xfrm flipV="1">
                <a:off x="5216165" y="1500092"/>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0" name="Rectangle 529">
                <a:extLst>
                  <a:ext uri="{FF2B5EF4-FFF2-40B4-BE49-F238E27FC236}">
                    <a16:creationId xmlns:a16="http://schemas.microsoft.com/office/drawing/2014/main" id="{3781B9EC-8AE2-4B1D-8671-31EE15ADF4A1}"/>
                  </a:ext>
                </a:extLst>
              </p:cNvPr>
              <p:cNvSpPr/>
              <p:nvPr/>
            </p:nvSpPr>
            <p:spPr>
              <a:xfrm flipV="1">
                <a:off x="5756580" y="1500092"/>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1" name="Rectangle 530">
                <a:extLst>
                  <a:ext uri="{FF2B5EF4-FFF2-40B4-BE49-F238E27FC236}">
                    <a16:creationId xmlns:a16="http://schemas.microsoft.com/office/drawing/2014/main" id="{C32E74DB-72BF-462C-8F77-BF66ED377EC2}"/>
                  </a:ext>
                </a:extLst>
              </p:cNvPr>
              <p:cNvSpPr/>
              <p:nvPr/>
            </p:nvSpPr>
            <p:spPr>
              <a:xfrm flipV="1">
                <a:off x="4135335"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2" name="Rectangle 531">
                <a:extLst>
                  <a:ext uri="{FF2B5EF4-FFF2-40B4-BE49-F238E27FC236}">
                    <a16:creationId xmlns:a16="http://schemas.microsoft.com/office/drawing/2014/main" id="{D64A02BA-DCD6-4A5F-AEBE-AF63E7C524BB}"/>
                  </a:ext>
                </a:extLst>
              </p:cNvPr>
              <p:cNvSpPr/>
              <p:nvPr/>
            </p:nvSpPr>
            <p:spPr>
              <a:xfrm flipV="1">
                <a:off x="3594919" y="1500092"/>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3" name="Rectangle 532">
                <a:extLst>
                  <a:ext uri="{FF2B5EF4-FFF2-40B4-BE49-F238E27FC236}">
                    <a16:creationId xmlns:a16="http://schemas.microsoft.com/office/drawing/2014/main" id="{2C070219-8A73-45B5-98CF-2D14B874C7FF}"/>
                  </a:ext>
                </a:extLst>
              </p:cNvPr>
              <p:cNvSpPr/>
              <p:nvPr/>
            </p:nvSpPr>
            <p:spPr>
              <a:xfrm flipV="1">
                <a:off x="467575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4" name="Rectangle 533">
                <a:extLst>
                  <a:ext uri="{FF2B5EF4-FFF2-40B4-BE49-F238E27FC236}">
                    <a16:creationId xmlns:a16="http://schemas.microsoft.com/office/drawing/2014/main" id="{D2FC58EF-00D6-40B5-B65A-786F2B2F245B}"/>
                  </a:ext>
                </a:extLst>
              </p:cNvPr>
              <p:cNvSpPr/>
              <p:nvPr/>
            </p:nvSpPr>
            <p:spPr>
              <a:xfrm flipV="1">
                <a:off x="5216165" y="2038191"/>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5" name="Rectangle 534">
                <a:extLst>
                  <a:ext uri="{FF2B5EF4-FFF2-40B4-BE49-F238E27FC236}">
                    <a16:creationId xmlns:a16="http://schemas.microsoft.com/office/drawing/2014/main" id="{885BCC79-1450-4EAC-9F71-87932756DAD7}"/>
                  </a:ext>
                </a:extLst>
              </p:cNvPr>
              <p:cNvSpPr/>
              <p:nvPr/>
            </p:nvSpPr>
            <p:spPr>
              <a:xfrm flipV="1">
                <a:off x="5756580" y="2038191"/>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6" name="Rectangle 535">
                <a:extLst>
                  <a:ext uri="{FF2B5EF4-FFF2-40B4-BE49-F238E27FC236}">
                    <a16:creationId xmlns:a16="http://schemas.microsoft.com/office/drawing/2014/main" id="{B7DADA22-D825-4287-89BE-BE60E05DF77E}"/>
                  </a:ext>
                </a:extLst>
              </p:cNvPr>
              <p:cNvSpPr/>
              <p:nvPr/>
            </p:nvSpPr>
            <p:spPr>
              <a:xfrm flipV="1">
                <a:off x="4135335"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7" name="Rectangle 536">
                <a:extLst>
                  <a:ext uri="{FF2B5EF4-FFF2-40B4-BE49-F238E27FC236}">
                    <a16:creationId xmlns:a16="http://schemas.microsoft.com/office/drawing/2014/main" id="{81078989-9364-4605-A4E6-24CEE45BA2B7}"/>
                  </a:ext>
                </a:extLst>
              </p:cNvPr>
              <p:cNvSpPr/>
              <p:nvPr/>
            </p:nvSpPr>
            <p:spPr>
              <a:xfrm flipV="1">
                <a:off x="3594919" y="2038187"/>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8" name="Rectangle 537">
                <a:extLst>
                  <a:ext uri="{FF2B5EF4-FFF2-40B4-BE49-F238E27FC236}">
                    <a16:creationId xmlns:a16="http://schemas.microsoft.com/office/drawing/2014/main" id="{EF2CE1D7-CF27-4AED-BB29-D0823076C054}"/>
                  </a:ext>
                </a:extLst>
              </p:cNvPr>
              <p:cNvSpPr/>
              <p:nvPr/>
            </p:nvSpPr>
            <p:spPr>
              <a:xfrm flipV="1">
                <a:off x="4675752" y="257860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9" name="Rectangle 538">
                <a:extLst>
                  <a:ext uri="{FF2B5EF4-FFF2-40B4-BE49-F238E27FC236}">
                    <a16:creationId xmlns:a16="http://schemas.microsoft.com/office/drawing/2014/main" id="{77C05CC8-41A3-45A2-B2F9-5A3B9F04EF61}"/>
                  </a:ext>
                </a:extLst>
              </p:cNvPr>
              <p:cNvSpPr/>
              <p:nvPr/>
            </p:nvSpPr>
            <p:spPr>
              <a:xfrm flipV="1">
                <a:off x="5216167" y="257860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0" name="Rectangle 539">
                <a:extLst>
                  <a:ext uri="{FF2B5EF4-FFF2-40B4-BE49-F238E27FC236}">
                    <a16:creationId xmlns:a16="http://schemas.microsoft.com/office/drawing/2014/main" id="{EA157CD6-F1E3-484C-AE0C-CA8BE584E758}"/>
                  </a:ext>
                </a:extLst>
              </p:cNvPr>
              <p:cNvSpPr/>
              <p:nvPr/>
            </p:nvSpPr>
            <p:spPr>
              <a:xfrm flipV="1">
                <a:off x="5756582" y="257860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1" name="Rectangle 540">
                <a:extLst>
                  <a:ext uri="{FF2B5EF4-FFF2-40B4-BE49-F238E27FC236}">
                    <a16:creationId xmlns:a16="http://schemas.microsoft.com/office/drawing/2014/main" id="{67438F1B-8C00-4A88-93D0-CB68069C2087}"/>
                  </a:ext>
                </a:extLst>
              </p:cNvPr>
              <p:cNvSpPr/>
              <p:nvPr/>
            </p:nvSpPr>
            <p:spPr>
              <a:xfrm flipV="1">
                <a:off x="4135337"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2" name="Rectangle 541">
                <a:extLst>
                  <a:ext uri="{FF2B5EF4-FFF2-40B4-BE49-F238E27FC236}">
                    <a16:creationId xmlns:a16="http://schemas.microsoft.com/office/drawing/2014/main" id="{675F5B99-E230-4264-B8B8-E71ACD4C45B2}"/>
                  </a:ext>
                </a:extLst>
              </p:cNvPr>
              <p:cNvSpPr/>
              <p:nvPr/>
            </p:nvSpPr>
            <p:spPr>
              <a:xfrm flipV="1">
                <a:off x="3594919" y="2578605"/>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3" name="Rectangle 542">
                <a:extLst>
                  <a:ext uri="{FF2B5EF4-FFF2-40B4-BE49-F238E27FC236}">
                    <a16:creationId xmlns:a16="http://schemas.microsoft.com/office/drawing/2014/main" id="{11D12D1E-6612-4DCA-99E5-B42A6DD252E8}"/>
                  </a:ext>
                </a:extLst>
              </p:cNvPr>
              <p:cNvSpPr/>
              <p:nvPr/>
            </p:nvSpPr>
            <p:spPr>
              <a:xfrm flipV="1">
                <a:off x="4675752" y="311902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44" name="Rectangle 543">
                <a:extLst>
                  <a:ext uri="{FF2B5EF4-FFF2-40B4-BE49-F238E27FC236}">
                    <a16:creationId xmlns:a16="http://schemas.microsoft.com/office/drawing/2014/main" id="{3EF53B8E-DE8F-4BF1-A323-E5291653551F}"/>
                  </a:ext>
                </a:extLst>
              </p:cNvPr>
              <p:cNvSpPr/>
              <p:nvPr/>
            </p:nvSpPr>
            <p:spPr>
              <a:xfrm flipV="1">
                <a:off x="5216167" y="3119020"/>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5" name="Rectangle 544">
                <a:extLst>
                  <a:ext uri="{FF2B5EF4-FFF2-40B4-BE49-F238E27FC236}">
                    <a16:creationId xmlns:a16="http://schemas.microsoft.com/office/drawing/2014/main" id="{68817008-9DB2-4772-84AF-3D6C81B2839F}"/>
                  </a:ext>
                </a:extLst>
              </p:cNvPr>
              <p:cNvSpPr/>
              <p:nvPr/>
            </p:nvSpPr>
            <p:spPr>
              <a:xfrm flipV="1">
                <a:off x="5756582" y="3119020"/>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6" name="Rectangle 545">
                <a:extLst>
                  <a:ext uri="{FF2B5EF4-FFF2-40B4-BE49-F238E27FC236}">
                    <a16:creationId xmlns:a16="http://schemas.microsoft.com/office/drawing/2014/main" id="{39E39884-E251-4643-83F6-1DA31B257028}"/>
                  </a:ext>
                </a:extLst>
              </p:cNvPr>
              <p:cNvSpPr/>
              <p:nvPr/>
            </p:nvSpPr>
            <p:spPr>
              <a:xfrm flipV="1">
                <a:off x="4135337" y="3119020"/>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7" name="Rectangle 546">
                <a:extLst>
                  <a:ext uri="{FF2B5EF4-FFF2-40B4-BE49-F238E27FC236}">
                    <a16:creationId xmlns:a16="http://schemas.microsoft.com/office/drawing/2014/main" id="{90FF4553-7234-4F4D-9411-6B50DD80A38E}"/>
                  </a:ext>
                </a:extLst>
              </p:cNvPr>
              <p:cNvSpPr/>
              <p:nvPr/>
            </p:nvSpPr>
            <p:spPr>
              <a:xfrm flipV="1">
                <a:off x="3594919" y="3119020"/>
                <a:ext cx="540416" cy="540416"/>
              </a:xfrm>
              <a:prstGeom prst="rect">
                <a:avLst/>
              </a:prstGeom>
              <a:solidFill>
                <a:srgbClr val="0868AC"/>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8" name="Rectangle 547">
                <a:extLst>
                  <a:ext uri="{FF2B5EF4-FFF2-40B4-BE49-F238E27FC236}">
                    <a16:creationId xmlns:a16="http://schemas.microsoft.com/office/drawing/2014/main" id="{5CFFB3F6-8222-40AE-A9B4-AADAB61BE56A}"/>
                  </a:ext>
                </a:extLst>
              </p:cNvPr>
              <p:cNvSpPr/>
              <p:nvPr/>
            </p:nvSpPr>
            <p:spPr>
              <a:xfrm flipV="1">
                <a:off x="4675752"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9" name="Rectangle 548">
                <a:extLst>
                  <a:ext uri="{FF2B5EF4-FFF2-40B4-BE49-F238E27FC236}">
                    <a16:creationId xmlns:a16="http://schemas.microsoft.com/office/drawing/2014/main" id="{EC2E45B3-E898-4A55-88EB-383C62D807E7}"/>
                  </a:ext>
                </a:extLst>
              </p:cNvPr>
              <p:cNvSpPr/>
              <p:nvPr/>
            </p:nvSpPr>
            <p:spPr>
              <a:xfrm flipV="1">
                <a:off x="5756582"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0" name="Rectangle 549">
                <a:extLst>
                  <a:ext uri="{FF2B5EF4-FFF2-40B4-BE49-F238E27FC236}">
                    <a16:creationId xmlns:a16="http://schemas.microsoft.com/office/drawing/2014/main" id="{02D2D9BB-147E-4FD5-BA53-16A3BE7589A5}"/>
                  </a:ext>
                </a:extLst>
              </p:cNvPr>
              <p:cNvSpPr/>
              <p:nvPr/>
            </p:nvSpPr>
            <p:spPr>
              <a:xfrm>
                <a:off x="5216167"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1" name="Rectangle 550">
                <a:extLst>
                  <a:ext uri="{FF2B5EF4-FFF2-40B4-BE49-F238E27FC236}">
                    <a16:creationId xmlns:a16="http://schemas.microsoft.com/office/drawing/2014/main" id="{D966373A-2F4F-4FD0-8989-CF97122F8D80}"/>
                  </a:ext>
                </a:extLst>
              </p:cNvPr>
              <p:cNvSpPr/>
              <p:nvPr/>
            </p:nvSpPr>
            <p:spPr>
              <a:xfrm flipV="1">
                <a:off x="4135337" y="365943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2" name="Rectangle 551">
                <a:extLst>
                  <a:ext uri="{FF2B5EF4-FFF2-40B4-BE49-F238E27FC236}">
                    <a16:creationId xmlns:a16="http://schemas.microsoft.com/office/drawing/2014/main" id="{B2793724-55F8-4846-AB44-A263BC16E6EE}"/>
                  </a:ext>
                </a:extLst>
              </p:cNvPr>
              <p:cNvSpPr/>
              <p:nvPr/>
            </p:nvSpPr>
            <p:spPr>
              <a:xfrm flipV="1">
                <a:off x="3594919" y="3659434"/>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3" name="Rectangle 552">
                <a:extLst>
                  <a:ext uri="{FF2B5EF4-FFF2-40B4-BE49-F238E27FC236}">
                    <a16:creationId xmlns:a16="http://schemas.microsoft.com/office/drawing/2014/main" id="{3F5D4B0C-1071-4966-8D38-2A4B467B261A}"/>
                  </a:ext>
                </a:extLst>
              </p:cNvPr>
              <p:cNvSpPr/>
              <p:nvPr/>
            </p:nvSpPr>
            <p:spPr>
              <a:xfrm flipV="1">
                <a:off x="4675752"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4" name="Rectangle 553">
                <a:extLst>
                  <a:ext uri="{FF2B5EF4-FFF2-40B4-BE49-F238E27FC236}">
                    <a16:creationId xmlns:a16="http://schemas.microsoft.com/office/drawing/2014/main" id="{84AA3316-DC25-4E78-95CC-B8463A299544}"/>
                  </a:ext>
                </a:extLst>
              </p:cNvPr>
              <p:cNvSpPr/>
              <p:nvPr/>
            </p:nvSpPr>
            <p:spPr>
              <a:xfrm>
                <a:off x="5216167" y="4199849"/>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5" name="Rectangle 554">
                <a:extLst>
                  <a:ext uri="{FF2B5EF4-FFF2-40B4-BE49-F238E27FC236}">
                    <a16:creationId xmlns:a16="http://schemas.microsoft.com/office/drawing/2014/main" id="{0AD22880-2CCF-4963-B525-D4615105DC22}"/>
                  </a:ext>
                </a:extLst>
              </p:cNvPr>
              <p:cNvSpPr/>
              <p:nvPr/>
            </p:nvSpPr>
            <p:spPr>
              <a:xfrm>
                <a:off x="5756582" y="4199849"/>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6" name="Rectangle 555">
                <a:extLst>
                  <a:ext uri="{FF2B5EF4-FFF2-40B4-BE49-F238E27FC236}">
                    <a16:creationId xmlns:a16="http://schemas.microsoft.com/office/drawing/2014/main" id="{3C047D0F-6067-4884-8F7B-0B9503CD20AF}"/>
                  </a:ext>
                </a:extLst>
              </p:cNvPr>
              <p:cNvSpPr/>
              <p:nvPr/>
            </p:nvSpPr>
            <p:spPr>
              <a:xfrm flipV="1">
                <a:off x="4135337"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7" name="Rectangle 556">
                <a:extLst>
                  <a:ext uri="{FF2B5EF4-FFF2-40B4-BE49-F238E27FC236}">
                    <a16:creationId xmlns:a16="http://schemas.microsoft.com/office/drawing/2014/main" id="{635A64CC-1262-4997-A108-8569B5DBD654}"/>
                  </a:ext>
                </a:extLst>
              </p:cNvPr>
              <p:cNvSpPr/>
              <p:nvPr/>
            </p:nvSpPr>
            <p:spPr>
              <a:xfrm flipV="1">
                <a:off x="3594919" y="4199850"/>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8" name="Rectangle 557">
                <a:extLst>
                  <a:ext uri="{FF2B5EF4-FFF2-40B4-BE49-F238E27FC236}">
                    <a16:creationId xmlns:a16="http://schemas.microsoft.com/office/drawing/2014/main" id="{A232FB4B-3521-48D1-894C-3A9D521903EB}"/>
                  </a:ext>
                </a:extLst>
              </p:cNvPr>
              <p:cNvSpPr/>
              <p:nvPr/>
            </p:nvSpPr>
            <p:spPr>
              <a:xfrm flipV="1">
                <a:off x="4675752"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9" name="Rectangle 558">
                <a:extLst>
                  <a:ext uri="{FF2B5EF4-FFF2-40B4-BE49-F238E27FC236}">
                    <a16:creationId xmlns:a16="http://schemas.microsoft.com/office/drawing/2014/main" id="{3E2872D7-6D18-45EE-AB52-93197050ADFB}"/>
                  </a:ext>
                </a:extLst>
              </p:cNvPr>
              <p:cNvSpPr/>
              <p:nvPr/>
            </p:nvSpPr>
            <p:spPr>
              <a:xfrm>
                <a:off x="5216168"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0" name="Rectangle 559">
                <a:extLst>
                  <a:ext uri="{FF2B5EF4-FFF2-40B4-BE49-F238E27FC236}">
                    <a16:creationId xmlns:a16="http://schemas.microsoft.com/office/drawing/2014/main" id="{DA947D67-5A2A-4981-B27B-D6D921E628E5}"/>
                  </a:ext>
                </a:extLst>
              </p:cNvPr>
              <p:cNvSpPr/>
              <p:nvPr/>
            </p:nvSpPr>
            <p:spPr>
              <a:xfrm>
                <a:off x="5756584" y="474026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1" name="Rectangle 560">
                <a:extLst>
                  <a:ext uri="{FF2B5EF4-FFF2-40B4-BE49-F238E27FC236}">
                    <a16:creationId xmlns:a16="http://schemas.microsoft.com/office/drawing/2014/main" id="{3744EBDA-7617-4E04-8756-5AD054FCF76E}"/>
                  </a:ext>
                </a:extLst>
              </p:cNvPr>
              <p:cNvSpPr/>
              <p:nvPr/>
            </p:nvSpPr>
            <p:spPr>
              <a:xfrm rot="10800000" flipV="1">
                <a:off x="413533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2" name="Rectangle 561">
                <a:extLst>
                  <a:ext uri="{FF2B5EF4-FFF2-40B4-BE49-F238E27FC236}">
                    <a16:creationId xmlns:a16="http://schemas.microsoft.com/office/drawing/2014/main" id="{A205031D-82F6-464E-9F21-BE3E0E50964E}"/>
                  </a:ext>
                </a:extLst>
              </p:cNvPr>
              <p:cNvSpPr/>
              <p:nvPr/>
            </p:nvSpPr>
            <p:spPr>
              <a:xfrm rot="10800000" flipV="1">
                <a:off x="3594920" y="4740265"/>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3" name="Rectangle 562">
                <a:extLst>
                  <a:ext uri="{FF2B5EF4-FFF2-40B4-BE49-F238E27FC236}">
                    <a16:creationId xmlns:a16="http://schemas.microsoft.com/office/drawing/2014/main" id="{98D73ECC-82ED-4AD8-82E7-16E3990F8F9D}"/>
                  </a:ext>
                </a:extLst>
              </p:cNvPr>
              <p:cNvSpPr/>
              <p:nvPr/>
            </p:nvSpPr>
            <p:spPr>
              <a:xfrm flipV="1">
                <a:off x="4675752"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4" name="Rectangle 563">
                <a:extLst>
                  <a:ext uri="{FF2B5EF4-FFF2-40B4-BE49-F238E27FC236}">
                    <a16:creationId xmlns:a16="http://schemas.microsoft.com/office/drawing/2014/main" id="{2E627BAD-E33E-4891-B3B5-415DE146705C}"/>
                  </a:ext>
                </a:extLst>
              </p:cNvPr>
              <p:cNvSpPr/>
              <p:nvPr/>
            </p:nvSpPr>
            <p:spPr>
              <a:xfrm>
                <a:off x="5216168"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5" name="Rectangle 564">
                <a:extLst>
                  <a:ext uri="{FF2B5EF4-FFF2-40B4-BE49-F238E27FC236}">
                    <a16:creationId xmlns:a16="http://schemas.microsoft.com/office/drawing/2014/main" id="{75D2F711-CDCE-4C6C-97EE-D40481BAABED}"/>
                  </a:ext>
                </a:extLst>
              </p:cNvPr>
              <p:cNvSpPr/>
              <p:nvPr/>
            </p:nvSpPr>
            <p:spPr>
              <a:xfrm flipV="1">
                <a:off x="5756584" y="5280679"/>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6" name="Rectangle 565">
                <a:extLst>
                  <a:ext uri="{FF2B5EF4-FFF2-40B4-BE49-F238E27FC236}">
                    <a16:creationId xmlns:a16="http://schemas.microsoft.com/office/drawing/2014/main" id="{E0AB585A-9B5D-43FD-98C7-4C25E1798D57}"/>
                  </a:ext>
                </a:extLst>
              </p:cNvPr>
              <p:cNvSpPr/>
              <p:nvPr/>
            </p:nvSpPr>
            <p:spPr>
              <a:xfrm flipV="1">
                <a:off x="4675752" y="582109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7" name="Rectangle 566">
                <a:extLst>
                  <a:ext uri="{FF2B5EF4-FFF2-40B4-BE49-F238E27FC236}">
                    <a16:creationId xmlns:a16="http://schemas.microsoft.com/office/drawing/2014/main" id="{DA1E6BCA-BB40-4AB7-A70E-D50F2D215B80}"/>
                  </a:ext>
                </a:extLst>
              </p:cNvPr>
              <p:cNvSpPr/>
              <p:nvPr/>
            </p:nvSpPr>
            <p:spPr>
              <a:xfrm flipV="1">
                <a:off x="5216168" y="582109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8" name="Rectangle 567">
                <a:extLst>
                  <a:ext uri="{FF2B5EF4-FFF2-40B4-BE49-F238E27FC236}">
                    <a16:creationId xmlns:a16="http://schemas.microsoft.com/office/drawing/2014/main" id="{929EADA7-6F65-4C43-83AB-C0C301B406A4}"/>
                  </a:ext>
                </a:extLst>
              </p:cNvPr>
              <p:cNvSpPr/>
              <p:nvPr/>
            </p:nvSpPr>
            <p:spPr>
              <a:xfrm flipV="1">
                <a:off x="5756584" y="582109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9" name="Rectangle 568">
                <a:extLst>
                  <a:ext uri="{FF2B5EF4-FFF2-40B4-BE49-F238E27FC236}">
                    <a16:creationId xmlns:a16="http://schemas.microsoft.com/office/drawing/2014/main" id="{DE7B02FE-6CEA-4807-A18A-6EF213763B27}"/>
                  </a:ext>
                </a:extLst>
              </p:cNvPr>
              <p:cNvSpPr/>
              <p:nvPr/>
            </p:nvSpPr>
            <p:spPr>
              <a:xfrm rot="10800000" flipV="1">
                <a:off x="4135336"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0" name="Rectangle 569">
                <a:extLst>
                  <a:ext uri="{FF2B5EF4-FFF2-40B4-BE49-F238E27FC236}">
                    <a16:creationId xmlns:a16="http://schemas.microsoft.com/office/drawing/2014/main" id="{7400F103-FE1F-4E71-8829-1A4154071230}"/>
                  </a:ext>
                </a:extLst>
              </p:cNvPr>
              <p:cNvSpPr/>
              <p:nvPr/>
            </p:nvSpPr>
            <p:spPr>
              <a:xfrm rot="10800000" flipV="1">
                <a:off x="4135336" y="582109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1" name="Rectangle 570">
                <a:extLst>
                  <a:ext uri="{FF2B5EF4-FFF2-40B4-BE49-F238E27FC236}">
                    <a16:creationId xmlns:a16="http://schemas.microsoft.com/office/drawing/2014/main" id="{37DA0A7E-5553-4BAE-80B8-AD9E636DCDFD}"/>
                  </a:ext>
                </a:extLst>
              </p:cNvPr>
              <p:cNvSpPr/>
              <p:nvPr/>
            </p:nvSpPr>
            <p:spPr>
              <a:xfrm rot="10800000" flipV="1">
                <a:off x="3594919" y="5821095"/>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2" name="Rectangle 571">
                <a:extLst>
                  <a:ext uri="{FF2B5EF4-FFF2-40B4-BE49-F238E27FC236}">
                    <a16:creationId xmlns:a16="http://schemas.microsoft.com/office/drawing/2014/main" id="{7A5DEF70-25D7-474B-A749-20912F4E873B}"/>
                  </a:ext>
                </a:extLst>
              </p:cNvPr>
              <p:cNvSpPr/>
              <p:nvPr/>
            </p:nvSpPr>
            <p:spPr>
              <a:xfrm rot="10800000" flipV="1">
                <a:off x="3594920" y="5280681"/>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3" name="Rectangle 572">
                <a:extLst>
                  <a:ext uri="{FF2B5EF4-FFF2-40B4-BE49-F238E27FC236}">
                    <a16:creationId xmlns:a16="http://schemas.microsoft.com/office/drawing/2014/main" id="{3293236B-0E74-48C9-B6F0-171E32FD2C60}"/>
                  </a:ext>
                </a:extLst>
              </p:cNvPr>
              <p:cNvSpPr/>
              <p:nvPr/>
            </p:nvSpPr>
            <p:spPr>
              <a:xfrm rot="10800000" flipV="1">
                <a:off x="5756584" y="6361511"/>
                <a:ext cx="540416" cy="540416"/>
              </a:xfrm>
              <a:prstGeom prst="rect">
                <a:avLst/>
              </a:prstGeom>
              <a:solidFill>
                <a:srgbClr val="E0F3DB"/>
              </a:solidFill>
              <a:ln>
                <a:solidFill>
                  <a:schemeClr val="tx1">
                    <a:lumMod val="75000"/>
                    <a:lumOff val="25000"/>
                  </a:schemeClr>
                </a:solidFill>
              </a:ln>
              <a:sp3d extrusionH="254000">
                <a:extrusionClr>
                  <a:srgbClr val="AFE6B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4" name="Rectangle 573">
                <a:extLst>
                  <a:ext uri="{FF2B5EF4-FFF2-40B4-BE49-F238E27FC236}">
                    <a16:creationId xmlns:a16="http://schemas.microsoft.com/office/drawing/2014/main" id="{D2F64EFC-3A99-4BC2-9F5D-7C0960ECE984}"/>
                  </a:ext>
                </a:extLst>
              </p:cNvPr>
              <p:cNvSpPr/>
              <p:nvPr/>
            </p:nvSpPr>
            <p:spPr>
              <a:xfrm rot="10800000" flipV="1">
                <a:off x="5216168" y="6361511"/>
                <a:ext cx="540416" cy="540416"/>
              </a:xfrm>
              <a:prstGeom prst="rect">
                <a:avLst/>
              </a:prstGeom>
              <a:solidFill>
                <a:srgbClr val="FFFDEF"/>
              </a:solidFill>
              <a:ln>
                <a:solidFill>
                  <a:schemeClr val="tx1">
                    <a:lumMod val="75000"/>
                    <a:lumOff val="25000"/>
                  </a:schemeClr>
                </a:solidFill>
              </a:ln>
              <a:sp3d extrusionH="254000">
                <a:extrusionClr>
                  <a:srgbClr val="FFFFE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5" name="Rectangle 574">
                <a:extLst>
                  <a:ext uri="{FF2B5EF4-FFF2-40B4-BE49-F238E27FC236}">
                    <a16:creationId xmlns:a16="http://schemas.microsoft.com/office/drawing/2014/main" id="{8BACA71E-9702-41DF-8984-0A297A251C99}"/>
                  </a:ext>
                </a:extLst>
              </p:cNvPr>
              <p:cNvSpPr/>
              <p:nvPr/>
            </p:nvSpPr>
            <p:spPr>
              <a:xfrm rot="10800000" flipV="1">
                <a:off x="4675752" y="6361511"/>
                <a:ext cx="540416" cy="540416"/>
              </a:xfrm>
              <a:prstGeom prst="rect">
                <a:avLst/>
              </a:prstGeom>
              <a:solidFill>
                <a:srgbClr val="FFFFE5"/>
              </a:solidFill>
              <a:ln>
                <a:solidFill>
                  <a:schemeClr val="tx1">
                    <a:lumMod val="75000"/>
                    <a:lumOff val="25000"/>
                  </a:schemeClr>
                </a:solidFill>
              </a:ln>
              <a:sp3d extrusionH="254000">
                <a:extrusionClr>
                  <a:srgbClr val="E9FCE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6" name="Rectangle 575">
                <a:extLst>
                  <a:ext uri="{FF2B5EF4-FFF2-40B4-BE49-F238E27FC236}">
                    <a16:creationId xmlns:a16="http://schemas.microsoft.com/office/drawing/2014/main" id="{BDAF24FC-8F4D-49D8-89C6-D0FB5520F334}"/>
                  </a:ext>
                </a:extLst>
              </p:cNvPr>
              <p:cNvSpPr/>
              <p:nvPr/>
            </p:nvSpPr>
            <p:spPr>
              <a:xfrm rot="10800000" flipV="1">
                <a:off x="4135336"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7" name="Rectangle 576">
                <a:extLst>
                  <a:ext uri="{FF2B5EF4-FFF2-40B4-BE49-F238E27FC236}">
                    <a16:creationId xmlns:a16="http://schemas.microsoft.com/office/drawing/2014/main" id="{33430DA0-8214-441A-871A-8B7A4DCE0B5A}"/>
                  </a:ext>
                </a:extLst>
              </p:cNvPr>
              <p:cNvSpPr/>
              <p:nvPr/>
            </p:nvSpPr>
            <p:spPr>
              <a:xfrm rot="10800000" flipV="1">
                <a:off x="3594919" y="6361511"/>
                <a:ext cx="540416" cy="540416"/>
              </a:xfrm>
              <a:prstGeom prst="rect">
                <a:avLst/>
              </a:prstGeom>
              <a:solidFill>
                <a:srgbClr val="7BCCC4"/>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97" name="Group 696">
              <a:extLst>
                <a:ext uri="{FF2B5EF4-FFF2-40B4-BE49-F238E27FC236}">
                  <a16:creationId xmlns:a16="http://schemas.microsoft.com/office/drawing/2014/main" id="{1F7AA83D-2AE5-4C3B-B0B5-DAF7EF516228}"/>
                </a:ext>
              </a:extLst>
            </p:cNvPr>
            <p:cNvGrpSpPr/>
            <p:nvPr/>
          </p:nvGrpSpPr>
          <p:grpSpPr>
            <a:xfrm>
              <a:off x="3112445" y="2183391"/>
              <a:ext cx="2360238" cy="1915337"/>
              <a:chOff x="6985880" y="3300821"/>
              <a:chExt cx="2811933" cy="2398633"/>
            </a:xfrm>
            <a:effectLst>
              <a:outerShdw blurRad="88900" dist="190500" dir="5400000" algn="r" rotWithShape="0">
                <a:prstClr val="black">
                  <a:alpha val="25000"/>
                </a:prstClr>
              </a:outerShdw>
            </a:effectLst>
            <a:scene3d>
              <a:camera prst="orthographicFront">
                <a:rot lat="20640000" lon="18480000" rev="4740000"/>
              </a:camera>
              <a:lightRig rig="threePt" dir="t"/>
            </a:scene3d>
          </p:grpSpPr>
          <p:cxnSp>
            <p:nvCxnSpPr>
              <p:cNvPr id="698" name="Straight Arrow Connector 697">
                <a:extLst>
                  <a:ext uri="{FF2B5EF4-FFF2-40B4-BE49-F238E27FC236}">
                    <a16:creationId xmlns:a16="http://schemas.microsoft.com/office/drawing/2014/main" id="{488FF938-363C-4618-893D-4CA48BC06904}"/>
                  </a:ext>
                </a:extLst>
              </p:cNvPr>
              <p:cNvCxnSpPr>
                <a:cxnSpLocks/>
              </p:cNvCxnSpPr>
              <p:nvPr/>
            </p:nvCxnSpPr>
            <p:spPr>
              <a:xfrm rot="14257814" flipV="1">
                <a:off x="8447093" y="3987826"/>
                <a:ext cx="986550" cy="536517"/>
              </a:xfrm>
              <a:prstGeom prst="straightConnector1">
                <a:avLst/>
              </a:prstGeom>
              <a:ln w="3810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699" name="Straight Arrow Connector 698">
                <a:extLst>
                  <a:ext uri="{FF2B5EF4-FFF2-40B4-BE49-F238E27FC236}">
                    <a16:creationId xmlns:a16="http://schemas.microsoft.com/office/drawing/2014/main" id="{F431F8BF-7906-40A0-824D-A99577CEF062}"/>
                  </a:ext>
                </a:extLst>
              </p:cNvPr>
              <p:cNvCxnSpPr>
                <a:cxnSpLocks/>
              </p:cNvCxnSpPr>
              <p:nvPr/>
            </p:nvCxnSpPr>
            <p:spPr>
              <a:xfrm rot="14257814" flipV="1">
                <a:off x="7791250" y="3632710"/>
                <a:ext cx="552944" cy="530331"/>
              </a:xfrm>
              <a:prstGeom prst="straightConnector1">
                <a:avLst/>
              </a:prstGeom>
              <a:ln w="381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700" name="Straight Arrow Connector 699">
                <a:extLst>
                  <a:ext uri="{FF2B5EF4-FFF2-40B4-BE49-F238E27FC236}">
                    <a16:creationId xmlns:a16="http://schemas.microsoft.com/office/drawing/2014/main" id="{B6348673-38B8-4C12-8656-0A1879F881D8}"/>
                  </a:ext>
                </a:extLst>
              </p:cNvPr>
              <p:cNvCxnSpPr>
                <a:cxnSpLocks/>
              </p:cNvCxnSpPr>
              <p:nvPr/>
            </p:nvCxnSpPr>
            <p:spPr>
              <a:xfrm flipH="1" flipV="1">
                <a:off x="9431033" y="4477435"/>
                <a:ext cx="366780" cy="1222019"/>
              </a:xfrm>
              <a:prstGeom prst="straightConnector1">
                <a:avLst/>
              </a:prstGeom>
              <a:ln w="3810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01" name="Straight Arrow Connector 700">
                <a:extLst>
                  <a:ext uri="{FF2B5EF4-FFF2-40B4-BE49-F238E27FC236}">
                    <a16:creationId xmlns:a16="http://schemas.microsoft.com/office/drawing/2014/main" id="{E1F6D2CA-E0C3-4B07-80D6-1D618BAB3B9D}"/>
                  </a:ext>
                </a:extLst>
              </p:cNvPr>
              <p:cNvCxnSpPr>
                <a:cxnSpLocks/>
              </p:cNvCxnSpPr>
              <p:nvPr/>
            </p:nvCxnSpPr>
            <p:spPr>
              <a:xfrm>
                <a:off x="6985880" y="3300821"/>
                <a:ext cx="666970" cy="479331"/>
              </a:xfrm>
              <a:prstGeom prst="straightConnector1">
                <a:avLst/>
              </a:prstGeom>
              <a:ln w="38100">
                <a:solidFill>
                  <a:schemeClr val="tx1"/>
                </a:solidFill>
                <a:headEnd type="oval" w="lg" len="lg"/>
                <a:tailEnd type="none" w="lg" len="lg"/>
              </a:ln>
              <a:effectLst/>
            </p:spPr>
            <p:style>
              <a:lnRef idx="1">
                <a:schemeClr val="accent1"/>
              </a:lnRef>
              <a:fillRef idx="0">
                <a:schemeClr val="accent1"/>
              </a:fillRef>
              <a:effectRef idx="0">
                <a:schemeClr val="accent1"/>
              </a:effectRef>
              <a:fontRef idx="minor">
                <a:schemeClr val="tx1"/>
              </a:fontRef>
            </p:style>
          </p:cxnSp>
        </p:grpSp>
        <p:cxnSp>
          <p:nvCxnSpPr>
            <p:cNvPr id="693" name="Straight Arrow Connector 692">
              <a:extLst>
                <a:ext uri="{FF2B5EF4-FFF2-40B4-BE49-F238E27FC236}">
                  <a16:creationId xmlns:a16="http://schemas.microsoft.com/office/drawing/2014/main" id="{AC7D821C-4BF9-4B60-9D70-5E6553E6BA71}"/>
                </a:ext>
              </a:extLst>
            </p:cNvPr>
            <p:cNvCxnSpPr>
              <a:cxnSpLocks/>
            </p:cNvCxnSpPr>
            <p:nvPr/>
          </p:nvCxnSpPr>
          <p:spPr>
            <a:xfrm flipH="1">
              <a:off x="2724166" y="3449185"/>
              <a:ext cx="62231" cy="295844"/>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694" name="Straight Arrow Connector 693">
              <a:extLst>
                <a:ext uri="{FF2B5EF4-FFF2-40B4-BE49-F238E27FC236}">
                  <a16:creationId xmlns:a16="http://schemas.microsoft.com/office/drawing/2014/main" id="{4B054A52-5455-4C2F-9E68-A4B184129E39}"/>
                </a:ext>
              </a:extLst>
            </p:cNvPr>
            <p:cNvCxnSpPr>
              <a:cxnSpLocks/>
            </p:cNvCxnSpPr>
            <p:nvPr/>
          </p:nvCxnSpPr>
          <p:spPr>
            <a:xfrm flipH="1" flipV="1">
              <a:off x="2801350" y="3397923"/>
              <a:ext cx="84376" cy="149943"/>
            </a:xfrm>
            <a:prstGeom prst="straightConnector1">
              <a:avLst/>
            </a:prstGeom>
            <a:ln w="38100">
              <a:solidFill>
                <a:schemeClr val="tx1"/>
              </a:solidFill>
              <a:headEnd type="oval" w="lg" len="lg"/>
              <a:tailEnd type="none" w="lg" len="lg"/>
            </a:ln>
            <a:effectLst>
              <a:outerShdw blurRad="88900" dist="190500" dir="90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695" name="Straight Arrow Connector 694">
              <a:extLst>
                <a:ext uri="{FF2B5EF4-FFF2-40B4-BE49-F238E27FC236}">
                  <a16:creationId xmlns:a16="http://schemas.microsoft.com/office/drawing/2014/main" id="{111D8287-2B06-4F03-B3F6-8B7DC034CC2E}"/>
                </a:ext>
              </a:extLst>
            </p:cNvPr>
            <p:cNvCxnSpPr>
              <a:cxnSpLocks/>
            </p:cNvCxnSpPr>
            <p:nvPr/>
          </p:nvCxnSpPr>
          <p:spPr>
            <a:xfrm flipV="1">
              <a:off x="2786067" y="3555380"/>
              <a:ext cx="286390" cy="69388"/>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grpSp>
          <p:nvGrpSpPr>
            <p:cNvPr id="696" name="Group 695">
              <a:extLst>
                <a:ext uri="{FF2B5EF4-FFF2-40B4-BE49-F238E27FC236}">
                  <a16:creationId xmlns:a16="http://schemas.microsoft.com/office/drawing/2014/main" id="{768B6F7B-53D3-4490-88C7-4A5FA7E538F4}"/>
                </a:ext>
              </a:extLst>
            </p:cNvPr>
            <p:cNvGrpSpPr/>
            <p:nvPr/>
          </p:nvGrpSpPr>
          <p:grpSpPr>
            <a:xfrm>
              <a:off x="1267164" y="3222021"/>
              <a:ext cx="1340144" cy="1441450"/>
              <a:chOff x="5225327" y="1393538"/>
              <a:chExt cx="1596616" cy="1805172"/>
            </a:xfrm>
            <a:effectLst>
              <a:outerShdw blurRad="88900" dist="190500" dir="9000000" algn="r" rotWithShape="0">
                <a:prstClr val="black">
                  <a:alpha val="25000"/>
                </a:prstClr>
              </a:outerShdw>
            </a:effectLst>
            <a:scene3d>
              <a:camera prst="orthographicFront">
                <a:rot lat="20640000" lon="18480000" rev="4740000"/>
              </a:camera>
              <a:lightRig rig="threePt" dir="t"/>
            </a:scene3d>
          </p:grpSpPr>
          <p:cxnSp>
            <p:nvCxnSpPr>
              <p:cNvPr id="702" name="Straight Arrow Connector 701">
                <a:extLst>
                  <a:ext uri="{FF2B5EF4-FFF2-40B4-BE49-F238E27FC236}">
                    <a16:creationId xmlns:a16="http://schemas.microsoft.com/office/drawing/2014/main" id="{1B0A9121-1BD4-41AD-A625-71D7CB04DFED}"/>
                  </a:ext>
                </a:extLst>
              </p:cNvPr>
              <p:cNvCxnSpPr>
                <a:cxnSpLocks/>
              </p:cNvCxnSpPr>
              <p:nvPr/>
            </p:nvCxnSpPr>
            <p:spPr>
              <a:xfrm>
                <a:off x="6254005" y="2773387"/>
                <a:ext cx="567938" cy="425323"/>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0302527E-EC86-494E-B012-4185885BBC14}"/>
                  </a:ext>
                </a:extLst>
              </p:cNvPr>
              <p:cNvCxnSpPr>
                <a:cxnSpLocks/>
              </p:cNvCxnSpPr>
              <p:nvPr/>
            </p:nvCxnSpPr>
            <p:spPr>
              <a:xfrm>
                <a:off x="5225327" y="1393538"/>
                <a:ext cx="783818" cy="394007"/>
              </a:xfrm>
              <a:prstGeom prst="straightConnector1">
                <a:avLst/>
              </a:prstGeom>
              <a:ln w="4064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329E9E28-AA07-439F-AF6B-D519AAF1655A}"/>
                  </a:ext>
                </a:extLst>
              </p:cNvPr>
              <p:cNvCxnSpPr>
                <a:cxnSpLocks/>
              </p:cNvCxnSpPr>
              <p:nvPr/>
            </p:nvCxnSpPr>
            <p:spPr>
              <a:xfrm>
                <a:off x="6049366" y="1842634"/>
                <a:ext cx="215123" cy="919731"/>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grpSp>
      <p:grpSp>
        <p:nvGrpSpPr>
          <p:cNvPr id="8" name="track red">
            <a:extLst>
              <a:ext uri="{FF2B5EF4-FFF2-40B4-BE49-F238E27FC236}">
                <a16:creationId xmlns:a16="http://schemas.microsoft.com/office/drawing/2014/main" id="{B520081E-CC5C-4A6C-B529-843B7FAC8CC2}"/>
              </a:ext>
            </a:extLst>
          </p:cNvPr>
          <p:cNvGrpSpPr/>
          <p:nvPr/>
        </p:nvGrpSpPr>
        <p:grpSpPr>
          <a:xfrm>
            <a:off x="1232513" y="2419223"/>
            <a:ext cx="4205519" cy="2480080"/>
            <a:chOff x="2049117" y="5841699"/>
            <a:chExt cx="4205519" cy="2480080"/>
          </a:xfrm>
        </p:grpSpPr>
        <p:grpSp>
          <p:nvGrpSpPr>
            <p:cNvPr id="170" name="Group 169">
              <a:extLst>
                <a:ext uri="{FF2B5EF4-FFF2-40B4-BE49-F238E27FC236}">
                  <a16:creationId xmlns:a16="http://schemas.microsoft.com/office/drawing/2014/main" id="{D6405916-193E-4529-A997-C06DDB9B15FA}"/>
                </a:ext>
              </a:extLst>
            </p:cNvPr>
            <p:cNvGrpSpPr/>
            <p:nvPr/>
          </p:nvGrpSpPr>
          <p:grpSpPr>
            <a:xfrm>
              <a:off x="3894398" y="5841699"/>
              <a:ext cx="2360238" cy="1915337"/>
              <a:chOff x="6985880" y="3300821"/>
              <a:chExt cx="2811933" cy="2398633"/>
            </a:xfrm>
            <a:effectLst/>
            <a:scene3d>
              <a:camera prst="orthographicFront">
                <a:rot lat="20640000" lon="18480000" rev="4740000"/>
              </a:camera>
              <a:lightRig rig="threePt" dir="t"/>
            </a:scene3d>
          </p:grpSpPr>
          <p:cxnSp>
            <p:nvCxnSpPr>
              <p:cNvPr id="171" name="Straight Arrow Connector 170">
                <a:extLst>
                  <a:ext uri="{FF2B5EF4-FFF2-40B4-BE49-F238E27FC236}">
                    <a16:creationId xmlns:a16="http://schemas.microsoft.com/office/drawing/2014/main" id="{1F44F004-895D-48CB-9B85-D4397F8F5BF1}"/>
                  </a:ext>
                </a:extLst>
              </p:cNvPr>
              <p:cNvCxnSpPr>
                <a:cxnSpLocks/>
              </p:cNvCxnSpPr>
              <p:nvPr/>
            </p:nvCxnSpPr>
            <p:spPr>
              <a:xfrm rot="14257814" flipV="1">
                <a:off x="8447093" y="3987826"/>
                <a:ext cx="986550" cy="536517"/>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D87F5B3-9299-47A7-B0A1-85461524B562}"/>
                  </a:ext>
                </a:extLst>
              </p:cNvPr>
              <p:cNvCxnSpPr>
                <a:cxnSpLocks/>
              </p:cNvCxnSpPr>
              <p:nvPr/>
            </p:nvCxnSpPr>
            <p:spPr>
              <a:xfrm rot="14257814" flipV="1">
                <a:off x="7791250" y="3632710"/>
                <a:ext cx="552944" cy="530331"/>
              </a:xfrm>
              <a:prstGeom prst="straightConnector1">
                <a:avLst/>
              </a:prstGeom>
              <a:ln w="76200">
                <a:solidFill>
                  <a:srgbClr val="D7141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378299F1-9E53-417C-B8BA-0D1D559E57D5}"/>
                  </a:ext>
                </a:extLst>
              </p:cNvPr>
              <p:cNvCxnSpPr>
                <a:cxnSpLocks/>
              </p:cNvCxnSpPr>
              <p:nvPr/>
            </p:nvCxnSpPr>
            <p:spPr>
              <a:xfrm flipH="1" flipV="1">
                <a:off x="9431033" y="4477435"/>
                <a:ext cx="366780" cy="1222019"/>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D6CA26F-F692-4BBA-B6FD-04D8877F4FD0}"/>
                  </a:ext>
                </a:extLst>
              </p:cNvPr>
              <p:cNvCxnSpPr>
                <a:cxnSpLocks/>
              </p:cNvCxnSpPr>
              <p:nvPr/>
            </p:nvCxnSpPr>
            <p:spPr>
              <a:xfrm>
                <a:off x="6985880" y="3300821"/>
                <a:ext cx="666970" cy="479331"/>
              </a:xfrm>
              <a:prstGeom prst="straightConnector1">
                <a:avLst/>
              </a:prstGeom>
              <a:ln w="76200">
                <a:solidFill>
                  <a:srgbClr val="D7141F"/>
                </a:solidFill>
                <a:headEnd type="oval" w="med" len="med"/>
                <a:tailEnd type="none" w="med" len="med"/>
              </a:ln>
              <a:effectLst/>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E8A4357B-8953-4402-8E47-B5F46C4BA1ED}"/>
                </a:ext>
              </a:extLst>
            </p:cNvPr>
            <p:cNvGrpSpPr/>
            <p:nvPr/>
          </p:nvGrpSpPr>
          <p:grpSpPr>
            <a:xfrm>
              <a:off x="2049117" y="6880329"/>
              <a:ext cx="1340144" cy="1441450"/>
              <a:chOff x="5225327" y="1393538"/>
              <a:chExt cx="1596616" cy="1805172"/>
            </a:xfrm>
            <a:effectLst/>
            <a:scene3d>
              <a:camera prst="orthographicFront">
                <a:rot lat="20640000" lon="18480000" rev="4740000"/>
              </a:camera>
              <a:lightRig rig="threePt" dir="t"/>
            </a:scene3d>
          </p:grpSpPr>
          <p:cxnSp>
            <p:nvCxnSpPr>
              <p:cNvPr id="176" name="Straight Arrow Connector 175">
                <a:extLst>
                  <a:ext uri="{FF2B5EF4-FFF2-40B4-BE49-F238E27FC236}">
                    <a16:creationId xmlns:a16="http://schemas.microsoft.com/office/drawing/2014/main" id="{B8BC2C76-DA21-4573-BA65-3B7A18C5301F}"/>
                  </a:ext>
                </a:extLst>
              </p:cNvPr>
              <p:cNvCxnSpPr>
                <a:cxnSpLocks/>
              </p:cNvCxnSpPr>
              <p:nvPr/>
            </p:nvCxnSpPr>
            <p:spPr>
              <a:xfrm>
                <a:off x="6254005" y="2773387"/>
                <a:ext cx="567938" cy="425323"/>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677CB1C5-5C02-448C-856D-835975E382A7}"/>
                  </a:ext>
                </a:extLst>
              </p:cNvPr>
              <p:cNvCxnSpPr>
                <a:cxnSpLocks/>
              </p:cNvCxnSpPr>
              <p:nvPr/>
            </p:nvCxnSpPr>
            <p:spPr>
              <a:xfrm>
                <a:off x="5225327" y="1393538"/>
                <a:ext cx="783818" cy="394007"/>
              </a:xfrm>
              <a:prstGeom prst="straightConnector1">
                <a:avLst/>
              </a:prstGeom>
              <a:ln w="76200">
                <a:solidFill>
                  <a:srgbClr val="D7141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162FAB0B-A59E-4778-8072-0078C2C6AD43}"/>
                  </a:ext>
                </a:extLst>
              </p:cNvPr>
              <p:cNvCxnSpPr>
                <a:cxnSpLocks/>
              </p:cNvCxnSpPr>
              <p:nvPr/>
            </p:nvCxnSpPr>
            <p:spPr>
              <a:xfrm>
                <a:off x="6049366" y="1842634"/>
                <a:ext cx="215123" cy="919731"/>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20" name="track purple">
            <a:extLst>
              <a:ext uri="{FF2B5EF4-FFF2-40B4-BE49-F238E27FC236}">
                <a16:creationId xmlns:a16="http://schemas.microsoft.com/office/drawing/2014/main" id="{AF3F44EC-D2D0-4EDC-AF66-BFF11BF803E3}"/>
              </a:ext>
            </a:extLst>
          </p:cNvPr>
          <p:cNvGrpSpPr/>
          <p:nvPr/>
        </p:nvGrpSpPr>
        <p:grpSpPr>
          <a:xfrm>
            <a:off x="2754733" y="3612966"/>
            <a:ext cx="286390" cy="373597"/>
            <a:chOff x="5224771" y="211408"/>
            <a:chExt cx="320233" cy="417746"/>
          </a:xfrm>
        </p:grpSpPr>
        <p:cxnSp>
          <p:nvCxnSpPr>
            <p:cNvPr id="705" name="Straight Arrow Connector 704">
              <a:extLst>
                <a:ext uri="{FF2B5EF4-FFF2-40B4-BE49-F238E27FC236}">
                  <a16:creationId xmlns:a16="http://schemas.microsoft.com/office/drawing/2014/main" id="{75C7D67F-5F8F-49DD-A93B-C9DE6CE94A0C}"/>
                </a:ext>
              </a:extLst>
            </p:cNvPr>
            <p:cNvCxnSpPr>
              <a:cxnSpLocks/>
            </p:cNvCxnSpPr>
            <p:nvPr/>
          </p:nvCxnSpPr>
          <p:spPr>
            <a:xfrm flipH="1">
              <a:off x="5250249" y="269166"/>
              <a:ext cx="44219" cy="359988"/>
            </a:xfrm>
            <a:prstGeom prst="straightConnector1">
              <a:avLst/>
            </a:prstGeom>
            <a:ln w="92075">
              <a:solidFill>
                <a:srgbClr val="A735F5"/>
              </a:solidFill>
              <a:headEnd type="oval" w="med" len="med"/>
              <a:tailEnd type="oval"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706" name="Straight Arrow Connector 705">
              <a:extLst>
                <a:ext uri="{FF2B5EF4-FFF2-40B4-BE49-F238E27FC236}">
                  <a16:creationId xmlns:a16="http://schemas.microsoft.com/office/drawing/2014/main" id="{75F927E6-FC43-4AED-8782-9235D5C7A528}"/>
                </a:ext>
              </a:extLst>
            </p:cNvPr>
            <p:cNvCxnSpPr>
              <a:cxnSpLocks/>
            </p:cNvCxnSpPr>
            <p:nvPr/>
          </p:nvCxnSpPr>
          <p:spPr>
            <a:xfrm flipH="1" flipV="1">
              <a:off x="5225891" y="211408"/>
              <a:ext cx="110314" cy="188363"/>
            </a:xfrm>
            <a:prstGeom prst="straightConnector1">
              <a:avLst/>
            </a:prstGeom>
            <a:ln w="92075">
              <a:solidFill>
                <a:srgbClr val="A735F5"/>
              </a:solidFill>
              <a:headEnd type="oval" w="med" len="med"/>
              <a:tailEnd type="none"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707" name="Straight Arrow Connector 706">
              <a:extLst>
                <a:ext uri="{FF2B5EF4-FFF2-40B4-BE49-F238E27FC236}">
                  <a16:creationId xmlns:a16="http://schemas.microsoft.com/office/drawing/2014/main" id="{ED20DBBE-65F4-4800-9646-BE461E4ED7C8}"/>
                </a:ext>
              </a:extLst>
            </p:cNvPr>
            <p:cNvCxnSpPr>
              <a:cxnSpLocks/>
            </p:cNvCxnSpPr>
            <p:nvPr/>
          </p:nvCxnSpPr>
          <p:spPr>
            <a:xfrm flipV="1">
              <a:off x="5224771" y="426014"/>
              <a:ext cx="320233" cy="77588"/>
            </a:xfrm>
            <a:prstGeom prst="straightConnector1">
              <a:avLst/>
            </a:prstGeom>
            <a:ln w="92075">
              <a:solidFill>
                <a:srgbClr val="A735F5"/>
              </a:solidFill>
              <a:headEnd type="oval" w="med" len="med"/>
              <a:tailEnd type="none"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grpSp>
      <p:pic>
        <p:nvPicPr>
          <p:cNvPr id="344" name="polar bear">
            <a:extLst>
              <a:ext uri="{FF2B5EF4-FFF2-40B4-BE49-F238E27FC236}">
                <a16:creationId xmlns:a16="http://schemas.microsoft.com/office/drawing/2014/main" id="{AC471FA2-9C17-4715-95FA-1EA82A4493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35330">
            <a:off x="401101" y="4126045"/>
            <a:ext cx="1026108" cy="769582"/>
          </a:xfrm>
          <a:prstGeom prst="rect">
            <a:avLst/>
          </a:prstGeom>
        </p:spPr>
      </p:pic>
      <p:grpSp>
        <p:nvGrpSpPr>
          <p:cNvPr id="3" name="plots greyscale">
            <a:extLst>
              <a:ext uri="{FF2B5EF4-FFF2-40B4-BE49-F238E27FC236}">
                <a16:creationId xmlns:a16="http://schemas.microsoft.com/office/drawing/2014/main" id="{210D99B7-3563-4DF0-84A2-F8076A50A48D}"/>
              </a:ext>
            </a:extLst>
          </p:cNvPr>
          <p:cNvGrpSpPr/>
          <p:nvPr/>
        </p:nvGrpSpPr>
        <p:grpSpPr>
          <a:xfrm>
            <a:off x="7011388" y="677646"/>
            <a:ext cx="5183019" cy="6003780"/>
            <a:chOff x="7008981" y="677831"/>
            <a:chExt cx="5183019" cy="6003780"/>
          </a:xfrm>
        </p:grpSpPr>
        <p:pic>
          <p:nvPicPr>
            <p:cNvPr id="160" name="Picture 159">
              <a:extLst>
                <a:ext uri="{FF2B5EF4-FFF2-40B4-BE49-F238E27FC236}">
                  <a16:creationId xmlns:a16="http://schemas.microsoft.com/office/drawing/2014/main" id="{FBFC50D0-FB5B-422C-9B3A-C7BAC1174DFD}"/>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7008981" y="677831"/>
              <a:ext cx="5183019" cy="2954443"/>
            </a:xfrm>
            <a:prstGeom prst="rect">
              <a:avLst/>
            </a:prstGeom>
          </p:spPr>
        </p:pic>
        <p:pic>
          <p:nvPicPr>
            <p:cNvPr id="165" name="Picture 164">
              <a:extLst>
                <a:ext uri="{FF2B5EF4-FFF2-40B4-BE49-F238E27FC236}">
                  <a16:creationId xmlns:a16="http://schemas.microsoft.com/office/drawing/2014/main" id="{BA31F8DB-542E-4614-B84B-EF7319BAA5FF}"/>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a:xfrm>
              <a:off x="7008981" y="3727168"/>
              <a:ext cx="4942497" cy="2954443"/>
            </a:xfrm>
            <a:prstGeom prst="rect">
              <a:avLst/>
            </a:prstGeom>
          </p:spPr>
        </p:pic>
      </p:grpSp>
      <p:grpSp>
        <p:nvGrpSpPr>
          <p:cNvPr id="5" name="plots purple">
            <a:extLst>
              <a:ext uri="{FF2B5EF4-FFF2-40B4-BE49-F238E27FC236}">
                <a16:creationId xmlns:a16="http://schemas.microsoft.com/office/drawing/2014/main" id="{5C778872-6D53-4AD9-B06D-7439DE5924E9}"/>
              </a:ext>
            </a:extLst>
          </p:cNvPr>
          <p:cNvGrpSpPr/>
          <p:nvPr/>
        </p:nvGrpSpPr>
        <p:grpSpPr>
          <a:xfrm>
            <a:off x="7008975" y="677831"/>
            <a:ext cx="5172387" cy="6003780"/>
            <a:chOff x="7008975" y="677831"/>
            <a:chExt cx="5172387" cy="6003780"/>
          </a:xfrm>
        </p:grpSpPr>
        <p:pic>
          <p:nvPicPr>
            <p:cNvPr id="158" name="Picture 157">
              <a:extLst>
                <a:ext uri="{FF2B5EF4-FFF2-40B4-BE49-F238E27FC236}">
                  <a16:creationId xmlns:a16="http://schemas.microsoft.com/office/drawing/2014/main" id="{B4B9DD7B-F6D8-4B74-A4BA-D4E53E69E65B}"/>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008982" y="677831"/>
              <a:ext cx="5172380" cy="2954443"/>
            </a:xfrm>
            <a:prstGeom prst="rect">
              <a:avLst/>
            </a:prstGeom>
          </p:spPr>
        </p:pic>
        <p:pic>
          <p:nvPicPr>
            <p:cNvPr id="163" name="Picture 162">
              <a:extLst>
                <a:ext uri="{FF2B5EF4-FFF2-40B4-BE49-F238E27FC236}">
                  <a16:creationId xmlns:a16="http://schemas.microsoft.com/office/drawing/2014/main" id="{4532E556-9ED1-401C-8510-3900785E46D2}"/>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008975" y="3727168"/>
              <a:ext cx="4942503" cy="2954443"/>
            </a:xfrm>
            <a:prstGeom prst="rect">
              <a:avLst/>
            </a:prstGeom>
          </p:spPr>
        </p:pic>
      </p:grpSp>
      <p:grpSp>
        <p:nvGrpSpPr>
          <p:cNvPr id="4" name="plots red">
            <a:extLst>
              <a:ext uri="{FF2B5EF4-FFF2-40B4-BE49-F238E27FC236}">
                <a16:creationId xmlns:a16="http://schemas.microsoft.com/office/drawing/2014/main" id="{14F4F4CA-D61D-46C0-858B-D3001298D656}"/>
              </a:ext>
            </a:extLst>
          </p:cNvPr>
          <p:cNvGrpSpPr/>
          <p:nvPr/>
        </p:nvGrpSpPr>
        <p:grpSpPr>
          <a:xfrm>
            <a:off x="7008975" y="677831"/>
            <a:ext cx="5172387" cy="6003780"/>
            <a:chOff x="7008975" y="677831"/>
            <a:chExt cx="5172387" cy="6003780"/>
          </a:xfrm>
        </p:grpSpPr>
        <p:pic>
          <p:nvPicPr>
            <p:cNvPr id="159" name="Picture 158">
              <a:extLst>
                <a:ext uri="{FF2B5EF4-FFF2-40B4-BE49-F238E27FC236}">
                  <a16:creationId xmlns:a16="http://schemas.microsoft.com/office/drawing/2014/main" id="{24F21C4B-C659-4AF7-BEB3-675ADD41EFC2}"/>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008982" y="677831"/>
              <a:ext cx="5172380" cy="2954443"/>
            </a:xfrm>
            <a:prstGeom prst="rect">
              <a:avLst/>
            </a:prstGeom>
          </p:spPr>
        </p:pic>
        <p:pic>
          <p:nvPicPr>
            <p:cNvPr id="164" name="Picture 163">
              <a:extLst>
                <a:ext uri="{FF2B5EF4-FFF2-40B4-BE49-F238E27FC236}">
                  <a16:creationId xmlns:a16="http://schemas.microsoft.com/office/drawing/2014/main" id="{F449EF1E-8A48-4F6D-AA74-240D4B902C03}"/>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7008975" y="3727168"/>
              <a:ext cx="4942503" cy="2954443"/>
            </a:xfrm>
            <a:prstGeom prst="rect">
              <a:avLst/>
            </a:prstGeom>
          </p:spPr>
        </p:pic>
      </p:grpSp>
      <p:grpSp>
        <p:nvGrpSpPr>
          <p:cNvPr id="6" name="plots color">
            <a:extLst>
              <a:ext uri="{FF2B5EF4-FFF2-40B4-BE49-F238E27FC236}">
                <a16:creationId xmlns:a16="http://schemas.microsoft.com/office/drawing/2014/main" id="{000C5FDC-8592-4BD0-AC2B-58A30A70B491}"/>
              </a:ext>
            </a:extLst>
          </p:cNvPr>
          <p:cNvGrpSpPr/>
          <p:nvPr/>
        </p:nvGrpSpPr>
        <p:grpSpPr>
          <a:xfrm>
            <a:off x="7008969" y="677831"/>
            <a:ext cx="5183031" cy="6003780"/>
            <a:chOff x="7008969" y="677831"/>
            <a:chExt cx="5183031" cy="6003780"/>
          </a:xfrm>
        </p:grpSpPr>
        <p:pic>
          <p:nvPicPr>
            <p:cNvPr id="157" name="Picture 156">
              <a:extLst>
                <a:ext uri="{FF2B5EF4-FFF2-40B4-BE49-F238E27FC236}">
                  <a16:creationId xmlns:a16="http://schemas.microsoft.com/office/drawing/2014/main" id="{BB0E8313-0B19-428F-A6C6-D1DB527EF095}"/>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008981" y="677831"/>
              <a:ext cx="5183019" cy="2954443"/>
            </a:xfrm>
            <a:prstGeom prst="rect">
              <a:avLst/>
            </a:prstGeom>
          </p:spPr>
        </p:pic>
        <p:pic>
          <p:nvPicPr>
            <p:cNvPr id="162" name="Picture 161">
              <a:extLst>
                <a:ext uri="{FF2B5EF4-FFF2-40B4-BE49-F238E27FC236}">
                  <a16:creationId xmlns:a16="http://schemas.microsoft.com/office/drawing/2014/main" id="{B97A02E1-C4F3-49CC-B064-FC9BF031AFC0}"/>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7008969" y="3727168"/>
              <a:ext cx="4942509" cy="2954443"/>
            </a:xfrm>
            <a:prstGeom prst="rect">
              <a:avLst/>
            </a:prstGeom>
          </p:spPr>
        </p:pic>
      </p:grpSp>
      <p:grpSp>
        <p:nvGrpSpPr>
          <p:cNvPr id="185" name="state ARS">
            <a:extLst>
              <a:ext uri="{FF2B5EF4-FFF2-40B4-BE49-F238E27FC236}">
                <a16:creationId xmlns:a16="http://schemas.microsoft.com/office/drawing/2014/main" id="{B5F32FAF-DBED-460B-9ECE-ABF7E060D30C}"/>
              </a:ext>
            </a:extLst>
          </p:cNvPr>
          <p:cNvGrpSpPr/>
          <p:nvPr/>
        </p:nvGrpSpPr>
        <p:grpSpPr>
          <a:xfrm>
            <a:off x="4350121" y="1566839"/>
            <a:ext cx="1030523" cy="870290"/>
            <a:chOff x="3372355" y="1514422"/>
            <a:chExt cx="1975655" cy="1668464"/>
          </a:xfrm>
        </p:grpSpPr>
        <p:sp>
          <p:nvSpPr>
            <p:cNvPr id="215" name="rounded triangle">
              <a:extLst>
                <a:ext uri="{FF2B5EF4-FFF2-40B4-BE49-F238E27FC236}">
                  <a16:creationId xmlns:a16="http://schemas.microsoft.com/office/drawing/2014/main" id="{A6E2538D-698B-49CA-8607-B9873A7FE5A1}"/>
                </a:ext>
              </a:extLst>
            </p:cNvPr>
            <p:cNvSpPr/>
            <p:nvPr/>
          </p:nvSpPr>
          <p:spPr>
            <a:xfrm flipH="1" flipV="1">
              <a:off x="3372355" y="1514422"/>
              <a:ext cx="1833641"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216" name="Graphic 215">
              <a:extLst>
                <a:ext uri="{FF2B5EF4-FFF2-40B4-BE49-F238E27FC236}">
                  <a16:creationId xmlns:a16="http://schemas.microsoft.com/office/drawing/2014/main" id="{A8D86930-D20A-4ED3-9854-831FBBAF7D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28207" y="1823245"/>
              <a:ext cx="1919803" cy="993584"/>
            </a:xfrm>
            <a:prstGeom prst="rect">
              <a:avLst/>
            </a:prstGeom>
          </p:spPr>
        </p:pic>
      </p:grpSp>
      <p:grpSp>
        <p:nvGrpSpPr>
          <p:cNvPr id="9" name="state OS">
            <a:extLst>
              <a:ext uri="{FF2B5EF4-FFF2-40B4-BE49-F238E27FC236}">
                <a16:creationId xmlns:a16="http://schemas.microsoft.com/office/drawing/2014/main" id="{557C4FC0-1B02-4FA2-81C8-BC3FFF8207AC}"/>
              </a:ext>
            </a:extLst>
          </p:cNvPr>
          <p:cNvGrpSpPr/>
          <p:nvPr/>
        </p:nvGrpSpPr>
        <p:grpSpPr>
          <a:xfrm>
            <a:off x="5772930" y="1394824"/>
            <a:ext cx="1107363" cy="1030922"/>
            <a:chOff x="4916085" y="6249330"/>
            <a:chExt cx="625077" cy="581929"/>
          </a:xfrm>
        </p:grpSpPr>
        <p:sp>
          <p:nvSpPr>
            <p:cNvPr id="182" name="Freeform: Shape 181">
              <a:extLst>
                <a:ext uri="{FF2B5EF4-FFF2-40B4-BE49-F238E27FC236}">
                  <a16:creationId xmlns:a16="http://schemas.microsoft.com/office/drawing/2014/main" id="{47AB7960-5A4A-49E2-BA43-9DE0075F1F7D}"/>
                </a:ext>
              </a:extLst>
            </p:cNvPr>
            <p:cNvSpPr/>
            <p:nvPr/>
          </p:nvSpPr>
          <p:spPr>
            <a:xfrm>
              <a:off x="4916085" y="6302204"/>
              <a:ext cx="529055" cy="529055"/>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grpSp>
          <p:nvGrpSpPr>
            <p:cNvPr id="186" name="Group 185">
              <a:extLst>
                <a:ext uri="{FF2B5EF4-FFF2-40B4-BE49-F238E27FC236}">
                  <a16:creationId xmlns:a16="http://schemas.microsoft.com/office/drawing/2014/main" id="{4D00D64A-D0E7-4591-9678-1FAC44D58166}"/>
                </a:ext>
              </a:extLst>
            </p:cNvPr>
            <p:cNvGrpSpPr/>
            <p:nvPr/>
          </p:nvGrpSpPr>
          <p:grpSpPr>
            <a:xfrm>
              <a:off x="4964122" y="6249330"/>
              <a:ext cx="577040" cy="511795"/>
              <a:chOff x="6834668" y="1065653"/>
              <a:chExt cx="1959816" cy="1738228"/>
            </a:xfrm>
          </p:grpSpPr>
          <p:sp>
            <p:nvSpPr>
              <p:cNvPr id="211" name="Freeform: Shape 210">
                <a:extLst>
                  <a:ext uri="{FF2B5EF4-FFF2-40B4-BE49-F238E27FC236}">
                    <a16:creationId xmlns:a16="http://schemas.microsoft.com/office/drawing/2014/main" id="{A68F01C7-4184-4239-9C8E-2658BBD0880E}"/>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212" name="Graphic 211">
                <a:extLst>
                  <a:ext uri="{FF2B5EF4-FFF2-40B4-BE49-F238E27FC236}">
                    <a16:creationId xmlns:a16="http://schemas.microsoft.com/office/drawing/2014/main" id="{DE52E1C8-C95B-4CB5-8321-8D15B05BD2D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34668" y="1406127"/>
                <a:ext cx="1481955" cy="1397754"/>
              </a:xfrm>
              <a:prstGeom prst="rect">
                <a:avLst/>
              </a:prstGeom>
            </p:spPr>
          </p:pic>
          <p:sp>
            <p:nvSpPr>
              <p:cNvPr id="213" name="Freeform: Shape 212">
                <a:extLst>
                  <a:ext uri="{FF2B5EF4-FFF2-40B4-BE49-F238E27FC236}">
                    <a16:creationId xmlns:a16="http://schemas.microsoft.com/office/drawing/2014/main" id="{BB3E8F14-351E-43CD-AD65-12E6A73BD856}"/>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214" name="Graphic 213">
                <a:extLst>
                  <a:ext uri="{FF2B5EF4-FFF2-40B4-BE49-F238E27FC236}">
                    <a16:creationId xmlns:a16="http://schemas.microsoft.com/office/drawing/2014/main" id="{39785ED2-6501-4FDA-9DB7-2F1E69B39D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71550" y="1065653"/>
                <a:ext cx="794897" cy="1157482"/>
              </a:xfrm>
              <a:prstGeom prst="rect">
                <a:avLst/>
              </a:prstGeom>
            </p:spPr>
          </p:pic>
        </p:grpSp>
      </p:grpSp>
      <p:grpSp>
        <p:nvGrpSpPr>
          <p:cNvPr id="15" name="data streams">
            <a:extLst>
              <a:ext uri="{FF2B5EF4-FFF2-40B4-BE49-F238E27FC236}">
                <a16:creationId xmlns:a16="http://schemas.microsoft.com/office/drawing/2014/main" id="{DAE3B7BB-6566-4E66-91CB-3A11E2EE4B7C}"/>
              </a:ext>
            </a:extLst>
          </p:cNvPr>
          <p:cNvGrpSpPr/>
          <p:nvPr/>
        </p:nvGrpSpPr>
        <p:grpSpPr>
          <a:xfrm>
            <a:off x="7492267" y="709234"/>
            <a:ext cx="634597" cy="3564811"/>
            <a:chOff x="7492267" y="709234"/>
            <a:chExt cx="634597" cy="3564811"/>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5959815-FE43-4AD9-BAC8-A2ED4C568FD4}"/>
                    </a:ext>
                  </a:extLst>
                </p:cNvPr>
                <p:cNvSpPr/>
                <p:nvPr/>
              </p:nvSpPr>
              <p:spPr>
                <a:xfrm>
                  <a:off x="7492267" y="3750825"/>
                  <a:ext cx="6345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800" i="1">
                                <a:latin typeface="Cambria Math" panose="02040503050406030204" pitchFamily="18" charset="0"/>
                              </a:rPr>
                            </m:ctrlPr>
                          </m:sSubPr>
                          <m:e>
                            <m:r>
                              <m:rPr>
                                <m:nor/>
                              </m:rPr>
                              <a:rPr lang="el-GR" sz="2800" i="1" dirty="0">
                                <a:latin typeface="Latin Modern Math" panose="02000503000000000000" pitchFamily="2" charset="0"/>
                                <a:ea typeface="Latin Modern Math" panose="02000503000000000000" pitchFamily="2" charset="0"/>
                                <a:cs typeface="CMU Serif" panose="02000603000000000000" pitchFamily="2" charset="0"/>
                              </a:rPr>
                              <m:t>ϕ</m:t>
                            </m:r>
                          </m:e>
                          <m:sub>
                            <m:r>
                              <a:rPr lang="en-CA" sz="2800" i="1" dirty="0">
                                <a:latin typeface="Cambria Math" panose="02040503050406030204" pitchFamily="18" charset="0"/>
                                <a:ea typeface="Latin Modern Math" panose="02000503000000000000" pitchFamily="2" charset="0"/>
                                <a:cs typeface="CMU Serif" panose="02000603000000000000" pitchFamily="2" charset="0"/>
                              </a:rPr>
                              <m:t>𝑡</m:t>
                            </m:r>
                          </m:sub>
                        </m:sSub>
                      </m:oMath>
                    </m:oMathPara>
                  </a14:m>
                  <a:endParaRPr lang="en-US" sz="2800" dirty="0"/>
                </a:p>
              </p:txBody>
            </p:sp>
          </mc:Choice>
          <mc:Fallback xmlns="">
            <p:sp>
              <p:nvSpPr>
                <p:cNvPr id="12" name="Rectangle 11">
                  <a:extLst>
                    <a:ext uri="{FF2B5EF4-FFF2-40B4-BE49-F238E27FC236}">
                      <a16:creationId xmlns:a16="http://schemas.microsoft.com/office/drawing/2014/main" id="{65959815-FE43-4AD9-BAC8-A2ED4C568FD4}"/>
                    </a:ext>
                  </a:extLst>
                </p:cNvPr>
                <p:cNvSpPr>
                  <a:spLocks noRot="1" noChangeAspect="1" noMove="1" noResize="1" noEditPoints="1" noAdjustHandles="1" noChangeArrowheads="1" noChangeShapeType="1" noTextEdit="1"/>
                </p:cNvSpPr>
                <p:nvPr/>
              </p:nvSpPr>
              <p:spPr>
                <a:xfrm>
                  <a:off x="7492267" y="3750825"/>
                  <a:ext cx="634597" cy="523220"/>
                </a:xfrm>
                <a:prstGeom prst="rect">
                  <a:avLst/>
                </a:prstGeom>
                <a:blipFill>
                  <a:blip r:embed="rId21"/>
                  <a:stretch>
                    <a:fillRect l="-3846" b="-174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14B588D5-7250-4820-A875-F2C5F0A57CC9}"/>
                    </a:ext>
                  </a:extLst>
                </p:cNvPr>
                <p:cNvSpPr/>
                <p:nvPr/>
              </p:nvSpPr>
              <p:spPr>
                <a:xfrm>
                  <a:off x="7535560" y="709234"/>
                  <a:ext cx="5175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800" i="1">
                                <a:latin typeface="Cambria Math" panose="02040503050406030204" pitchFamily="18" charset="0"/>
                              </a:rPr>
                            </m:ctrlPr>
                          </m:sSubPr>
                          <m:e>
                            <m:r>
                              <a:rPr lang="en-CA" sz="2800" i="1">
                                <a:latin typeface="Cambria Math" panose="02040503050406030204" pitchFamily="18" charset="0"/>
                              </a:rPr>
                              <m:t>𝑙</m:t>
                            </m:r>
                          </m:e>
                          <m:sub>
                            <m:r>
                              <a:rPr lang="en-CA" sz="2800" i="1">
                                <a:latin typeface="Cambria Math" panose="02040503050406030204" pitchFamily="18" charset="0"/>
                              </a:rPr>
                              <m:t>𝑡</m:t>
                            </m:r>
                          </m:sub>
                        </m:sSub>
                      </m:oMath>
                    </m:oMathPara>
                  </a14:m>
                  <a:endParaRPr lang="en-US" sz="2800" dirty="0"/>
                </a:p>
              </p:txBody>
            </p:sp>
          </mc:Choice>
          <mc:Fallback xmlns="">
            <p:sp>
              <p:nvSpPr>
                <p:cNvPr id="13" name="Rectangle 12">
                  <a:extLst>
                    <a:ext uri="{FF2B5EF4-FFF2-40B4-BE49-F238E27FC236}">
                      <a16:creationId xmlns:a16="http://schemas.microsoft.com/office/drawing/2014/main" id="{14B588D5-7250-4820-A875-F2C5F0A57CC9}"/>
                    </a:ext>
                  </a:extLst>
                </p:cNvPr>
                <p:cNvSpPr>
                  <a:spLocks noRot="1" noChangeAspect="1" noMove="1" noResize="1" noEditPoints="1" noAdjustHandles="1" noChangeArrowheads="1" noChangeShapeType="1" noTextEdit="1"/>
                </p:cNvSpPr>
                <p:nvPr/>
              </p:nvSpPr>
              <p:spPr>
                <a:xfrm>
                  <a:off x="7535560" y="709234"/>
                  <a:ext cx="517578" cy="523220"/>
                </a:xfrm>
                <a:prstGeom prst="rect">
                  <a:avLst/>
                </a:prstGeom>
                <a:blipFill>
                  <a:blip r:embed="rId2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98883957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5"/>
                                        </p:tgtEl>
                                        <p:attrNameLst>
                                          <p:attrName>style.visibility</p:attrName>
                                        </p:attrNameLst>
                                      </p:cBhvr>
                                      <p:to>
                                        <p:strVal val="visible"/>
                                      </p:to>
                                    </p:set>
                                    <p:animEffect transition="in" filter="fade">
                                      <p:cBhvr>
                                        <p:cTn id="15" dur="500"/>
                                        <p:tgtEl>
                                          <p:spTgt spid="18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500"/>
                                        <p:tgtEl>
                                          <p:spTgt spid="120"/>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xit" presetSubtype="0" fill="hold" nodeType="withEffect">
                                  <p:stCondLst>
                                    <p:cond delay="50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xit" presetSubtype="0" fill="hold" nodeType="withEffect">
                                  <p:stCondLst>
                                    <p:cond delay="50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xit" presetSubtype="0" fill="hold" nodeType="withEffect">
                                  <p:stCondLst>
                                    <p:cond delay="500"/>
                                  </p:stCondLst>
                                  <p:childTnLst>
                                    <p:animEffect transition="out" filter="fade">
                                      <p:cBhvr>
                                        <p:cTn id="47" dur="500"/>
                                        <p:tgtEl>
                                          <p:spTgt spid="8"/>
                                        </p:tgtEl>
                                      </p:cBhvr>
                                    </p:animEffect>
                                    <p:set>
                                      <p:cBhvr>
                                        <p:cTn id="4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7" name="Straight Arrow Connector 106">
            <a:extLst>
              <a:ext uri="{FF2B5EF4-FFF2-40B4-BE49-F238E27FC236}">
                <a16:creationId xmlns:a16="http://schemas.microsoft.com/office/drawing/2014/main" id="{3EC912A5-BFBC-4559-9E6C-4672CC3025EB}"/>
              </a:ext>
            </a:extLst>
          </p:cNvPr>
          <p:cNvCxnSpPr>
            <a:cxnSpLocks/>
          </p:cNvCxnSpPr>
          <p:nvPr/>
        </p:nvCxnSpPr>
        <p:spPr>
          <a:xfrm>
            <a:off x="6104462" y="4831971"/>
            <a:ext cx="527839" cy="425047"/>
          </a:xfrm>
          <a:prstGeom prst="straightConnector1">
            <a:avLst/>
          </a:prstGeom>
          <a:ln w="28575">
            <a:solidFill>
              <a:srgbClr val="7030A0"/>
            </a:solidFill>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068FA62-6DFC-417E-A3C2-3D4D1F3C4BB4}"/>
              </a:ext>
            </a:extLst>
          </p:cNvPr>
          <p:cNvCxnSpPr>
            <a:cxnSpLocks/>
          </p:cNvCxnSpPr>
          <p:nvPr/>
        </p:nvCxnSpPr>
        <p:spPr>
          <a:xfrm>
            <a:off x="7708005" y="4966409"/>
            <a:ext cx="610545" cy="273392"/>
          </a:xfrm>
          <a:prstGeom prst="straightConnector1">
            <a:avLst/>
          </a:prstGeom>
          <a:ln w="28575">
            <a:solidFill>
              <a:srgbClr val="7030A0"/>
            </a:solidFill>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3FB6EF7-0665-44AA-8BB6-B9D7E199B421}"/>
              </a:ext>
            </a:extLst>
          </p:cNvPr>
          <p:cNvCxnSpPr>
            <a:cxnSpLocks/>
          </p:cNvCxnSpPr>
          <p:nvPr/>
        </p:nvCxnSpPr>
        <p:spPr>
          <a:xfrm>
            <a:off x="4637134" y="4803431"/>
            <a:ext cx="391841" cy="537314"/>
          </a:xfrm>
          <a:prstGeom prst="straightConnector1">
            <a:avLst/>
          </a:prstGeom>
          <a:ln w="28575">
            <a:solidFill>
              <a:srgbClr val="7030A0"/>
            </a:solidFill>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9340089-4035-4209-A839-01BB78A6B773}"/>
              </a:ext>
            </a:extLst>
          </p:cNvPr>
          <p:cNvCxnSpPr>
            <a:cxnSpLocks/>
          </p:cNvCxnSpPr>
          <p:nvPr/>
        </p:nvCxnSpPr>
        <p:spPr>
          <a:xfrm>
            <a:off x="3542000" y="4806502"/>
            <a:ext cx="181176" cy="549584"/>
          </a:xfrm>
          <a:prstGeom prst="straightConnector1">
            <a:avLst/>
          </a:prstGeom>
          <a:ln w="28575">
            <a:solidFill>
              <a:srgbClr val="7030A0"/>
            </a:solidFill>
            <a:headEnd type="none" w="lg" len="lg"/>
            <a:tailEnd type="stealth" w="med"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9FD42E85-8C4D-4701-B58D-0C6C52ABC217}"/>
              </a:ext>
            </a:extLst>
          </p:cNvPr>
          <p:cNvSpPr>
            <a:spLocks noGrp="1"/>
          </p:cNvSpPr>
          <p:nvPr>
            <p:ph type="title"/>
          </p:nvPr>
        </p:nvSpPr>
        <p:spPr/>
        <p:txBody>
          <a:bodyPr/>
          <a:lstStyle/>
          <a:p>
            <a:r>
              <a:rPr lang="en-CA" dirty="0"/>
              <a:t>Case study HMM</a:t>
            </a:r>
            <a:endParaRPr lang="en-US" dirty="0"/>
          </a:p>
        </p:txBody>
      </p:sp>
      <p:cxnSp>
        <p:nvCxnSpPr>
          <p:cNvPr id="4" name="Straight Arrow Connector 3">
            <a:extLst>
              <a:ext uri="{FF2B5EF4-FFF2-40B4-BE49-F238E27FC236}">
                <a16:creationId xmlns:a16="http://schemas.microsoft.com/office/drawing/2014/main" id="{837882A2-4A14-43B6-A474-B19F51E1A077}"/>
              </a:ext>
            </a:extLst>
          </p:cNvPr>
          <p:cNvCxnSpPr>
            <a:cxnSpLocks/>
          </p:cNvCxnSpPr>
          <p:nvPr/>
        </p:nvCxnSpPr>
        <p:spPr>
          <a:xfrm>
            <a:off x="4643931" y="4801480"/>
            <a:ext cx="1297692" cy="0"/>
          </a:xfrm>
          <a:prstGeom prst="straightConnector1">
            <a:avLst/>
          </a:prstGeom>
          <a:ln w="15875">
            <a:solidFill>
              <a:srgbClr val="084081">
                <a:alpha val="74000"/>
              </a:srgbClr>
            </a:solidFill>
            <a:prstDash val="dash"/>
            <a:headEnd type="none" w="lg" len="lg"/>
            <a:tailEnd type="stealth" w="med"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5786BE6-1087-4CFA-B591-ACF2ACBB26B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3756212" y="3413268"/>
            <a:ext cx="618424" cy="322370"/>
          </a:xfrm>
          <a:prstGeom prst="rect">
            <a:avLst/>
          </a:prstGeom>
          <a:ln>
            <a:noFill/>
          </a:ln>
        </p:spPr>
      </p:pic>
      <p:sp>
        <p:nvSpPr>
          <p:cNvPr id="7" name="Isosceles Triangle 6">
            <a:extLst>
              <a:ext uri="{FF2B5EF4-FFF2-40B4-BE49-F238E27FC236}">
                <a16:creationId xmlns:a16="http://schemas.microsoft.com/office/drawing/2014/main" id="{842F6F12-43C2-4F3E-A280-E755F521C49A}"/>
              </a:ext>
            </a:extLst>
          </p:cNvPr>
          <p:cNvSpPr/>
          <p:nvPr/>
        </p:nvSpPr>
        <p:spPr>
          <a:xfrm rot="5400000">
            <a:off x="4628068" y="3571022"/>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Isosceles Triangle 7">
            <a:extLst>
              <a:ext uri="{FF2B5EF4-FFF2-40B4-BE49-F238E27FC236}">
                <a16:creationId xmlns:a16="http://schemas.microsoft.com/office/drawing/2014/main" id="{81538010-C159-44D2-9E86-A78C9A83545F}"/>
              </a:ext>
            </a:extLst>
          </p:cNvPr>
          <p:cNvSpPr/>
          <p:nvPr/>
        </p:nvSpPr>
        <p:spPr>
          <a:xfrm rot="5400000">
            <a:off x="5884556" y="3571022"/>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Isosceles Triangle 8">
            <a:extLst>
              <a:ext uri="{FF2B5EF4-FFF2-40B4-BE49-F238E27FC236}">
                <a16:creationId xmlns:a16="http://schemas.microsoft.com/office/drawing/2014/main" id="{C4949FDC-DAA2-4A95-8D5C-40F46313AE59}"/>
              </a:ext>
            </a:extLst>
          </p:cNvPr>
          <p:cNvSpPr/>
          <p:nvPr/>
        </p:nvSpPr>
        <p:spPr>
          <a:xfrm rot="5400000">
            <a:off x="7158086" y="3571022"/>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304E241D-C098-45D6-B89C-36E784D43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5026348" y="3426916"/>
            <a:ext cx="618424" cy="322370"/>
          </a:xfrm>
          <a:prstGeom prst="rect">
            <a:avLst/>
          </a:prstGeom>
          <a:ln>
            <a:noFill/>
          </a:ln>
        </p:spPr>
      </p:pic>
      <p:pic>
        <p:nvPicPr>
          <p:cNvPr id="12" name="Picture 11">
            <a:extLst>
              <a:ext uri="{FF2B5EF4-FFF2-40B4-BE49-F238E27FC236}">
                <a16:creationId xmlns:a16="http://schemas.microsoft.com/office/drawing/2014/main" id="{E32C9D7E-F3A5-4B35-ABC1-CBE32B6ED6E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6223268" y="3416504"/>
            <a:ext cx="696118" cy="368195"/>
          </a:xfrm>
          <a:prstGeom prst="rect">
            <a:avLst/>
          </a:prstGeom>
          <a:ln>
            <a:noFill/>
          </a:ln>
        </p:spPr>
      </p:pic>
      <p:sp>
        <p:nvSpPr>
          <p:cNvPr id="13" name="Rounded Rectangle 50">
            <a:extLst>
              <a:ext uri="{FF2B5EF4-FFF2-40B4-BE49-F238E27FC236}">
                <a16:creationId xmlns:a16="http://schemas.microsoft.com/office/drawing/2014/main" id="{95D46F39-E2D5-46A9-B346-2301738414DC}"/>
              </a:ext>
            </a:extLst>
          </p:cNvPr>
          <p:cNvSpPr/>
          <p:nvPr/>
        </p:nvSpPr>
        <p:spPr>
          <a:xfrm rot="2700000">
            <a:off x="6262615" y="3305638"/>
            <a:ext cx="639884" cy="639882"/>
          </a:xfrm>
          <a:prstGeom prst="roundRect">
            <a:avLst>
              <a:gd name="adj" fmla="val 20372"/>
            </a:avLst>
          </a:prstGeom>
          <a:solidFill>
            <a:srgbClr val="D7301F">
              <a:alpha val="85000"/>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AE03CB54-47E4-48AF-A441-0AEBAB5F1A4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7496798" y="3416505"/>
            <a:ext cx="696118" cy="368195"/>
          </a:xfrm>
          <a:prstGeom prst="rect">
            <a:avLst/>
          </a:prstGeom>
          <a:ln>
            <a:noFill/>
          </a:ln>
        </p:spPr>
      </p:pic>
      <p:sp>
        <p:nvSpPr>
          <p:cNvPr id="15" name="Rounded Rectangle 51">
            <a:extLst>
              <a:ext uri="{FF2B5EF4-FFF2-40B4-BE49-F238E27FC236}">
                <a16:creationId xmlns:a16="http://schemas.microsoft.com/office/drawing/2014/main" id="{1308AE9C-D081-4C52-8345-1C6EA8285A2F}"/>
              </a:ext>
            </a:extLst>
          </p:cNvPr>
          <p:cNvSpPr/>
          <p:nvPr/>
        </p:nvSpPr>
        <p:spPr>
          <a:xfrm rot="2700000">
            <a:off x="7518285" y="3305638"/>
            <a:ext cx="639884" cy="639882"/>
          </a:xfrm>
          <a:prstGeom prst="roundRect">
            <a:avLst>
              <a:gd name="adj" fmla="val 20372"/>
            </a:avLst>
          </a:prstGeom>
          <a:solidFill>
            <a:srgbClr val="D7301F">
              <a:alpha val="85000"/>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6" name="Straight Arrow Connector 15">
            <a:extLst>
              <a:ext uri="{FF2B5EF4-FFF2-40B4-BE49-F238E27FC236}">
                <a16:creationId xmlns:a16="http://schemas.microsoft.com/office/drawing/2014/main" id="{FFDCCB89-A202-4808-BA07-E421BE828572}"/>
              </a:ext>
            </a:extLst>
          </p:cNvPr>
          <p:cNvCxnSpPr/>
          <p:nvPr/>
        </p:nvCxnSpPr>
        <p:spPr>
          <a:xfrm>
            <a:off x="6571945" y="4097688"/>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05983F-75BB-4516-A973-B4C5A74E99CF}"/>
              </a:ext>
            </a:extLst>
          </p:cNvPr>
          <p:cNvCxnSpPr/>
          <p:nvPr/>
        </p:nvCxnSpPr>
        <p:spPr>
          <a:xfrm>
            <a:off x="7844857" y="4097688"/>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8D8B42-E4A1-4894-80F2-BAA7ECBB4200}"/>
              </a:ext>
            </a:extLst>
          </p:cNvPr>
          <p:cNvCxnSpPr/>
          <p:nvPr/>
        </p:nvCxnSpPr>
        <p:spPr>
          <a:xfrm>
            <a:off x="5306317" y="4097688"/>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D2CE245-E362-4059-8A14-06FC6386B1BC}"/>
              </a:ext>
            </a:extLst>
          </p:cNvPr>
          <p:cNvCxnSpPr/>
          <p:nvPr/>
        </p:nvCxnSpPr>
        <p:spPr>
          <a:xfrm>
            <a:off x="4055144" y="4097688"/>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5C1C683-6053-4C1F-9465-0EB8E784B30E}"/>
              </a:ext>
            </a:extLst>
          </p:cNvPr>
          <p:cNvCxnSpPr>
            <a:cxnSpLocks/>
          </p:cNvCxnSpPr>
          <p:nvPr/>
        </p:nvCxnSpPr>
        <p:spPr>
          <a:xfrm flipV="1">
            <a:off x="6127949" y="4798719"/>
            <a:ext cx="589842" cy="6801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2141B08-DCD6-44CB-8B23-42F4CF01954F}"/>
              </a:ext>
            </a:extLst>
          </p:cNvPr>
          <p:cNvCxnSpPr>
            <a:cxnSpLocks/>
          </p:cNvCxnSpPr>
          <p:nvPr/>
        </p:nvCxnSpPr>
        <p:spPr>
          <a:xfrm flipH="1" flipV="1">
            <a:off x="7700136" y="4644887"/>
            <a:ext cx="3493" cy="28538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011C3DD-33BD-4090-86CE-76055164B6DC}"/>
              </a:ext>
            </a:extLst>
          </p:cNvPr>
          <p:cNvCxnSpPr>
            <a:cxnSpLocks/>
          </p:cNvCxnSpPr>
          <p:nvPr/>
        </p:nvCxnSpPr>
        <p:spPr>
          <a:xfrm>
            <a:off x="4644657" y="4807693"/>
            <a:ext cx="1045262" cy="71065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568BD97-E980-48B4-A477-F84F99B05750}"/>
              </a:ext>
            </a:extLst>
          </p:cNvPr>
          <p:cNvCxnSpPr>
            <a:cxnSpLocks/>
          </p:cNvCxnSpPr>
          <p:nvPr/>
        </p:nvCxnSpPr>
        <p:spPr>
          <a:xfrm>
            <a:off x="3537655" y="4799941"/>
            <a:ext cx="1102637" cy="0"/>
          </a:xfrm>
          <a:prstGeom prst="straightConnector1">
            <a:avLst/>
          </a:prstGeom>
          <a:ln w="28575">
            <a:solidFill>
              <a:srgbClr val="08408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37DEBC-650C-4E84-A25F-DD01A074AAEB}"/>
              </a:ext>
            </a:extLst>
          </p:cNvPr>
          <p:cNvGrpSpPr/>
          <p:nvPr/>
        </p:nvGrpSpPr>
        <p:grpSpPr>
          <a:xfrm>
            <a:off x="3537654" y="4922400"/>
            <a:ext cx="1102635" cy="654212"/>
            <a:chOff x="2815745" y="4436822"/>
            <a:chExt cx="1102635" cy="654212"/>
          </a:xfrm>
        </p:grpSpPr>
        <p:sp>
          <p:nvSpPr>
            <p:cNvPr id="26" name="Right Brace 25">
              <a:extLst>
                <a:ext uri="{FF2B5EF4-FFF2-40B4-BE49-F238E27FC236}">
                  <a16:creationId xmlns:a16="http://schemas.microsoft.com/office/drawing/2014/main" id="{A992825E-E000-41C7-AF30-287285EA50D8}"/>
                </a:ext>
              </a:extLst>
            </p:cNvPr>
            <p:cNvSpPr/>
            <p:nvPr/>
          </p:nvSpPr>
          <p:spPr>
            <a:xfrm rot="5400000">
              <a:off x="3253251" y="3999316"/>
              <a:ext cx="227623" cy="1102635"/>
            </a:xfrm>
            <a:prstGeom prst="rightBrace">
              <a:avLst>
                <a:gd name="adj1" fmla="val 204933"/>
                <a:gd name="adj2" fmla="val 50000"/>
              </a:avLst>
            </a:prstGeom>
            <a:ln w="12700">
              <a:solidFill>
                <a:srgbClr val="084081">
                  <a:alpha val="75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7" name="Content Placeholder 2">
              <a:extLst>
                <a:ext uri="{FF2B5EF4-FFF2-40B4-BE49-F238E27FC236}">
                  <a16:creationId xmlns:a16="http://schemas.microsoft.com/office/drawing/2014/main" id="{069C5421-A010-4CBF-97D5-71A17EBCA4E3}"/>
                </a:ext>
              </a:extLst>
            </p:cNvPr>
            <p:cNvSpPr txBox="1">
              <a:spLocks/>
            </p:cNvSpPr>
            <p:nvPr/>
          </p:nvSpPr>
          <p:spPr>
            <a:xfrm>
              <a:off x="3102460" y="4694494"/>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i="1" dirty="0" err="1">
                  <a:latin typeface="Georgia" panose="02040502050405020303" pitchFamily="18" charset="0"/>
                </a:rPr>
                <a:t>l</a:t>
              </a:r>
              <a:r>
                <a:rPr lang="en-CA" sz="2400" i="1" baseline="-25000" dirty="0" err="1">
                  <a:latin typeface="Georgia" panose="02040502050405020303" pitchFamily="18" charset="0"/>
                </a:rPr>
                <a:t>t</a:t>
              </a:r>
              <a:endParaRPr lang="en-CA" sz="2400" i="1" dirty="0">
                <a:latin typeface="Georgia" panose="02040502050405020303" pitchFamily="18" charset="0"/>
              </a:endParaRPr>
            </a:p>
          </p:txBody>
        </p:sp>
      </p:grpSp>
      <p:sp>
        <p:nvSpPr>
          <p:cNvPr id="28" name="Arc 27">
            <a:extLst>
              <a:ext uri="{FF2B5EF4-FFF2-40B4-BE49-F238E27FC236}">
                <a16:creationId xmlns:a16="http://schemas.microsoft.com/office/drawing/2014/main" id="{525005B6-D83B-44E4-B0D7-3E8C747C2D28}"/>
              </a:ext>
            </a:extLst>
          </p:cNvPr>
          <p:cNvSpPr/>
          <p:nvPr/>
        </p:nvSpPr>
        <p:spPr>
          <a:xfrm rot="5400000">
            <a:off x="3912162" y="4077674"/>
            <a:ext cx="1481138" cy="1481138"/>
          </a:xfrm>
          <a:prstGeom prst="arc">
            <a:avLst>
              <a:gd name="adj1" fmla="val 16221635"/>
              <a:gd name="adj2" fmla="val 18254379"/>
            </a:avLst>
          </a:prstGeom>
          <a:ln w="12700">
            <a:solidFill>
              <a:srgbClr val="084081">
                <a:alpha val="74902"/>
              </a:srgbClr>
            </a:solidFill>
            <a:prstDash val="soli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292C751F-3BDF-40D0-9CDA-20B8C0E4148A}"/>
                  </a:ext>
                </a:extLst>
              </p:cNvPr>
              <p:cNvSpPr txBox="1">
                <a:spLocks/>
              </p:cNvSpPr>
              <p:nvPr/>
            </p:nvSpPr>
            <p:spPr>
              <a:xfrm>
                <a:off x="5335820" y="4864292"/>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CA" sz="2400" i="1">
                              <a:solidFill>
                                <a:srgbClr val="084081"/>
                              </a:solidFill>
                              <a:latin typeface="Cambria Math" panose="02040503050406030204" pitchFamily="18" charset="0"/>
                              <a:ea typeface="Latin Modern Math" panose="02000503000000000000" pitchFamily="50" charset="0"/>
                            </a:rPr>
                          </m:ctrlPr>
                        </m:sSubPr>
                        <m:e>
                          <m:r>
                            <a:rPr lang="el-GR" sz="2400" i="1">
                              <a:solidFill>
                                <a:srgbClr val="084081"/>
                              </a:solidFill>
                              <a:latin typeface="Latin Modern Math" panose="02000503000000000000" pitchFamily="50" charset="0"/>
                              <a:ea typeface="Latin Modern Math" panose="02000503000000000000" pitchFamily="50" charset="0"/>
                            </a:rPr>
                            <m:t>𝜙</m:t>
                          </m:r>
                        </m:e>
                        <m:sub>
                          <m:r>
                            <a:rPr lang="en-CA" sz="2400" i="1">
                              <a:solidFill>
                                <a:srgbClr val="084081"/>
                              </a:solidFill>
                              <a:latin typeface="Cambria Math" panose="02040503050406030204" pitchFamily="18" charset="0"/>
                              <a:ea typeface="Latin Modern Math" panose="02000503000000000000" pitchFamily="50" charset="0"/>
                            </a:rPr>
                            <m:t>𝑡</m:t>
                          </m:r>
                        </m:sub>
                      </m:sSub>
                    </m:oMath>
                  </m:oMathPara>
                </a14:m>
                <a:endParaRPr lang="en-CA" sz="2400" dirty="0">
                  <a:latin typeface="Georgia" panose="02040502050405020303" pitchFamily="18" charset="0"/>
                </a:endParaRPr>
              </a:p>
            </p:txBody>
          </p:sp>
        </mc:Choice>
        <mc:Fallback xmlns="">
          <p:sp>
            <p:nvSpPr>
              <p:cNvPr id="29" name="Content Placeholder 2">
                <a:extLst>
                  <a:ext uri="{FF2B5EF4-FFF2-40B4-BE49-F238E27FC236}">
                    <a16:creationId xmlns:a16="http://schemas.microsoft.com/office/drawing/2014/main" id="{292C751F-3BDF-40D0-9CDA-20B8C0E4148A}"/>
                  </a:ext>
                </a:extLst>
              </p:cNvPr>
              <p:cNvSpPr txBox="1">
                <a:spLocks noRot="1" noChangeAspect="1" noMove="1" noResize="1" noEditPoints="1" noAdjustHandles="1" noChangeArrowheads="1" noChangeShapeType="1" noTextEdit="1"/>
              </p:cNvSpPr>
              <p:nvPr/>
            </p:nvSpPr>
            <p:spPr>
              <a:xfrm>
                <a:off x="5335820" y="4864292"/>
                <a:ext cx="529204" cy="396540"/>
              </a:xfrm>
              <a:prstGeom prst="rect">
                <a:avLst/>
              </a:prstGeom>
              <a:blipFill>
                <a:blip r:embed="rId5"/>
                <a:stretch>
                  <a:fillRect l="-6897" b="-23077"/>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8A56F0A9-4579-46FE-876B-28DF37B1C236}"/>
              </a:ext>
            </a:extLst>
          </p:cNvPr>
          <p:cNvGrpSpPr/>
          <p:nvPr/>
        </p:nvGrpSpPr>
        <p:grpSpPr>
          <a:xfrm>
            <a:off x="3346238" y="4800529"/>
            <a:ext cx="2595382" cy="0"/>
            <a:chOff x="2882724" y="4687767"/>
            <a:chExt cx="2223115" cy="0"/>
          </a:xfrm>
        </p:grpSpPr>
        <p:cxnSp>
          <p:nvCxnSpPr>
            <p:cNvPr id="31" name="Straight Arrow Connector 30">
              <a:extLst>
                <a:ext uri="{FF2B5EF4-FFF2-40B4-BE49-F238E27FC236}">
                  <a16:creationId xmlns:a16="http://schemas.microsoft.com/office/drawing/2014/main" id="{362BC992-17C0-44FE-8C48-1B5604DE26F0}"/>
                </a:ext>
              </a:extLst>
            </p:cNvPr>
            <p:cNvCxnSpPr>
              <a:cxnSpLocks/>
            </p:cNvCxnSpPr>
            <p:nvPr/>
          </p:nvCxnSpPr>
          <p:spPr>
            <a:xfrm>
              <a:off x="3994281" y="4687767"/>
              <a:ext cx="1111558" cy="0"/>
            </a:xfrm>
            <a:prstGeom prst="straightConnector1">
              <a:avLst/>
            </a:prstGeom>
            <a:ln w="15875">
              <a:solidFill>
                <a:srgbClr val="084081">
                  <a:alpha val="74000"/>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B4A0948-D2AD-4707-B04C-58B3BDF0C77F}"/>
                </a:ext>
              </a:extLst>
            </p:cNvPr>
            <p:cNvCxnSpPr>
              <a:cxnSpLocks/>
            </p:cNvCxnSpPr>
            <p:nvPr/>
          </p:nvCxnSpPr>
          <p:spPr>
            <a:xfrm>
              <a:off x="2882724" y="4687767"/>
              <a:ext cx="1111558" cy="0"/>
            </a:xfrm>
            <a:prstGeom prst="straightConnector1">
              <a:avLst/>
            </a:prstGeom>
            <a:ln w="15875">
              <a:solidFill>
                <a:srgbClr val="084081">
                  <a:alpha val="0"/>
                </a:srgbClr>
              </a:solidFill>
              <a:prstDash val="dash"/>
              <a:headEnd type="stealth" w="med" len="med"/>
              <a:tailEnd type="none" w="lg" len="lg"/>
            </a:ln>
          </p:spPr>
          <p:style>
            <a:lnRef idx="1">
              <a:schemeClr val="accent1"/>
            </a:lnRef>
            <a:fillRef idx="0">
              <a:schemeClr val="accent1"/>
            </a:fillRef>
            <a:effectRef idx="0">
              <a:schemeClr val="accent1"/>
            </a:effectRef>
            <a:fontRef idx="minor">
              <a:schemeClr val="tx1"/>
            </a:fontRef>
          </p:style>
        </p:cxnSp>
      </p:grpSp>
      <p:sp>
        <p:nvSpPr>
          <p:cNvPr id="40" name="Content Placeholder 2">
            <a:extLst>
              <a:ext uri="{FF2B5EF4-FFF2-40B4-BE49-F238E27FC236}">
                <a16:creationId xmlns:a16="http://schemas.microsoft.com/office/drawing/2014/main" id="{0953C2AE-3D49-4686-9277-BC4BB7241695}"/>
              </a:ext>
            </a:extLst>
          </p:cNvPr>
          <p:cNvSpPr txBox="1">
            <a:spLocks/>
          </p:cNvSpPr>
          <p:nvPr/>
        </p:nvSpPr>
        <p:spPr>
          <a:xfrm>
            <a:off x="458578" y="3359548"/>
            <a:ext cx="2912820"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lgn="r">
              <a:buNone/>
            </a:pPr>
            <a:r>
              <a:rPr lang="en-CA" sz="3000" dirty="0">
                <a:latin typeface="Montserrat" pitchFamily="2" charset="0"/>
              </a:rPr>
              <a:t>Hidden state:</a:t>
            </a:r>
          </a:p>
        </p:txBody>
      </p:sp>
      <p:sp>
        <p:nvSpPr>
          <p:cNvPr id="41" name="Content Placeholder 2">
            <a:extLst>
              <a:ext uri="{FF2B5EF4-FFF2-40B4-BE49-F238E27FC236}">
                <a16:creationId xmlns:a16="http://schemas.microsoft.com/office/drawing/2014/main" id="{7FDFCC95-D75E-4F11-B5D7-D8B83A2C0D73}"/>
              </a:ext>
            </a:extLst>
          </p:cNvPr>
          <p:cNvSpPr txBox="1">
            <a:spLocks/>
          </p:cNvSpPr>
          <p:nvPr/>
        </p:nvSpPr>
        <p:spPr>
          <a:xfrm>
            <a:off x="677116" y="4643289"/>
            <a:ext cx="2694282"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lgn="r">
              <a:buNone/>
            </a:pPr>
            <a:r>
              <a:rPr lang="en-CA" sz="3000" dirty="0">
                <a:latin typeface="Montserrat" pitchFamily="2" charset="0"/>
              </a:rPr>
              <a:t>Observation:</a:t>
            </a:r>
          </a:p>
        </p:txBody>
      </p:sp>
      <p:sp>
        <p:nvSpPr>
          <p:cNvPr id="42" name="Content Placeholder 2">
            <a:extLst>
              <a:ext uri="{FF2B5EF4-FFF2-40B4-BE49-F238E27FC236}">
                <a16:creationId xmlns:a16="http://schemas.microsoft.com/office/drawing/2014/main" id="{5388C7BA-DA1A-4F5F-A9C1-295D9B301A9F}"/>
              </a:ext>
            </a:extLst>
          </p:cNvPr>
          <p:cNvSpPr txBox="1">
            <a:spLocks/>
          </p:cNvSpPr>
          <p:nvPr/>
        </p:nvSpPr>
        <p:spPr>
          <a:xfrm>
            <a:off x="546893" y="1852606"/>
            <a:ext cx="2824506" cy="543189"/>
          </a:xfrm>
          <a:prstGeom prst="rect">
            <a:avLst/>
          </a:prstGeom>
        </p:spPr>
        <p:txBody>
          <a:bodyPr>
            <a:normAutofit fontScale="92500"/>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lgn="r">
              <a:buNone/>
            </a:pPr>
            <a:r>
              <a:rPr lang="en-CA" sz="3000" dirty="0">
                <a:latin typeface="Montserrat" pitchFamily="2" charset="0"/>
              </a:rPr>
              <a:t>Markov chain:</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27B231EE-F142-43DF-8D68-C2E87D53E02D}"/>
                  </a:ext>
                </a:extLst>
              </p:cNvPr>
              <p:cNvSpPr txBox="1"/>
              <p:nvPr/>
            </p:nvSpPr>
            <p:spPr>
              <a:xfrm>
                <a:off x="3537654" y="5945323"/>
                <a:ext cx="3711294" cy="48840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CA" sz="3200" i="1" smtClean="0">
                              <a:solidFill>
                                <a:srgbClr val="084081"/>
                              </a:solidFill>
                              <a:latin typeface="Cambria Math" panose="02040503050406030204" pitchFamily="18" charset="0"/>
                              <a:ea typeface="Latin Modern Math" panose="02000503000000000000" pitchFamily="50" charset="0"/>
                            </a:rPr>
                          </m:ctrlPr>
                        </m:sSubPr>
                        <m:e>
                          <m:r>
                            <a:rPr lang="el-GR" sz="3200" b="0" i="1">
                              <a:solidFill>
                                <a:srgbClr val="084081"/>
                              </a:solidFill>
                              <a:latin typeface="Latin Modern Math" panose="02000503000000000000" pitchFamily="50" charset="0"/>
                              <a:ea typeface="Latin Modern Math" panose="02000503000000000000" pitchFamily="50" charset="0"/>
                            </a:rPr>
                            <m:t>𝜙</m:t>
                          </m:r>
                        </m:e>
                        <m:sub>
                          <m:r>
                            <a:rPr lang="en-CA" sz="3200" b="0" i="1" smtClean="0">
                              <a:solidFill>
                                <a:srgbClr val="084081"/>
                              </a:solidFill>
                              <a:latin typeface="Cambria Math" panose="02040503050406030204" pitchFamily="18" charset="0"/>
                              <a:ea typeface="Latin Modern Math" panose="02000503000000000000" pitchFamily="50" charset="0"/>
                            </a:rPr>
                            <m:t>𝑡</m:t>
                          </m:r>
                        </m:sub>
                      </m:sSub>
                      <m:r>
                        <a:rPr lang="en-CA" sz="3200" b="0" i="1">
                          <a:solidFill>
                            <a:srgbClr val="084081"/>
                          </a:solidFill>
                          <a:latin typeface="Latin Modern Math" panose="02000503000000000000" pitchFamily="50" charset="0"/>
                          <a:ea typeface="Latin Modern Math" panose="02000503000000000000" pitchFamily="50" charset="0"/>
                        </a:rPr>
                        <m:t>=</m:t>
                      </m:r>
                      <m:sSub>
                        <m:sSubPr>
                          <m:ctrlPr>
                            <a:rPr lang="en-CA" sz="3200" i="1" smtClean="0">
                              <a:solidFill>
                                <a:schemeClr val="tx1">
                                  <a:lumMod val="50000"/>
                                  <a:lumOff val="50000"/>
                                </a:schemeClr>
                              </a:solidFill>
                              <a:latin typeface="Cambria Math" panose="02040503050406030204" pitchFamily="18" charset="0"/>
                              <a:ea typeface="Latin Modern Math" panose="02000503000000000000" pitchFamily="50" charset="0"/>
                            </a:rPr>
                          </m:ctrlPr>
                        </m:sSubPr>
                        <m:e>
                          <m:r>
                            <a:rPr lang="el-GR" sz="3200" b="0" i="1">
                              <a:solidFill>
                                <a:schemeClr val="tx1">
                                  <a:lumMod val="50000"/>
                                  <a:lumOff val="50000"/>
                                </a:schemeClr>
                              </a:solidFill>
                              <a:latin typeface="Latin Modern Math" panose="02000503000000000000" pitchFamily="50" charset="0"/>
                              <a:ea typeface="Latin Modern Math" panose="02000503000000000000" pitchFamily="50" charset="0"/>
                            </a:rPr>
                            <m:t>𝜙</m:t>
                          </m:r>
                        </m:e>
                        <m:sub>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𝑡</m:t>
                          </m:r>
                          <m:r>
                            <a:rPr lang="en-CA" sz="3200" b="0" i="1" smtClean="0">
                              <a:solidFill>
                                <a:schemeClr val="tx1">
                                  <a:lumMod val="50000"/>
                                  <a:lumOff val="50000"/>
                                </a:schemeClr>
                              </a:solidFill>
                              <a:latin typeface="Latin Modern Math" panose="02000503000000000000" pitchFamily="50" charset="0"/>
                              <a:ea typeface="Latin Modern Math" panose="02000503000000000000" pitchFamily="50" charset="0"/>
                            </a:rPr>
                            <m:t>−</m:t>
                          </m:r>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1</m:t>
                          </m:r>
                        </m:sub>
                      </m:sSub>
                      <m:r>
                        <a:rPr lang="en-CA" sz="3200" b="0" i="1" smtClean="0">
                          <a:solidFill>
                            <a:srgbClr val="084081"/>
                          </a:solidFill>
                          <a:latin typeface="Latin Modern Math" panose="02000503000000000000" pitchFamily="50" charset="0"/>
                          <a:ea typeface="Latin Modern Math" panose="02000503000000000000" pitchFamily="50" charset="0"/>
                        </a:rPr>
                        <m:t>+ </m:t>
                      </m:r>
                      <m:r>
                        <a:rPr lang="en-CA" sz="3200" b="0" i="1" smtClean="0">
                          <a:solidFill>
                            <a:srgbClr val="77ADB8"/>
                          </a:solidFill>
                          <a:latin typeface="Latin Modern Math" panose="02000503000000000000" pitchFamily="50" charset="0"/>
                          <a:ea typeface="Latin Modern Math" panose="02000503000000000000" pitchFamily="50" charset="0"/>
                        </a:rPr>
                        <m:t>𝛼</m:t>
                      </m:r>
                      <m:r>
                        <a:rPr lang="en-CA" sz="3200" b="0" i="1" baseline="-25000" smtClean="0">
                          <a:solidFill>
                            <a:srgbClr val="77ADB8"/>
                          </a:solidFill>
                          <a:latin typeface="Latin Modern Math" panose="02000503000000000000" pitchFamily="50" charset="0"/>
                          <a:ea typeface="Latin Modern Math" panose="02000503000000000000" pitchFamily="50" charset="0"/>
                        </a:rPr>
                        <m:t>1</m:t>
                      </m:r>
                      <m:d>
                        <m:dPr>
                          <m:ctrlPr>
                            <a:rPr lang="en-GB" sz="3200" i="1" smtClean="0">
                              <a:solidFill>
                                <a:srgbClr val="7030A0"/>
                              </a:solidFill>
                              <a:latin typeface="Cambria Math" panose="02040503050406030204" pitchFamily="18" charset="0"/>
                              <a:ea typeface="Latin Modern Math" panose="02000503000000000000" pitchFamily="50" charset="0"/>
                            </a:rPr>
                          </m:ctrlPr>
                        </m:dPr>
                        <m:e>
                          <m:r>
                            <a:rPr lang="el-GR" sz="3200" i="1">
                              <a:solidFill>
                                <a:srgbClr val="7030A0"/>
                              </a:solidFill>
                              <a:latin typeface="Latin Modern Math" panose="02000503000000000000" pitchFamily="50" charset="0"/>
                              <a:ea typeface="Latin Modern Math" panose="02000503000000000000" pitchFamily="50" charset="0"/>
                            </a:rPr>
                            <m:t>𝜓</m:t>
                          </m:r>
                        </m:e>
                      </m:d>
                    </m:oMath>
                  </m:oMathPara>
                </a14:m>
                <a:endParaRPr lang="en-CA" sz="3000" dirty="0">
                  <a:solidFill>
                    <a:srgbClr val="084081"/>
                  </a:solidFill>
                  <a:latin typeface="Latin Modern Math" panose="02000503000000000000" pitchFamily="50" charset="0"/>
                  <a:ea typeface="Latin Modern Math" panose="02000503000000000000" pitchFamily="50" charset="0"/>
                </a:endParaRPr>
              </a:p>
            </p:txBody>
          </p:sp>
        </mc:Choice>
        <mc:Fallback xmlns="">
          <p:sp>
            <p:nvSpPr>
              <p:cNvPr id="106" name="TextBox 105">
                <a:extLst>
                  <a:ext uri="{FF2B5EF4-FFF2-40B4-BE49-F238E27FC236}">
                    <a16:creationId xmlns:a16="http://schemas.microsoft.com/office/drawing/2014/main" id="{27B231EE-F142-43DF-8D68-C2E87D53E02D}"/>
                  </a:ext>
                </a:extLst>
              </p:cNvPr>
              <p:cNvSpPr txBox="1">
                <a:spLocks noRot="1" noChangeAspect="1" noMove="1" noResize="1" noEditPoints="1" noAdjustHandles="1" noChangeArrowheads="1" noChangeShapeType="1" noTextEdit="1"/>
              </p:cNvSpPr>
              <p:nvPr/>
            </p:nvSpPr>
            <p:spPr>
              <a:xfrm>
                <a:off x="3537654" y="5945323"/>
                <a:ext cx="3711294" cy="488403"/>
              </a:xfrm>
              <a:prstGeom prst="rect">
                <a:avLst/>
              </a:prstGeom>
              <a:blipFill>
                <a:blip r:embed="rId6"/>
                <a:stretch>
                  <a:fillRect l="-2135" t="-12500" b="-20000"/>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9FCBC136-222E-4AB9-A6D5-B00B780A3111}"/>
                  </a:ext>
                </a:extLst>
              </p14:cNvPr>
              <p14:cNvContentPartPr/>
              <p14:nvPr/>
            </p14:nvContentPartPr>
            <p14:xfrm>
              <a:off x="1367280" y="248760"/>
              <a:ext cx="360" cy="360"/>
            </p14:xfrm>
          </p:contentPart>
        </mc:Choice>
        <mc:Fallback xmlns="">
          <p:pic>
            <p:nvPicPr>
              <p:cNvPr id="2" name="Ink 1">
                <a:extLst>
                  <a:ext uri="{FF2B5EF4-FFF2-40B4-BE49-F238E27FC236}">
                    <a16:creationId xmlns:a16="http://schemas.microsoft.com/office/drawing/2014/main" id="{9FCBC136-222E-4AB9-A6D5-B00B780A3111}"/>
                  </a:ext>
                </a:extLst>
              </p:cNvPr>
              <p:cNvPicPr/>
              <p:nvPr/>
            </p:nvPicPr>
            <p:blipFill>
              <a:blip r:embed="rId8"/>
              <a:stretch>
                <a:fillRect/>
              </a:stretch>
            </p:blipFill>
            <p:spPr>
              <a:xfrm>
                <a:off x="1357920" y="239400"/>
                <a:ext cx="19080" cy="19080"/>
              </a:xfrm>
              <a:prstGeom prst="rect">
                <a:avLst/>
              </a:prstGeom>
            </p:spPr>
          </p:pic>
        </mc:Fallback>
      </mc:AlternateContent>
      <p:pic>
        <p:nvPicPr>
          <p:cNvPr id="49" name="Content Placeholder 31" descr="Text&#10;&#10;Description automatically generated">
            <a:extLst>
              <a:ext uri="{FF2B5EF4-FFF2-40B4-BE49-F238E27FC236}">
                <a16:creationId xmlns:a16="http://schemas.microsoft.com/office/drawing/2014/main" id="{F30F260C-7676-4B6A-BDA8-679E5B635839}"/>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641431" y="3246299"/>
            <a:ext cx="2639735" cy="1076800"/>
          </a:xfrm>
          <a:prstGeom prst="rect">
            <a:avLst/>
          </a:prstGeom>
        </p:spPr>
      </p:pic>
      <p:pic>
        <p:nvPicPr>
          <p:cNvPr id="51" name="Content Placeholder 31" descr="Text&#10;&#10;Description automatically generated">
            <a:extLst>
              <a:ext uri="{FF2B5EF4-FFF2-40B4-BE49-F238E27FC236}">
                <a16:creationId xmlns:a16="http://schemas.microsoft.com/office/drawing/2014/main" id="{B9B31299-CF87-4165-AD50-8CBBAD3799F3}"/>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142938" y="4047106"/>
            <a:ext cx="440988" cy="311286"/>
          </a:xfrm>
          <a:prstGeom prst="rect">
            <a:avLst/>
          </a:prstGeom>
        </p:spPr>
      </p:pic>
      <p:pic>
        <p:nvPicPr>
          <p:cNvPr id="52" name="Picture 51" descr="Timeline&#10;&#10;Description automatically generated">
            <a:extLst>
              <a:ext uri="{FF2B5EF4-FFF2-40B4-BE49-F238E27FC236}">
                <a16:creationId xmlns:a16="http://schemas.microsoft.com/office/drawing/2014/main" id="{69605957-FD82-4BA0-A87A-1CEE80BF1A72}"/>
              </a:ext>
            </a:extLst>
          </p:cNvPr>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612263" y="3253862"/>
            <a:ext cx="188068" cy="283647"/>
          </a:xfrm>
          <a:prstGeom prst="rect">
            <a:avLst/>
          </a:prstGeom>
        </p:spPr>
      </p:pic>
      <p:pic>
        <p:nvPicPr>
          <p:cNvPr id="53" name="Content Placeholder 31" descr="Text&#10;&#10;Description automatically generated">
            <a:extLst>
              <a:ext uri="{FF2B5EF4-FFF2-40B4-BE49-F238E27FC236}">
                <a16:creationId xmlns:a16="http://schemas.microsoft.com/office/drawing/2014/main" id="{D60E8F42-753B-4598-84FF-5AF1A94DDC37}"/>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432386" y="4047106"/>
            <a:ext cx="440988" cy="311286"/>
          </a:xfrm>
          <a:prstGeom prst="rect">
            <a:avLst/>
          </a:prstGeom>
        </p:spPr>
      </p:pic>
      <p:pic>
        <p:nvPicPr>
          <p:cNvPr id="54" name="Content Placeholder 31" descr="Text&#10;&#10;Description automatically generated">
            <a:extLst>
              <a:ext uri="{FF2B5EF4-FFF2-40B4-BE49-F238E27FC236}">
                <a16:creationId xmlns:a16="http://schemas.microsoft.com/office/drawing/2014/main" id="{F6B43A0A-1561-42DC-8029-F76F59339007}"/>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77287" y="4047106"/>
            <a:ext cx="440988" cy="311286"/>
          </a:xfrm>
          <a:prstGeom prst="rect">
            <a:avLst/>
          </a:prstGeom>
        </p:spPr>
      </p:pic>
      <p:pic>
        <p:nvPicPr>
          <p:cNvPr id="55" name="Content Placeholder 31" descr="Text&#10;&#10;Description automatically generated">
            <a:extLst>
              <a:ext uri="{FF2B5EF4-FFF2-40B4-BE49-F238E27FC236}">
                <a16:creationId xmlns:a16="http://schemas.microsoft.com/office/drawing/2014/main" id="{CD3AC3A7-421C-44CD-AD65-2CD7E9E8A5D7}"/>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971492" y="4047106"/>
            <a:ext cx="440988" cy="311286"/>
          </a:xfrm>
          <a:prstGeom prst="rect">
            <a:avLst/>
          </a:prstGeom>
        </p:spPr>
      </p:pic>
      <p:pic>
        <p:nvPicPr>
          <p:cNvPr id="57" name="Picture 56" descr="Timeline&#10;&#10;Description automatically generated">
            <a:extLst>
              <a:ext uri="{FF2B5EF4-FFF2-40B4-BE49-F238E27FC236}">
                <a16:creationId xmlns:a16="http://schemas.microsoft.com/office/drawing/2014/main" id="{A23BDCC0-AAC8-4F89-BCD7-5F2C6B492541}"/>
              </a:ext>
            </a:extLst>
          </p:cNvPr>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860483" y="3253862"/>
            <a:ext cx="188068" cy="283647"/>
          </a:xfrm>
          <a:prstGeom prst="rect">
            <a:avLst/>
          </a:prstGeom>
        </p:spPr>
      </p:pic>
      <p:pic>
        <p:nvPicPr>
          <p:cNvPr id="58" name="Picture 57" descr="Timeline&#10;&#10;Description automatically generated">
            <a:extLst>
              <a:ext uri="{FF2B5EF4-FFF2-40B4-BE49-F238E27FC236}">
                <a16:creationId xmlns:a16="http://schemas.microsoft.com/office/drawing/2014/main" id="{717C98B1-69C9-45D0-9FD7-A115897B60EA}"/>
              </a:ext>
            </a:extLst>
          </p:cNvPr>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163740" y="3253862"/>
            <a:ext cx="188068" cy="283647"/>
          </a:xfrm>
          <a:prstGeom prst="rect">
            <a:avLst/>
          </a:prstGeom>
        </p:spPr>
      </p:pic>
      <p:pic>
        <p:nvPicPr>
          <p:cNvPr id="72" name="Picture 71" descr="Timeline&#10;&#10;Description automatically generated">
            <a:extLst>
              <a:ext uri="{FF2B5EF4-FFF2-40B4-BE49-F238E27FC236}">
                <a16:creationId xmlns:a16="http://schemas.microsoft.com/office/drawing/2014/main" id="{8B9590C8-72A8-49A5-ACF6-D64521DF413D}"/>
              </a:ext>
            </a:extLst>
          </p:cNvPr>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113081" y="1619392"/>
            <a:ext cx="2235707" cy="1026600"/>
          </a:xfrm>
          <a:prstGeom prst="rect">
            <a:avLst/>
          </a:prstGeom>
        </p:spPr>
      </p:pic>
      <p:grpSp>
        <p:nvGrpSpPr>
          <p:cNvPr id="77" name="Group 76">
            <a:extLst>
              <a:ext uri="{FF2B5EF4-FFF2-40B4-BE49-F238E27FC236}">
                <a16:creationId xmlns:a16="http://schemas.microsoft.com/office/drawing/2014/main" id="{59AD20F5-8F3C-4009-9ED8-A567A39DC13D}"/>
              </a:ext>
            </a:extLst>
          </p:cNvPr>
          <p:cNvGrpSpPr/>
          <p:nvPr/>
        </p:nvGrpSpPr>
        <p:grpSpPr>
          <a:xfrm>
            <a:off x="4200639" y="1497425"/>
            <a:ext cx="2128108" cy="1641722"/>
            <a:chOff x="3855286" y="1476651"/>
            <a:chExt cx="2128108" cy="1641722"/>
          </a:xfrm>
        </p:grpSpPr>
        <p:sp>
          <p:nvSpPr>
            <p:cNvPr id="78" name="Freeform: Shape 77">
              <a:extLst>
                <a:ext uri="{FF2B5EF4-FFF2-40B4-BE49-F238E27FC236}">
                  <a16:creationId xmlns:a16="http://schemas.microsoft.com/office/drawing/2014/main" id="{596211DD-0F4E-4E7D-9397-C8BA432625B9}"/>
                </a:ext>
              </a:extLst>
            </p:cNvPr>
            <p:cNvSpPr/>
            <p:nvPr/>
          </p:nvSpPr>
          <p:spPr>
            <a:xfrm>
              <a:off x="5188682" y="1529525"/>
              <a:ext cx="529055" cy="529055"/>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grpSp>
          <p:nvGrpSpPr>
            <p:cNvPr id="79" name="Group 78">
              <a:extLst>
                <a:ext uri="{FF2B5EF4-FFF2-40B4-BE49-F238E27FC236}">
                  <a16:creationId xmlns:a16="http://schemas.microsoft.com/office/drawing/2014/main" id="{93854422-9D4C-46BC-BC6E-EA92EE039D0A}"/>
                </a:ext>
              </a:extLst>
            </p:cNvPr>
            <p:cNvGrpSpPr/>
            <p:nvPr/>
          </p:nvGrpSpPr>
          <p:grpSpPr>
            <a:xfrm>
              <a:off x="3855286" y="1476651"/>
              <a:ext cx="2128108" cy="1641722"/>
              <a:chOff x="7431114" y="3192403"/>
              <a:chExt cx="3244781" cy="2503176"/>
            </a:xfrm>
          </p:grpSpPr>
          <p:sp>
            <p:nvSpPr>
              <p:cNvPr id="80" name="State Drift">
                <a:extLst>
                  <a:ext uri="{FF2B5EF4-FFF2-40B4-BE49-F238E27FC236}">
                    <a16:creationId xmlns:a16="http://schemas.microsoft.com/office/drawing/2014/main" id="{17D199A8-13C2-4D1C-90B5-524ED691C0DD}"/>
                  </a:ext>
                </a:extLst>
              </p:cNvPr>
              <p:cNvSpPr>
                <a:spLocks noChangeAspect="1" noEditPoints="1" noChangeArrowheads="1" noChangeShapeType="1"/>
              </p:cNvSpPr>
              <p:nvPr/>
            </p:nvSpPr>
            <p:spPr bwMode="auto">
              <a:xfrm rot="16200000" flipH="1">
                <a:off x="8667262" y="4623014"/>
                <a:ext cx="727095" cy="726882"/>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a:p>
            </p:txBody>
          </p:sp>
          <p:grpSp>
            <p:nvGrpSpPr>
              <p:cNvPr id="81" name="Group 80">
                <a:extLst>
                  <a:ext uri="{FF2B5EF4-FFF2-40B4-BE49-F238E27FC236}">
                    <a16:creationId xmlns:a16="http://schemas.microsoft.com/office/drawing/2014/main" id="{703BBFF6-17F8-41D5-AEAE-347CF6B0A59F}"/>
                  </a:ext>
                </a:extLst>
              </p:cNvPr>
              <p:cNvGrpSpPr/>
              <p:nvPr/>
            </p:nvGrpSpPr>
            <p:grpSpPr>
              <a:xfrm>
                <a:off x="7791424" y="3322415"/>
                <a:ext cx="886939" cy="749031"/>
                <a:chOff x="3372355" y="1563118"/>
                <a:chExt cx="1975655" cy="1668464"/>
              </a:xfrm>
            </p:grpSpPr>
            <p:sp>
              <p:nvSpPr>
                <p:cNvPr id="116" name="rounded triangle">
                  <a:extLst>
                    <a:ext uri="{FF2B5EF4-FFF2-40B4-BE49-F238E27FC236}">
                      <a16:creationId xmlns:a16="http://schemas.microsoft.com/office/drawing/2014/main" id="{E60AE86A-9350-4A59-9662-273617E4DBF0}"/>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117" name="Graphic 116">
                  <a:extLst>
                    <a:ext uri="{FF2B5EF4-FFF2-40B4-BE49-F238E27FC236}">
                      <a16:creationId xmlns:a16="http://schemas.microsoft.com/office/drawing/2014/main" id="{F254BEA8-6992-437B-85EB-E759C1EBA1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8207" y="1823245"/>
                  <a:ext cx="1919803" cy="993584"/>
                </a:xfrm>
                <a:prstGeom prst="rect">
                  <a:avLst/>
                </a:prstGeom>
              </p:spPr>
            </p:pic>
          </p:grpSp>
          <p:grpSp>
            <p:nvGrpSpPr>
              <p:cNvPr id="82" name="Group 81">
                <a:extLst>
                  <a:ext uri="{FF2B5EF4-FFF2-40B4-BE49-F238E27FC236}">
                    <a16:creationId xmlns:a16="http://schemas.microsoft.com/office/drawing/2014/main" id="{3431D2BC-4B5A-4631-881D-8F0C1F61D3BA}"/>
                  </a:ext>
                </a:extLst>
              </p:cNvPr>
              <p:cNvGrpSpPr/>
              <p:nvPr/>
            </p:nvGrpSpPr>
            <p:grpSpPr>
              <a:xfrm>
                <a:off x="9537421" y="3192403"/>
                <a:ext cx="879828" cy="780347"/>
                <a:chOff x="6834668" y="1065653"/>
                <a:chExt cx="1959816" cy="1738228"/>
              </a:xfrm>
            </p:grpSpPr>
            <p:sp>
              <p:nvSpPr>
                <p:cNvPr id="112" name="Freeform: Shape 111">
                  <a:extLst>
                    <a:ext uri="{FF2B5EF4-FFF2-40B4-BE49-F238E27FC236}">
                      <a16:creationId xmlns:a16="http://schemas.microsoft.com/office/drawing/2014/main" id="{FB5556C9-877C-4618-949E-61031B58C508}"/>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113" name="Graphic 112">
                  <a:extLst>
                    <a:ext uri="{FF2B5EF4-FFF2-40B4-BE49-F238E27FC236}">
                      <a16:creationId xmlns:a16="http://schemas.microsoft.com/office/drawing/2014/main" id="{F663D332-F094-43AE-B546-0791E1CD4B1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34668" y="1406127"/>
                  <a:ext cx="1481955" cy="1397754"/>
                </a:xfrm>
                <a:prstGeom prst="rect">
                  <a:avLst/>
                </a:prstGeom>
              </p:spPr>
            </p:pic>
            <p:sp>
              <p:nvSpPr>
                <p:cNvPr id="114" name="Freeform: Shape 113">
                  <a:extLst>
                    <a:ext uri="{FF2B5EF4-FFF2-40B4-BE49-F238E27FC236}">
                      <a16:creationId xmlns:a16="http://schemas.microsoft.com/office/drawing/2014/main" id="{3FD714A0-AED6-4635-9540-C5B2343419C3}"/>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115" name="Graphic 114">
                  <a:extLst>
                    <a:ext uri="{FF2B5EF4-FFF2-40B4-BE49-F238E27FC236}">
                      <a16:creationId xmlns:a16="http://schemas.microsoft.com/office/drawing/2014/main" id="{8BB2E36D-ACF8-4D4E-8EFF-E56933E56C76}"/>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471550" y="1065653"/>
                  <a:ext cx="794897" cy="1157482"/>
                </a:xfrm>
                <a:prstGeom prst="rect">
                  <a:avLst/>
                </a:prstGeom>
              </p:spPr>
            </p:pic>
          </p:grpSp>
          <p:grpSp>
            <p:nvGrpSpPr>
              <p:cNvPr id="83" name="Graphic 2">
                <a:extLst>
                  <a:ext uri="{FF2B5EF4-FFF2-40B4-BE49-F238E27FC236}">
                    <a16:creationId xmlns:a16="http://schemas.microsoft.com/office/drawing/2014/main" id="{B9E25719-9BD1-487A-81F3-0D72F8C8F1D5}"/>
                  </a:ext>
                </a:extLst>
              </p:cNvPr>
              <p:cNvGrpSpPr/>
              <p:nvPr/>
            </p:nvGrpSpPr>
            <p:grpSpPr>
              <a:xfrm>
                <a:off x="8833137" y="4639330"/>
                <a:ext cx="753516" cy="439555"/>
                <a:chOff x="5698177" y="3971747"/>
                <a:chExt cx="1261047" cy="735618"/>
              </a:xfrm>
            </p:grpSpPr>
            <p:sp>
              <p:nvSpPr>
                <p:cNvPr id="101" name="Freeform: Shape 100">
                  <a:extLst>
                    <a:ext uri="{FF2B5EF4-FFF2-40B4-BE49-F238E27FC236}">
                      <a16:creationId xmlns:a16="http://schemas.microsoft.com/office/drawing/2014/main" id="{39632F34-8DC0-424C-8318-C780A9E99229}"/>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12700" cap="flat">
                  <a:solidFill>
                    <a:srgbClr val="B3ADA4"/>
                  </a:solidFill>
                  <a:prstDash val="solid"/>
                  <a:miter/>
                </a:ln>
              </p:spPr>
              <p:txBody>
                <a:bodyPr rtlCol="0" anchor="ctr"/>
                <a:lstStyle/>
                <a:p>
                  <a:endParaRPr lang="en-US" sz="2400"/>
                </a:p>
              </p:txBody>
            </p:sp>
            <p:sp>
              <p:nvSpPr>
                <p:cNvPr id="102" name="Freeform: Shape 101">
                  <a:extLst>
                    <a:ext uri="{FF2B5EF4-FFF2-40B4-BE49-F238E27FC236}">
                      <a16:creationId xmlns:a16="http://schemas.microsoft.com/office/drawing/2014/main" id="{F89E01F7-C89E-4F45-A2B4-CE2301D8560C}"/>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12700" cap="flat">
                  <a:solidFill>
                    <a:srgbClr val="B3ADA4"/>
                  </a:solidFill>
                  <a:prstDash val="solid"/>
                  <a:miter/>
                </a:ln>
              </p:spPr>
              <p:txBody>
                <a:bodyPr rtlCol="0" anchor="ctr"/>
                <a:lstStyle/>
                <a:p>
                  <a:endParaRPr lang="en-US" sz="2400"/>
                </a:p>
              </p:txBody>
            </p:sp>
            <p:sp>
              <p:nvSpPr>
                <p:cNvPr id="103" name="Freeform: Shape 102">
                  <a:extLst>
                    <a:ext uri="{FF2B5EF4-FFF2-40B4-BE49-F238E27FC236}">
                      <a16:creationId xmlns:a16="http://schemas.microsoft.com/office/drawing/2014/main" id="{034C9B80-E186-4A56-863F-1DD6BF7490C0}"/>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12700" cap="flat">
                  <a:solidFill>
                    <a:srgbClr val="B3ADA4"/>
                  </a:solidFill>
                  <a:prstDash val="solid"/>
                  <a:miter/>
                </a:ln>
              </p:spPr>
              <p:txBody>
                <a:bodyPr rtlCol="0" anchor="ctr"/>
                <a:lstStyle/>
                <a:p>
                  <a:endParaRPr lang="en-US" sz="2400"/>
                </a:p>
              </p:txBody>
            </p:sp>
            <p:sp>
              <p:nvSpPr>
                <p:cNvPr id="104" name="Freeform: Shape 103">
                  <a:extLst>
                    <a:ext uri="{FF2B5EF4-FFF2-40B4-BE49-F238E27FC236}">
                      <a16:creationId xmlns:a16="http://schemas.microsoft.com/office/drawing/2014/main" id="{E557A3C3-7BD6-4F29-8567-B88E0126307D}"/>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2700" cap="flat">
                  <a:solidFill>
                    <a:srgbClr val="B3ADA4"/>
                  </a:solidFill>
                  <a:prstDash val="solid"/>
                  <a:miter/>
                </a:ln>
              </p:spPr>
              <p:txBody>
                <a:bodyPr rtlCol="0" anchor="ctr"/>
                <a:lstStyle/>
                <a:p>
                  <a:endParaRPr lang="en-US" sz="2400"/>
                </a:p>
              </p:txBody>
            </p:sp>
            <p:sp>
              <p:nvSpPr>
                <p:cNvPr id="105" name="Freeform: Shape 104">
                  <a:extLst>
                    <a:ext uri="{FF2B5EF4-FFF2-40B4-BE49-F238E27FC236}">
                      <a16:creationId xmlns:a16="http://schemas.microsoft.com/office/drawing/2014/main" id="{890312D1-116A-4784-B118-04FBE0E8E1BB}"/>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2700" cap="flat">
                  <a:solidFill>
                    <a:srgbClr val="B3ADA4"/>
                  </a:solidFill>
                  <a:prstDash val="solid"/>
                  <a:miter/>
                </a:ln>
              </p:spPr>
              <p:txBody>
                <a:bodyPr rtlCol="0" anchor="ctr"/>
                <a:lstStyle/>
                <a:p>
                  <a:endParaRPr lang="en-US" sz="2400"/>
                </a:p>
              </p:txBody>
            </p:sp>
            <p:sp>
              <p:nvSpPr>
                <p:cNvPr id="111" name="Freeform: Shape 110">
                  <a:extLst>
                    <a:ext uri="{FF2B5EF4-FFF2-40B4-BE49-F238E27FC236}">
                      <a16:creationId xmlns:a16="http://schemas.microsoft.com/office/drawing/2014/main" id="{B5112DE8-2AA9-407F-AD00-1E8583A03827}"/>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12700" cap="flat">
                  <a:solidFill>
                    <a:srgbClr val="B3ADA4"/>
                  </a:solidFill>
                  <a:prstDash val="solid"/>
                  <a:miter/>
                </a:ln>
              </p:spPr>
              <p:txBody>
                <a:bodyPr rtlCol="0" anchor="ctr"/>
                <a:lstStyle/>
                <a:p>
                  <a:endParaRPr lang="en-US" sz="2400"/>
                </a:p>
              </p:txBody>
            </p:sp>
          </p:grpSp>
          <p:pic>
            <p:nvPicPr>
              <p:cNvPr id="84" name="Graphic 83">
                <a:extLst>
                  <a:ext uri="{FF2B5EF4-FFF2-40B4-BE49-F238E27FC236}">
                    <a16:creationId xmlns:a16="http://schemas.microsoft.com/office/drawing/2014/main" id="{A2E58FA4-B568-4A24-B97B-89C86E0A25F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533123" y="4959416"/>
                <a:ext cx="656984" cy="365915"/>
              </a:xfrm>
              <a:prstGeom prst="rect">
                <a:avLst/>
              </a:prstGeom>
            </p:spPr>
          </p:pic>
          <p:grpSp>
            <p:nvGrpSpPr>
              <p:cNvPr id="85" name="Group 84">
                <a:extLst>
                  <a:ext uri="{FF2B5EF4-FFF2-40B4-BE49-F238E27FC236}">
                    <a16:creationId xmlns:a16="http://schemas.microsoft.com/office/drawing/2014/main" id="{08854CCF-32D4-4341-88A3-D441AC32EA41}"/>
                  </a:ext>
                </a:extLst>
              </p:cNvPr>
              <p:cNvGrpSpPr/>
              <p:nvPr/>
            </p:nvGrpSpPr>
            <p:grpSpPr>
              <a:xfrm>
                <a:off x="9543487" y="5008320"/>
                <a:ext cx="239005" cy="73252"/>
                <a:chOff x="7500088" y="4358782"/>
                <a:chExt cx="539047" cy="165211"/>
              </a:xfrm>
            </p:grpSpPr>
            <p:sp>
              <p:nvSpPr>
                <p:cNvPr id="98" name="Oval 97">
                  <a:extLst>
                    <a:ext uri="{FF2B5EF4-FFF2-40B4-BE49-F238E27FC236}">
                      <a16:creationId xmlns:a16="http://schemas.microsoft.com/office/drawing/2014/main" id="{0531DD55-09EA-4FFF-9DE2-5610A6465AC8}"/>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99" name="Freeform: Shape 98">
                  <a:extLst>
                    <a:ext uri="{FF2B5EF4-FFF2-40B4-BE49-F238E27FC236}">
                      <a16:creationId xmlns:a16="http://schemas.microsoft.com/office/drawing/2014/main" id="{28207A7A-5808-42A7-8294-206BE36D4C14}"/>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100" name="Freeform: Shape 99">
                  <a:extLst>
                    <a:ext uri="{FF2B5EF4-FFF2-40B4-BE49-F238E27FC236}">
                      <a16:creationId xmlns:a16="http://schemas.microsoft.com/office/drawing/2014/main" id="{3708BA59-CD70-4296-B03D-0E1613460969}"/>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nvGrpSpPr>
              <p:cNvPr id="86" name="Group 85">
                <a:extLst>
                  <a:ext uri="{FF2B5EF4-FFF2-40B4-BE49-F238E27FC236}">
                    <a16:creationId xmlns:a16="http://schemas.microsoft.com/office/drawing/2014/main" id="{2FF7C2E8-6EAD-4993-9BF0-65077E9330F0}"/>
                  </a:ext>
                </a:extLst>
              </p:cNvPr>
              <p:cNvGrpSpPr/>
              <p:nvPr/>
            </p:nvGrpSpPr>
            <p:grpSpPr>
              <a:xfrm>
                <a:off x="8378236" y="4024764"/>
                <a:ext cx="461719" cy="655275"/>
                <a:chOff x="8076935" y="4477313"/>
                <a:chExt cx="461719" cy="655275"/>
              </a:xfrm>
            </p:grpSpPr>
            <p:cxnSp>
              <p:nvCxnSpPr>
                <p:cNvPr id="96" name="Straight Arrow Connector 95">
                  <a:extLst>
                    <a:ext uri="{FF2B5EF4-FFF2-40B4-BE49-F238E27FC236}">
                      <a16:creationId xmlns:a16="http://schemas.microsoft.com/office/drawing/2014/main" id="{2C777AAC-1174-4257-A722-8A4DE2599817}"/>
                    </a:ext>
                  </a:extLst>
                </p:cNvPr>
                <p:cNvCxnSpPr>
                  <a:cxnSpLocks/>
                </p:cNvCxnSpPr>
                <p:nvPr/>
              </p:nvCxnSpPr>
              <p:spPr>
                <a:xfrm>
                  <a:off x="8149538" y="4477313"/>
                  <a:ext cx="389116" cy="594109"/>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75A178D-6124-43DB-AB29-FA74E51B1139}"/>
                    </a:ext>
                  </a:extLst>
                </p:cNvPr>
                <p:cNvCxnSpPr>
                  <a:cxnSpLocks/>
                </p:cNvCxnSpPr>
                <p:nvPr/>
              </p:nvCxnSpPr>
              <p:spPr>
                <a:xfrm flipH="1" flipV="1">
                  <a:off x="8076935" y="4557577"/>
                  <a:ext cx="376608" cy="575011"/>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21A5316C-7A0D-4B55-9AF2-39283576D46A}"/>
                  </a:ext>
                </a:extLst>
              </p:cNvPr>
              <p:cNvGrpSpPr/>
              <p:nvPr/>
            </p:nvGrpSpPr>
            <p:grpSpPr>
              <a:xfrm>
                <a:off x="7431114" y="3396429"/>
                <a:ext cx="2405198" cy="2299150"/>
                <a:chOff x="7129813" y="3848978"/>
                <a:chExt cx="2405198" cy="2299150"/>
              </a:xfrm>
            </p:grpSpPr>
            <p:sp>
              <p:nvSpPr>
                <p:cNvPr id="92" name="Arc 51">
                  <a:extLst>
                    <a:ext uri="{FF2B5EF4-FFF2-40B4-BE49-F238E27FC236}">
                      <a16:creationId xmlns:a16="http://schemas.microsoft.com/office/drawing/2014/main" id="{17D94C87-E997-4772-ACCE-3E644CFD98DA}"/>
                    </a:ext>
                  </a:extLst>
                </p:cNvPr>
                <p:cNvSpPr>
                  <a:spLocks noChangeAspect="1" noEditPoints="1" noChangeArrowheads="1" noChangeShapeType="1"/>
                </p:cNvSpPr>
                <p:nvPr/>
              </p:nvSpPr>
              <p:spPr bwMode="auto">
                <a:xfrm rot="8159664">
                  <a:off x="7129813" y="3848978"/>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dirty="0"/>
                </a:p>
              </p:txBody>
            </p:sp>
            <p:sp>
              <p:nvSpPr>
                <p:cNvPr id="93" name="Arc 50">
                  <a:extLst>
                    <a:ext uri="{FF2B5EF4-FFF2-40B4-BE49-F238E27FC236}">
                      <a16:creationId xmlns:a16="http://schemas.microsoft.com/office/drawing/2014/main" id="{DD7124E1-FC90-4FF2-BB1E-0E1EF848C99F}"/>
                    </a:ext>
                  </a:extLst>
                </p:cNvPr>
                <p:cNvSpPr>
                  <a:spLocks noChangeAspect="1" noEditPoints="1" noChangeArrowheads="1" noChangeShapeType="1"/>
                </p:cNvSpPr>
                <p:nvPr/>
              </p:nvSpPr>
              <p:spPr bwMode="auto">
                <a:xfrm rot="13500000" flipH="1" flipV="1">
                  <a:off x="8578528" y="5754311"/>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dirty="0"/>
                </a:p>
              </p:txBody>
            </p:sp>
            <p:cxnSp>
              <p:nvCxnSpPr>
                <p:cNvPr id="94" name="Straight Arrow Connector 93">
                  <a:extLst>
                    <a:ext uri="{FF2B5EF4-FFF2-40B4-BE49-F238E27FC236}">
                      <a16:creationId xmlns:a16="http://schemas.microsoft.com/office/drawing/2014/main" id="{25AE3D8F-7281-42BD-8BBF-23C783223DC2}"/>
                    </a:ext>
                  </a:extLst>
                </p:cNvPr>
                <p:cNvCxnSpPr>
                  <a:cxnSpLocks/>
                </p:cNvCxnSpPr>
                <p:nvPr/>
              </p:nvCxnSpPr>
              <p:spPr>
                <a:xfrm flipH="1">
                  <a:off x="8376332" y="4128830"/>
                  <a:ext cx="671151" cy="0"/>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6C19C16-B1E4-4B52-BFBB-DE5502ECF3C7}"/>
                    </a:ext>
                  </a:extLst>
                </p:cNvPr>
                <p:cNvCxnSpPr>
                  <a:cxnSpLocks/>
                </p:cNvCxnSpPr>
                <p:nvPr/>
              </p:nvCxnSpPr>
              <p:spPr>
                <a:xfrm rot="4500000">
                  <a:off x="9043399" y="4550918"/>
                  <a:ext cx="389116" cy="594109"/>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7F6FC874-1FFA-4257-A3BE-2F54384A6290}"/>
                  </a:ext>
                </a:extLst>
              </p:cNvPr>
              <p:cNvGrpSpPr/>
              <p:nvPr/>
            </p:nvGrpSpPr>
            <p:grpSpPr>
              <a:xfrm>
                <a:off x="8679019" y="3447229"/>
                <a:ext cx="1996876" cy="1070473"/>
                <a:chOff x="8377718" y="3899778"/>
                <a:chExt cx="1996876" cy="1070473"/>
              </a:xfrm>
            </p:grpSpPr>
            <p:sp>
              <p:nvSpPr>
                <p:cNvPr id="89" name="Arc 50">
                  <a:extLst>
                    <a:ext uri="{FF2B5EF4-FFF2-40B4-BE49-F238E27FC236}">
                      <a16:creationId xmlns:a16="http://schemas.microsoft.com/office/drawing/2014/main" id="{249AFB96-0B12-4116-9178-534CF5683DED}"/>
                    </a:ext>
                  </a:extLst>
                </p:cNvPr>
                <p:cNvSpPr>
                  <a:spLocks noChangeAspect="1" noEditPoints="1" noChangeArrowheads="1" noChangeShapeType="1"/>
                </p:cNvSpPr>
                <p:nvPr/>
              </p:nvSpPr>
              <p:spPr bwMode="auto">
                <a:xfrm rot="19267848">
                  <a:off x="9980836" y="3899778"/>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a:p>
              </p:txBody>
            </p:sp>
            <p:cxnSp>
              <p:nvCxnSpPr>
                <p:cNvPr id="90" name="Straight Arrow Connector 89">
                  <a:extLst>
                    <a:ext uri="{FF2B5EF4-FFF2-40B4-BE49-F238E27FC236}">
                      <a16:creationId xmlns:a16="http://schemas.microsoft.com/office/drawing/2014/main" id="{E0F2A374-B23C-43D2-ADED-4585B47A63F2}"/>
                    </a:ext>
                  </a:extLst>
                </p:cNvPr>
                <p:cNvCxnSpPr>
                  <a:cxnSpLocks/>
                </p:cNvCxnSpPr>
                <p:nvPr/>
              </p:nvCxnSpPr>
              <p:spPr>
                <a:xfrm>
                  <a:off x="8377718" y="4017052"/>
                  <a:ext cx="686072" cy="0"/>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FE431A0-B37D-4ED6-81B8-57DFA639C8E6}"/>
                    </a:ext>
                  </a:extLst>
                </p:cNvPr>
                <p:cNvCxnSpPr>
                  <a:cxnSpLocks/>
                </p:cNvCxnSpPr>
                <p:nvPr/>
              </p:nvCxnSpPr>
              <p:spPr>
                <a:xfrm rot="4500000" flipH="1" flipV="1">
                  <a:off x="8975644" y="4494441"/>
                  <a:ext cx="376608" cy="575011"/>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4E373504-C936-466C-B616-CE791F858446}"/>
                  </a:ext>
                </a:extLst>
              </p:cNvPr>
              <p:cNvSpPr txBox="1"/>
              <p:nvPr/>
            </p:nvSpPr>
            <p:spPr>
              <a:xfrm>
                <a:off x="1480787" y="7198267"/>
                <a:ext cx="7825026" cy="488403"/>
              </a:xfrm>
              <a:prstGeom prst="rect">
                <a:avLst/>
              </a:prstGeom>
              <a:noFill/>
            </p:spPr>
            <p:txBody>
              <a:bodyPr wrap="square" lIns="0" tIns="0" rIns="0" bIns="0" rtlCol="0">
                <a:spAutoFit/>
              </a:bodyPr>
              <a:lstStyle/>
              <a:p>
                <a:pPr algn="ctr"/>
                <a14:m>
                  <m:oMath xmlns:m="http://schemas.openxmlformats.org/officeDocument/2006/math">
                    <m:sSub>
                      <m:sSubPr>
                        <m:ctrlPr>
                          <a:rPr lang="en-CA" sz="3200" i="1" smtClean="0">
                            <a:solidFill>
                              <a:srgbClr val="084081"/>
                            </a:solidFill>
                            <a:latin typeface="Cambria Math" panose="02040503050406030204" pitchFamily="18" charset="0"/>
                            <a:ea typeface="Latin Modern Math" panose="02000503000000000000" pitchFamily="50" charset="0"/>
                          </a:rPr>
                        </m:ctrlPr>
                      </m:sSubPr>
                      <m:e>
                        <m:r>
                          <a:rPr lang="el-GR" sz="3200" b="0" i="1">
                            <a:solidFill>
                              <a:srgbClr val="084081"/>
                            </a:solidFill>
                            <a:latin typeface="Latin Modern Math" panose="02000503000000000000" pitchFamily="50" charset="0"/>
                            <a:ea typeface="Latin Modern Math" panose="02000503000000000000" pitchFamily="50" charset="0"/>
                          </a:rPr>
                          <m:t>𝜙</m:t>
                        </m:r>
                      </m:e>
                      <m:sub>
                        <m:r>
                          <a:rPr lang="en-CA" sz="3200" b="0" i="1" smtClean="0">
                            <a:solidFill>
                              <a:srgbClr val="084081"/>
                            </a:solidFill>
                            <a:latin typeface="Cambria Math" panose="02040503050406030204" pitchFamily="18" charset="0"/>
                            <a:ea typeface="Latin Modern Math" panose="02000503000000000000" pitchFamily="50" charset="0"/>
                          </a:rPr>
                          <m:t>𝑡</m:t>
                        </m:r>
                      </m:sub>
                    </m:sSub>
                    <m:r>
                      <a:rPr lang="en-CA" sz="3200" b="0" i="1">
                        <a:solidFill>
                          <a:srgbClr val="084081"/>
                        </a:solidFill>
                        <a:latin typeface="Latin Modern Math" panose="02000503000000000000" pitchFamily="50" charset="0"/>
                        <a:ea typeface="Latin Modern Math" panose="02000503000000000000" pitchFamily="50" charset="0"/>
                      </a:rPr>
                      <m:t>=</m:t>
                    </m:r>
                    <m:sSub>
                      <m:sSubPr>
                        <m:ctrlPr>
                          <a:rPr lang="en-CA" sz="3200" i="1" smtClean="0">
                            <a:solidFill>
                              <a:schemeClr val="tx1">
                                <a:lumMod val="50000"/>
                                <a:lumOff val="50000"/>
                              </a:schemeClr>
                            </a:solidFill>
                            <a:latin typeface="Cambria Math" panose="02040503050406030204" pitchFamily="18" charset="0"/>
                            <a:ea typeface="Latin Modern Math" panose="02000503000000000000" pitchFamily="50" charset="0"/>
                          </a:rPr>
                        </m:ctrlPr>
                      </m:sSubPr>
                      <m:e>
                        <m:r>
                          <a:rPr lang="el-GR" sz="3200" b="0" i="1">
                            <a:solidFill>
                              <a:schemeClr val="tx1">
                                <a:lumMod val="50000"/>
                                <a:lumOff val="50000"/>
                              </a:schemeClr>
                            </a:solidFill>
                            <a:latin typeface="Latin Modern Math" panose="02000503000000000000" pitchFamily="50" charset="0"/>
                            <a:ea typeface="Latin Modern Math" panose="02000503000000000000" pitchFamily="50" charset="0"/>
                          </a:rPr>
                          <m:t>𝜙</m:t>
                        </m:r>
                      </m:e>
                      <m:sub>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𝑡</m:t>
                        </m:r>
                        <m:r>
                          <a:rPr lang="en-CA" sz="3200" b="0" i="1" smtClean="0">
                            <a:solidFill>
                              <a:schemeClr val="tx1">
                                <a:lumMod val="50000"/>
                                <a:lumOff val="50000"/>
                              </a:schemeClr>
                            </a:solidFill>
                            <a:latin typeface="Latin Modern Math" panose="02000503000000000000" pitchFamily="50" charset="0"/>
                            <a:ea typeface="Latin Modern Math" panose="02000503000000000000" pitchFamily="50" charset="0"/>
                          </a:rPr>
                          <m:t>−</m:t>
                        </m:r>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1</m:t>
                        </m:r>
                      </m:sub>
                    </m:sSub>
                    <m:r>
                      <a:rPr lang="en-CA" sz="3200" b="0" i="1" smtClean="0">
                        <a:solidFill>
                          <a:srgbClr val="084081"/>
                        </a:solidFill>
                        <a:latin typeface="Latin Modern Math" panose="02000503000000000000" pitchFamily="50" charset="0"/>
                        <a:ea typeface="Latin Modern Math" panose="02000503000000000000" pitchFamily="50" charset="0"/>
                      </a:rPr>
                      <m:t>+ </m:t>
                    </m:r>
                    <m:r>
                      <a:rPr lang="en-CA" sz="3200" b="0" i="1" smtClean="0">
                        <a:solidFill>
                          <a:srgbClr val="77ADB8"/>
                        </a:solidFill>
                        <a:latin typeface="Latin Modern Math" panose="02000503000000000000" pitchFamily="50" charset="0"/>
                        <a:ea typeface="Latin Modern Math" panose="02000503000000000000" pitchFamily="50" charset="0"/>
                      </a:rPr>
                      <m:t>𝛼</m:t>
                    </m:r>
                    <m:r>
                      <a:rPr lang="en-CA" sz="3200" b="0" i="1" baseline="-25000" smtClean="0">
                        <a:solidFill>
                          <a:srgbClr val="77ADB8"/>
                        </a:solidFill>
                        <a:latin typeface="Latin Modern Math" panose="02000503000000000000" pitchFamily="50" charset="0"/>
                        <a:ea typeface="Latin Modern Math" panose="02000503000000000000" pitchFamily="50" charset="0"/>
                      </a:rPr>
                      <m:t>1</m:t>
                    </m:r>
                    <m:d>
                      <m:dPr>
                        <m:ctrlPr>
                          <a:rPr lang="en-GB" sz="3200" i="1" smtClean="0">
                            <a:solidFill>
                              <a:srgbClr val="7030A0"/>
                            </a:solidFill>
                            <a:latin typeface="Cambria Math" panose="02040503050406030204" pitchFamily="18" charset="0"/>
                            <a:ea typeface="Latin Modern Math" panose="02000503000000000000" pitchFamily="50" charset="0"/>
                          </a:rPr>
                        </m:ctrlPr>
                      </m:dPr>
                      <m:e>
                        <m:r>
                          <a:rPr lang="el-GR" sz="3200" i="1">
                            <a:solidFill>
                              <a:srgbClr val="7030A0"/>
                            </a:solidFill>
                            <a:latin typeface="Latin Modern Math" panose="02000503000000000000" pitchFamily="50" charset="0"/>
                            <a:ea typeface="Latin Modern Math" panose="02000503000000000000" pitchFamily="50" charset="0"/>
                          </a:rPr>
                          <m:t>𝜓</m:t>
                        </m:r>
                      </m:e>
                    </m:d>
                  </m:oMath>
                </a14:m>
                <a:r>
                  <a:rPr lang="en-CA" sz="3000" dirty="0">
                    <a:solidFill>
                      <a:srgbClr val="7030A0"/>
                    </a:solidFill>
                    <a:latin typeface="Latin Modern Math" panose="02000503000000000000" pitchFamily="50" charset="0"/>
                    <a:ea typeface="Latin Modern Math" panose="02000503000000000000" pitchFamily="50" charset="0"/>
                  </a:rPr>
                  <a:t> </a:t>
                </a:r>
                <a:r>
                  <a:rPr lang="en-CA" sz="3000" dirty="0">
                    <a:solidFill>
                      <a:srgbClr val="084081"/>
                    </a:solidFill>
                    <a:latin typeface="Latin Modern Math" panose="02000503000000000000" pitchFamily="50" charset="0"/>
                    <a:ea typeface="Latin Modern Math" panose="02000503000000000000" pitchFamily="50" charset="0"/>
                  </a:rPr>
                  <a:t>+ </a:t>
                </a:r>
                <a14:m>
                  <m:oMath xmlns:m="http://schemas.openxmlformats.org/officeDocument/2006/math">
                    <m:sSub>
                      <m:sSubPr>
                        <m:ctrlPr>
                          <a:rPr lang="en-CA" sz="3000" i="1" smtClean="0">
                            <a:solidFill>
                              <a:srgbClr val="77ADB8"/>
                            </a:solidFill>
                            <a:latin typeface="Cambria Math" panose="02040503050406030204" pitchFamily="18" charset="0"/>
                            <a:ea typeface="Latin Modern Math" panose="02000503000000000000" pitchFamily="50" charset="0"/>
                          </a:rPr>
                        </m:ctrlPr>
                      </m:sSubPr>
                      <m:e>
                        <m:r>
                          <a:rPr lang="en-CA" sz="3000" b="0" i="1" smtClean="0">
                            <a:solidFill>
                              <a:srgbClr val="77ADB8"/>
                            </a:solidFill>
                            <a:latin typeface="Latin Modern Math" panose="02000503000000000000" pitchFamily="50" charset="0"/>
                            <a:ea typeface="Latin Modern Math" panose="02000503000000000000" pitchFamily="50" charset="0"/>
                          </a:rPr>
                          <m:t>𝛼</m:t>
                        </m:r>
                      </m:e>
                      <m:sub>
                        <m:r>
                          <a:rPr lang="en-CA" sz="3000" b="0" i="1" smtClean="0">
                            <a:solidFill>
                              <a:srgbClr val="77ADB8"/>
                            </a:solidFill>
                            <a:latin typeface="Cambria Math" panose="02040503050406030204" pitchFamily="18" charset="0"/>
                            <a:ea typeface="Latin Modern Math" panose="02000503000000000000" pitchFamily="50" charset="0"/>
                          </a:rPr>
                          <m:t>2</m:t>
                        </m:r>
                      </m:sub>
                    </m:sSub>
                    <m:d>
                      <m:dPr>
                        <m:ctrlPr>
                          <a:rPr lang="en-GB" sz="3000" i="1" smtClean="0">
                            <a:solidFill>
                              <a:srgbClr val="7030A0"/>
                            </a:solidFill>
                            <a:latin typeface="Cambria Math" panose="02040503050406030204" pitchFamily="18" charset="0"/>
                            <a:ea typeface="Latin Modern Math" panose="02000503000000000000" pitchFamily="50" charset="0"/>
                          </a:rPr>
                        </m:ctrlPr>
                      </m:dPr>
                      <m:e>
                        <m:r>
                          <a:rPr lang="el-GR" sz="2800" i="1">
                            <a:solidFill>
                              <a:srgbClr val="7030A0"/>
                            </a:solidFill>
                            <a:latin typeface="Latin Modern Math" panose="02000503000000000000" pitchFamily="50" charset="0"/>
                            <a:ea typeface="Latin Modern Math" panose="02000503000000000000" pitchFamily="50" charset="0"/>
                          </a:rPr>
                          <m:t>𝜓</m:t>
                        </m:r>
                        <m:r>
                          <a:rPr lang="en-CA" sz="3000" b="0" i="1" smtClean="0">
                            <a:solidFill>
                              <a:srgbClr val="7030A0"/>
                            </a:solidFill>
                            <a:latin typeface="Latin Modern Math" panose="02000503000000000000" pitchFamily="50" charset="0"/>
                            <a:ea typeface="Latin Modern Math" panose="02000503000000000000" pitchFamily="50" charset="0"/>
                          </a:rPr>
                          <m:t>+</m:t>
                        </m:r>
                        <m:r>
                          <a:rPr lang="en-GB" sz="3000" b="0" i="1">
                            <a:solidFill>
                              <a:srgbClr val="7030A0"/>
                            </a:solidFill>
                            <a:latin typeface="Latin Modern Math" panose="02000503000000000000" pitchFamily="50" charset="0"/>
                            <a:ea typeface="Latin Modern Math" panose="02000503000000000000" pitchFamily="50" charset="0"/>
                          </a:rPr>
                          <m:t>90°</m:t>
                        </m:r>
                      </m:e>
                    </m:d>
                  </m:oMath>
                </a14:m>
                <a:endParaRPr lang="en-CA" sz="3000" dirty="0">
                  <a:solidFill>
                    <a:srgbClr val="084081"/>
                  </a:solidFill>
                  <a:latin typeface="Latin Modern Math" panose="02000503000000000000" pitchFamily="50" charset="0"/>
                  <a:ea typeface="Latin Modern Math" panose="02000503000000000000" pitchFamily="50" charset="0"/>
                </a:endParaRPr>
              </a:p>
            </p:txBody>
          </p:sp>
        </mc:Choice>
        <mc:Fallback xmlns="">
          <p:sp>
            <p:nvSpPr>
              <p:cNvPr id="125" name="TextBox 124">
                <a:extLst>
                  <a:ext uri="{FF2B5EF4-FFF2-40B4-BE49-F238E27FC236}">
                    <a16:creationId xmlns:a16="http://schemas.microsoft.com/office/drawing/2014/main" id="{4E373504-C936-466C-B616-CE791F858446}"/>
                  </a:ext>
                </a:extLst>
              </p:cNvPr>
              <p:cNvSpPr txBox="1">
                <a:spLocks noRot="1" noChangeAspect="1" noMove="1" noResize="1" noEditPoints="1" noAdjustHandles="1" noChangeArrowheads="1" noChangeShapeType="1" noTextEdit="1"/>
              </p:cNvSpPr>
              <p:nvPr/>
            </p:nvSpPr>
            <p:spPr>
              <a:xfrm>
                <a:off x="1480787" y="7198267"/>
                <a:ext cx="7825026" cy="488403"/>
              </a:xfrm>
              <a:prstGeom prst="rect">
                <a:avLst/>
              </a:prstGeom>
              <a:blipFill>
                <a:blip r:embed="rId21"/>
                <a:stretch>
                  <a:fillRect t="-13750" b="-55000"/>
                </a:stretch>
              </a:blipFill>
            </p:spPr>
            <p:txBody>
              <a:bodyPr/>
              <a:lstStyle/>
              <a:p>
                <a:r>
                  <a:rPr lang="en-US">
                    <a:noFill/>
                  </a:rPr>
                  <a:t> </a:t>
                </a:r>
              </a:p>
            </p:txBody>
          </p:sp>
        </mc:Fallback>
      </mc:AlternateContent>
      <p:sp>
        <p:nvSpPr>
          <p:cNvPr id="126" name="Slide Number Placeholder 2">
            <a:extLst>
              <a:ext uri="{FF2B5EF4-FFF2-40B4-BE49-F238E27FC236}">
                <a16:creationId xmlns:a16="http://schemas.microsoft.com/office/drawing/2014/main" id="{04CCBD1C-BB63-4360-8F53-A290D2A04EE6}"/>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34</a:t>
            </a:fld>
            <a:endParaRPr lang="en-US" dirty="0"/>
          </a:p>
        </p:txBody>
      </p:sp>
      <p:sp>
        <p:nvSpPr>
          <p:cNvPr id="161" name="rounded triangle">
            <a:extLst>
              <a:ext uri="{FF2B5EF4-FFF2-40B4-BE49-F238E27FC236}">
                <a16:creationId xmlns:a16="http://schemas.microsoft.com/office/drawing/2014/main" id="{72620FF0-0169-4AF0-90CD-A0A1C7B1C287}"/>
              </a:ext>
            </a:extLst>
          </p:cNvPr>
          <p:cNvSpPr/>
          <p:nvPr/>
        </p:nvSpPr>
        <p:spPr>
          <a:xfrm flipH="1" flipV="1">
            <a:off x="4945314" y="3337042"/>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alpha val="85000"/>
            </a:srgbClr>
          </a:solidFill>
          <a:ln w="38100">
            <a:solidFill>
              <a:srgbClr val="7030A0">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nvGrpSpPr>
          <p:cNvPr id="22" name="Group 21">
            <a:extLst>
              <a:ext uri="{FF2B5EF4-FFF2-40B4-BE49-F238E27FC236}">
                <a16:creationId xmlns:a16="http://schemas.microsoft.com/office/drawing/2014/main" id="{4B13EE8A-E615-443C-B6BF-ABA49822D292}"/>
              </a:ext>
            </a:extLst>
          </p:cNvPr>
          <p:cNvGrpSpPr/>
          <p:nvPr/>
        </p:nvGrpSpPr>
        <p:grpSpPr>
          <a:xfrm>
            <a:off x="3565053" y="1570106"/>
            <a:ext cx="3332728" cy="1051598"/>
            <a:chOff x="3565053" y="1570106"/>
            <a:chExt cx="3332728" cy="1051598"/>
          </a:xfrm>
        </p:grpSpPr>
        <p:grpSp>
          <p:nvGrpSpPr>
            <p:cNvPr id="118" name="Group 117">
              <a:extLst>
                <a:ext uri="{FF2B5EF4-FFF2-40B4-BE49-F238E27FC236}">
                  <a16:creationId xmlns:a16="http://schemas.microsoft.com/office/drawing/2014/main" id="{50178D71-80C4-4EB7-B5DE-7724DCCD6815}"/>
                </a:ext>
              </a:extLst>
            </p:cNvPr>
            <p:cNvGrpSpPr/>
            <p:nvPr/>
          </p:nvGrpSpPr>
          <p:grpSpPr>
            <a:xfrm>
              <a:off x="3565053" y="1570106"/>
              <a:ext cx="3332728" cy="1051598"/>
              <a:chOff x="4567376" y="1695554"/>
              <a:chExt cx="3644839" cy="1150080"/>
            </a:xfrm>
          </p:grpSpPr>
          <p:sp>
            <p:nvSpPr>
              <p:cNvPr id="119" name="Freeform: Shape 118">
                <a:extLst>
                  <a:ext uri="{FF2B5EF4-FFF2-40B4-BE49-F238E27FC236}">
                    <a16:creationId xmlns:a16="http://schemas.microsoft.com/office/drawing/2014/main" id="{943C8BBA-F159-415B-B946-B3B0886B0214}"/>
                  </a:ext>
                </a:extLst>
              </p:cNvPr>
              <p:cNvSpPr/>
              <p:nvPr/>
            </p:nvSpPr>
            <p:spPr>
              <a:xfrm>
                <a:off x="6809304" y="1809248"/>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800" dirty="0"/>
              </a:p>
            </p:txBody>
          </p:sp>
          <p:sp>
            <p:nvSpPr>
              <p:cNvPr id="121" name="Arc 50">
                <a:extLst>
                  <a:ext uri="{FF2B5EF4-FFF2-40B4-BE49-F238E27FC236}">
                    <a16:creationId xmlns:a16="http://schemas.microsoft.com/office/drawing/2014/main" id="{F70DCB2C-68B7-4F09-B808-0A5FDE04CE0A}"/>
                  </a:ext>
                </a:extLst>
              </p:cNvPr>
              <p:cNvSpPr>
                <a:spLocks noChangeAspect="1" noEditPoints="1" noChangeArrowheads="1" noChangeShapeType="1"/>
              </p:cNvSpPr>
              <p:nvPr/>
            </p:nvSpPr>
            <p:spPr bwMode="auto">
              <a:xfrm rot="8113418">
                <a:off x="4567376" y="2022337"/>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7A36AD"/>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122" name="Arc 50">
                <a:extLst>
                  <a:ext uri="{FF2B5EF4-FFF2-40B4-BE49-F238E27FC236}">
                    <a16:creationId xmlns:a16="http://schemas.microsoft.com/office/drawing/2014/main" id="{6D3A9A7D-CC54-4CD8-9313-FA7081FC8C48}"/>
                  </a:ext>
                </a:extLst>
              </p:cNvPr>
              <p:cNvSpPr>
                <a:spLocks noChangeAspect="1" noEditPoints="1" noChangeArrowheads="1" noChangeShapeType="1"/>
              </p:cNvSpPr>
              <p:nvPr/>
            </p:nvSpPr>
            <p:spPr bwMode="auto">
              <a:xfrm rot="8113418" flipH="1" flipV="1">
                <a:off x="7691667" y="2003891"/>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123" name="Arc 122">
                <a:extLst>
                  <a:ext uri="{FF2B5EF4-FFF2-40B4-BE49-F238E27FC236}">
                    <a16:creationId xmlns:a16="http://schemas.microsoft.com/office/drawing/2014/main" id="{481115E5-71FB-4F3E-99DE-C8A3581A0BCD}"/>
                  </a:ext>
                </a:extLst>
              </p:cNvPr>
              <p:cNvSpPr/>
              <p:nvPr/>
            </p:nvSpPr>
            <p:spPr>
              <a:xfrm>
                <a:off x="5659721" y="1695554"/>
                <a:ext cx="1460149" cy="1150080"/>
              </a:xfrm>
              <a:prstGeom prst="arc">
                <a:avLst>
                  <a:gd name="adj1" fmla="val 12568956"/>
                  <a:gd name="adj2" fmla="val 19702535"/>
                </a:avLst>
              </a:prstGeom>
              <a:ln w="38100">
                <a:solidFill>
                  <a:srgbClr val="7A36A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4" name="Arc 123">
                <a:extLst>
                  <a:ext uri="{FF2B5EF4-FFF2-40B4-BE49-F238E27FC236}">
                    <a16:creationId xmlns:a16="http://schemas.microsoft.com/office/drawing/2014/main" id="{8BFEABFB-7787-4AC2-8FC2-1F87E5DB2A29}"/>
                  </a:ext>
                </a:extLst>
              </p:cNvPr>
              <p:cNvSpPr/>
              <p:nvPr/>
            </p:nvSpPr>
            <p:spPr>
              <a:xfrm rot="10800000">
                <a:off x="5659721" y="1695554"/>
                <a:ext cx="1460149" cy="1150080"/>
              </a:xfrm>
              <a:prstGeom prst="arc">
                <a:avLst>
                  <a:gd name="adj1" fmla="val 12671126"/>
                  <a:gd name="adj2" fmla="val 19885843"/>
                </a:avLst>
              </a:prstGeom>
              <a:ln w="381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64" name="rounded triangle">
              <a:extLst>
                <a:ext uri="{FF2B5EF4-FFF2-40B4-BE49-F238E27FC236}">
                  <a16:creationId xmlns:a16="http://schemas.microsoft.com/office/drawing/2014/main" id="{EB5339EB-CC28-4D72-9A53-6467BF488262}"/>
                </a:ext>
              </a:extLst>
            </p:cNvPr>
            <p:cNvSpPr/>
            <p:nvPr/>
          </p:nvSpPr>
          <p:spPr>
            <a:xfrm flipH="1" flipV="1">
              <a:off x="3991528" y="1821774"/>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sp>
        <p:nvSpPr>
          <p:cNvPr id="165" name="rounded triangle">
            <a:extLst>
              <a:ext uri="{FF2B5EF4-FFF2-40B4-BE49-F238E27FC236}">
                <a16:creationId xmlns:a16="http://schemas.microsoft.com/office/drawing/2014/main" id="{69EC804F-5940-4398-A5A9-DE7A4B09691E}"/>
              </a:ext>
            </a:extLst>
          </p:cNvPr>
          <p:cNvSpPr/>
          <p:nvPr/>
        </p:nvSpPr>
        <p:spPr>
          <a:xfrm flipH="1" flipV="1">
            <a:off x="3668871" y="3337042"/>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alpha val="85000"/>
            </a:srgbClr>
          </a:solidFill>
          <a:ln w="38100">
            <a:solidFill>
              <a:srgbClr val="7030A0">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Tree>
    <p:extLst>
      <p:ext uri="{BB962C8B-B14F-4D97-AF65-F5344CB8AC3E}">
        <p14:creationId xmlns:p14="http://schemas.microsoft.com/office/powerpoint/2010/main" val="154560053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wipe(up)">
                                      <p:cBhvr>
                                        <p:cTn id="16" dur="500"/>
                                        <p:tgtEl>
                                          <p:spTgt spid="110"/>
                                        </p:tgtEl>
                                      </p:cBhvr>
                                    </p:animEffect>
                                  </p:childTnLst>
                                </p:cTn>
                              </p:par>
                              <p:par>
                                <p:cTn id="17" presetID="22" presetClass="entr" presetSubtype="8" fill="hold" nodeType="withEffect">
                                  <p:stCondLst>
                                    <p:cond delay="100"/>
                                  </p:stCondLst>
                                  <p:childTnLst>
                                    <p:set>
                                      <p:cBhvr>
                                        <p:cTn id="18" dur="1" fill="hold">
                                          <p:stCondLst>
                                            <p:cond delay="0"/>
                                          </p:stCondLst>
                                        </p:cTn>
                                        <p:tgtEl>
                                          <p:spTgt spid="109"/>
                                        </p:tgtEl>
                                        <p:attrNameLst>
                                          <p:attrName>style.visibility</p:attrName>
                                        </p:attrNameLst>
                                      </p:cBhvr>
                                      <p:to>
                                        <p:strVal val="visible"/>
                                      </p:to>
                                    </p:set>
                                    <p:animEffect transition="in" filter="wipe(left)">
                                      <p:cBhvr>
                                        <p:cTn id="19" dur="500"/>
                                        <p:tgtEl>
                                          <p:spTgt spid="109"/>
                                        </p:tgtEl>
                                      </p:cBhvr>
                                    </p:animEffect>
                                  </p:childTnLst>
                                </p:cTn>
                              </p:par>
                              <p:par>
                                <p:cTn id="20" presetID="22" presetClass="entr" presetSubtype="8" fill="hold" nodeType="withEffect">
                                  <p:stCondLst>
                                    <p:cond delay="200"/>
                                  </p:stCondLst>
                                  <p:childTnLst>
                                    <p:set>
                                      <p:cBhvr>
                                        <p:cTn id="21" dur="1" fill="hold">
                                          <p:stCondLst>
                                            <p:cond delay="0"/>
                                          </p:stCondLst>
                                        </p:cTn>
                                        <p:tgtEl>
                                          <p:spTgt spid="107"/>
                                        </p:tgtEl>
                                        <p:attrNameLst>
                                          <p:attrName>style.visibility</p:attrName>
                                        </p:attrNameLst>
                                      </p:cBhvr>
                                      <p:to>
                                        <p:strVal val="visible"/>
                                      </p:to>
                                    </p:set>
                                    <p:animEffect transition="in" filter="wipe(left)">
                                      <p:cBhvr>
                                        <p:cTn id="22" dur="500"/>
                                        <p:tgtEl>
                                          <p:spTgt spid="107"/>
                                        </p:tgtEl>
                                      </p:cBhvr>
                                    </p:animEffect>
                                  </p:childTnLst>
                                </p:cTn>
                              </p:par>
                              <p:par>
                                <p:cTn id="23" presetID="22" presetClass="entr" presetSubtype="8" fill="hold" nodeType="withEffect">
                                  <p:stCondLst>
                                    <p:cond delay="300"/>
                                  </p:stCondLst>
                                  <p:childTnLst>
                                    <p:set>
                                      <p:cBhvr>
                                        <p:cTn id="24" dur="1" fill="hold">
                                          <p:stCondLst>
                                            <p:cond delay="0"/>
                                          </p:stCondLst>
                                        </p:cTn>
                                        <p:tgtEl>
                                          <p:spTgt spid="108"/>
                                        </p:tgtEl>
                                        <p:attrNameLst>
                                          <p:attrName>style.visibility</p:attrName>
                                        </p:attrNameLst>
                                      </p:cBhvr>
                                      <p:to>
                                        <p:strVal val="visible"/>
                                      </p:to>
                                    </p:set>
                                    <p:animEffect transition="in" filter="wipe(left)">
                                      <p:cBhvr>
                                        <p:cTn id="25" dur="500"/>
                                        <p:tgtEl>
                                          <p:spTgt spid="108"/>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0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oup 167">
            <a:extLst>
              <a:ext uri="{FF2B5EF4-FFF2-40B4-BE49-F238E27FC236}">
                <a16:creationId xmlns:a16="http://schemas.microsoft.com/office/drawing/2014/main" id="{37267AD7-CE72-4402-BB21-F92B228EB846}"/>
              </a:ext>
            </a:extLst>
          </p:cNvPr>
          <p:cNvGrpSpPr/>
          <p:nvPr/>
        </p:nvGrpSpPr>
        <p:grpSpPr>
          <a:xfrm>
            <a:off x="5027557" y="4830404"/>
            <a:ext cx="3617615" cy="262946"/>
            <a:chOff x="5027557" y="5219291"/>
            <a:chExt cx="3617615" cy="262946"/>
          </a:xfrm>
        </p:grpSpPr>
        <p:sp>
          <p:nvSpPr>
            <p:cNvPr id="53" name="Freeform: Shape 52">
              <a:extLst>
                <a:ext uri="{FF2B5EF4-FFF2-40B4-BE49-F238E27FC236}">
                  <a16:creationId xmlns:a16="http://schemas.microsoft.com/office/drawing/2014/main" id="{EEC7D8DB-A7B7-4C88-A402-0C3B570353FF}"/>
                </a:ext>
              </a:extLst>
            </p:cNvPr>
            <p:cNvSpPr/>
            <p:nvPr/>
          </p:nvSpPr>
          <p:spPr>
            <a:xfrm>
              <a:off x="5027557" y="5270302"/>
              <a:ext cx="3602364" cy="157768"/>
            </a:xfrm>
            <a:custGeom>
              <a:avLst/>
              <a:gdLst>
                <a:gd name="connsiteX0" fmla="*/ 89172 w 3531203"/>
                <a:gd name="connsiteY0" fmla="*/ 89172 h 154651"/>
                <a:gd name="connsiteX1" fmla="*/ 3463405 w 3531203"/>
                <a:gd name="connsiteY1" fmla="*/ 89172 h 154651"/>
              </a:gdLst>
              <a:ahLst/>
              <a:cxnLst>
                <a:cxn ang="0">
                  <a:pos x="connsiteX0" y="connsiteY0"/>
                </a:cxn>
                <a:cxn ang="0">
                  <a:pos x="connsiteX1" y="connsiteY1"/>
                </a:cxn>
              </a:cxnLst>
              <a:rect l="l" t="t" r="r" b="b"/>
              <a:pathLst>
                <a:path w="3531203" h="154651">
                  <a:moveTo>
                    <a:pt x="89172" y="89172"/>
                  </a:moveTo>
                  <a:lnTo>
                    <a:pt x="3463405" y="89172"/>
                  </a:lnTo>
                </a:path>
              </a:pathLst>
            </a:custGeom>
            <a:ln w="43937" cap="flat">
              <a:solidFill>
                <a:srgbClr val="5A77C2"/>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54" name="Freeform: Shape 53">
              <a:extLst>
                <a:ext uri="{FF2B5EF4-FFF2-40B4-BE49-F238E27FC236}">
                  <a16:creationId xmlns:a16="http://schemas.microsoft.com/office/drawing/2014/main" id="{67586CD4-CBE9-44B9-B3E1-83F3E44BBA2D}"/>
                </a:ext>
              </a:extLst>
            </p:cNvPr>
            <p:cNvSpPr/>
            <p:nvPr/>
          </p:nvSpPr>
          <p:spPr>
            <a:xfrm>
              <a:off x="8367313" y="5256968"/>
              <a:ext cx="236652" cy="184062"/>
            </a:xfrm>
            <a:custGeom>
              <a:avLst/>
              <a:gdLst>
                <a:gd name="connsiteX0" fmla="*/ 52239 w 231976"/>
                <a:gd name="connsiteY0" fmla="*/ 152247 h 180426"/>
                <a:gd name="connsiteX1" fmla="*/ 189621 w 231976"/>
                <a:gd name="connsiteY1" fmla="*/ 102243 h 180426"/>
                <a:gd name="connsiteX2" fmla="*/ 52239 w 231976"/>
                <a:gd name="connsiteY2" fmla="*/ 52239 h 180426"/>
              </a:gdLst>
              <a:ahLst/>
              <a:cxnLst>
                <a:cxn ang="0">
                  <a:pos x="connsiteX0" y="connsiteY0"/>
                </a:cxn>
                <a:cxn ang="0">
                  <a:pos x="connsiteX1" y="connsiteY1"/>
                </a:cxn>
                <a:cxn ang="0">
                  <a:pos x="connsiteX2" y="connsiteY2"/>
                </a:cxn>
              </a:cxnLst>
              <a:rect l="l" t="t" r="r" b="b"/>
              <a:pathLst>
                <a:path w="231976" h="180426">
                  <a:moveTo>
                    <a:pt x="52239" y="152247"/>
                  </a:moveTo>
                  <a:lnTo>
                    <a:pt x="189621" y="102243"/>
                  </a:lnTo>
                  <a:lnTo>
                    <a:pt x="52239" y="52239"/>
                  </a:lnTo>
                  <a:close/>
                </a:path>
              </a:pathLst>
            </a:custGeom>
            <a:solidFill>
              <a:srgbClr val="5A77C2"/>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55" name="Freeform: Shape 54">
              <a:extLst>
                <a:ext uri="{FF2B5EF4-FFF2-40B4-BE49-F238E27FC236}">
                  <a16:creationId xmlns:a16="http://schemas.microsoft.com/office/drawing/2014/main" id="{B8200B6E-1A24-4FA6-8457-7F0F69BFD8B1}"/>
                </a:ext>
              </a:extLst>
            </p:cNvPr>
            <p:cNvSpPr/>
            <p:nvPr/>
          </p:nvSpPr>
          <p:spPr>
            <a:xfrm>
              <a:off x="8329636" y="5219291"/>
              <a:ext cx="315536" cy="262946"/>
            </a:xfrm>
            <a:custGeom>
              <a:avLst/>
              <a:gdLst>
                <a:gd name="connsiteX0" fmla="*/ 89172 w 309302"/>
                <a:gd name="connsiteY0" fmla="*/ 189180 h 257752"/>
                <a:gd name="connsiteX1" fmla="*/ 226554 w 309302"/>
                <a:gd name="connsiteY1" fmla="*/ 139176 h 257752"/>
                <a:gd name="connsiteX2" fmla="*/ 89172 w 309302"/>
                <a:gd name="connsiteY2" fmla="*/ 89172 h 257752"/>
              </a:gdLst>
              <a:ahLst/>
              <a:cxnLst>
                <a:cxn ang="0">
                  <a:pos x="connsiteX0" y="connsiteY0"/>
                </a:cxn>
                <a:cxn ang="0">
                  <a:pos x="connsiteX1" y="connsiteY1"/>
                </a:cxn>
                <a:cxn ang="0">
                  <a:pos x="connsiteX2" y="connsiteY2"/>
                </a:cxn>
              </a:cxnLst>
              <a:rect l="l" t="t" r="r" b="b"/>
              <a:pathLst>
                <a:path w="309302" h="257752">
                  <a:moveTo>
                    <a:pt x="89172" y="189180"/>
                  </a:moveTo>
                  <a:lnTo>
                    <a:pt x="226554" y="139176"/>
                  </a:lnTo>
                  <a:lnTo>
                    <a:pt x="89172" y="89172"/>
                  </a:lnTo>
                  <a:close/>
                </a:path>
              </a:pathLst>
            </a:custGeom>
            <a:noFill/>
            <a:ln w="43937" cap="flat">
              <a:solidFill>
                <a:srgbClr val="5A77C2"/>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sp>
        <p:nvSpPr>
          <p:cNvPr id="5" name="Title 4">
            <a:extLst>
              <a:ext uri="{FF2B5EF4-FFF2-40B4-BE49-F238E27FC236}">
                <a16:creationId xmlns:a16="http://schemas.microsoft.com/office/drawing/2014/main" id="{31E6A7BE-F780-492C-B406-D495234767E4}"/>
              </a:ext>
            </a:extLst>
          </p:cNvPr>
          <p:cNvSpPr>
            <a:spLocks noGrp="1"/>
          </p:cNvSpPr>
          <p:nvPr>
            <p:ph type="title"/>
          </p:nvPr>
        </p:nvSpPr>
        <p:spPr/>
        <p:txBody>
          <a:bodyPr/>
          <a:lstStyle/>
          <a:p>
            <a:r>
              <a:rPr lang="en-GB" dirty="0"/>
              <a:t>Menotactic BCRW</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52F55C-6879-42DC-8D15-9C467C44EAC5}"/>
                  </a:ext>
                </a:extLst>
              </p:cNvPr>
              <p:cNvSpPr txBox="1"/>
              <p:nvPr/>
            </p:nvSpPr>
            <p:spPr>
              <a:xfrm>
                <a:off x="246093" y="1867676"/>
                <a:ext cx="7825026" cy="488403"/>
              </a:xfrm>
              <a:prstGeom prst="rect">
                <a:avLst/>
              </a:prstGeom>
              <a:noFill/>
            </p:spPr>
            <p:txBody>
              <a:bodyPr wrap="square" lIns="0" tIns="0" rIns="0" bIns="0" rtlCol="0">
                <a:spAutoFit/>
              </a:bodyPr>
              <a:lstStyle/>
              <a:p>
                <a:pPr algn="ctr"/>
                <a14:m>
                  <m:oMath xmlns:m="http://schemas.openxmlformats.org/officeDocument/2006/math">
                    <m:sSub>
                      <m:sSubPr>
                        <m:ctrlPr>
                          <a:rPr lang="en-CA" sz="3200" i="1" smtClean="0">
                            <a:solidFill>
                              <a:srgbClr val="084081"/>
                            </a:solidFill>
                            <a:latin typeface="Cambria Math" panose="02040503050406030204" pitchFamily="18" charset="0"/>
                            <a:ea typeface="Latin Modern Math" panose="02000503000000000000" pitchFamily="50" charset="0"/>
                          </a:rPr>
                        </m:ctrlPr>
                      </m:sSubPr>
                      <m:e>
                        <m:r>
                          <a:rPr lang="el-GR" sz="3200" b="0" i="1">
                            <a:solidFill>
                              <a:srgbClr val="084081"/>
                            </a:solidFill>
                            <a:latin typeface="Latin Modern Math" panose="02000503000000000000" pitchFamily="50" charset="0"/>
                            <a:ea typeface="Latin Modern Math" panose="02000503000000000000" pitchFamily="50" charset="0"/>
                          </a:rPr>
                          <m:t>𝜙</m:t>
                        </m:r>
                      </m:e>
                      <m:sub>
                        <m:r>
                          <a:rPr lang="en-CA" sz="3200" b="0" i="1" smtClean="0">
                            <a:solidFill>
                              <a:srgbClr val="084081"/>
                            </a:solidFill>
                            <a:latin typeface="Cambria Math" panose="02040503050406030204" pitchFamily="18" charset="0"/>
                            <a:ea typeface="Latin Modern Math" panose="02000503000000000000" pitchFamily="50" charset="0"/>
                          </a:rPr>
                          <m:t>𝑡</m:t>
                        </m:r>
                      </m:sub>
                    </m:sSub>
                    <m:r>
                      <a:rPr lang="en-CA" sz="3200" b="0" i="1">
                        <a:solidFill>
                          <a:srgbClr val="084081"/>
                        </a:solidFill>
                        <a:latin typeface="Latin Modern Math" panose="02000503000000000000" pitchFamily="50" charset="0"/>
                        <a:ea typeface="Latin Modern Math" panose="02000503000000000000" pitchFamily="50" charset="0"/>
                      </a:rPr>
                      <m:t>=</m:t>
                    </m:r>
                    <m:sSub>
                      <m:sSubPr>
                        <m:ctrlPr>
                          <a:rPr lang="en-CA" sz="3200" i="1" smtClean="0">
                            <a:solidFill>
                              <a:schemeClr val="tx1">
                                <a:lumMod val="50000"/>
                                <a:lumOff val="50000"/>
                              </a:schemeClr>
                            </a:solidFill>
                            <a:latin typeface="Cambria Math" panose="02040503050406030204" pitchFamily="18" charset="0"/>
                            <a:ea typeface="Latin Modern Math" panose="02000503000000000000" pitchFamily="50" charset="0"/>
                          </a:rPr>
                        </m:ctrlPr>
                      </m:sSubPr>
                      <m:e>
                        <m:r>
                          <a:rPr lang="el-GR" sz="3200" b="0" i="1">
                            <a:solidFill>
                              <a:schemeClr val="tx1">
                                <a:lumMod val="50000"/>
                                <a:lumOff val="50000"/>
                              </a:schemeClr>
                            </a:solidFill>
                            <a:latin typeface="Latin Modern Math" panose="02000503000000000000" pitchFamily="50" charset="0"/>
                            <a:ea typeface="Latin Modern Math" panose="02000503000000000000" pitchFamily="50" charset="0"/>
                          </a:rPr>
                          <m:t>𝜙</m:t>
                        </m:r>
                      </m:e>
                      <m:sub>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𝑡</m:t>
                        </m:r>
                        <m:r>
                          <a:rPr lang="en-CA" sz="3200" b="0" i="1" smtClean="0">
                            <a:solidFill>
                              <a:schemeClr val="tx1">
                                <a:lumMod val="50000"/>
                                <a:lumOff val="50000"/>
                              </a:schemeClr>
                            </a:solidFill>
                            <a:latin typeface="Latin Modern Math" panose="02000503000000000000" pitchFamily="50" charset="0"/>
                            <a:ea typeface="Latin Modern Math" panose="02000503000000000000" pitchFamily="50" charset="0"/>
                          </a:rPr>
                          <m:t>−</m:t>
                        </m:r>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1</m:t>
                        </m:r>
                      </m:sub>
                    </m:sSub>
                    <m:r>
                      <a:rPr lang="en-CA" sz="3200" b="0" i="1" smtClean="0">
                        <a:solidFill>
                          <a:srgbClr val="084081"/>
                        </a:solidFill>
                        <a:latin typeface="Latin Modern Math" panose="02000503000000000000" pitchFamily="50" charset="0"/>
                        <a:ea typeface="Latin Modern Math" panose="02000503000000000000" pitchFamily="50" charset="0"/>
                      </a:rPr>
                      <m:t>+ </m:t>
                    </m:r>
                    <m:r>
                      <a:rPr lang="en-CA" sz="3200" b="0" i="1" smtClean="0">
                        <a:solidFill>
                          <a:srgbClr val="77ADB8"/>
                        </a:solidFill>
                        <a:latin typeface="Latin Modern Math" panose="02000503000000000000" pitchFamily="50" charset="0"/>
                        <a:ea typeface="Latin Modern Math" panose="02000503000000000000" pitchFamily="50" charset="0"/>
                      </a:rPr>
                      <m:t>𝛼</m:t>
                    </m:r>
                    <m:r>
                      <a:rPr lang="en-CA" sz="3200" b="0" i="1" baseline="-25000" smtClean="0">
                        <a:solidFill>
                          <a:srgbClr val="77ADB8"/>
                        </a:solidFill>
                        <a:latin typeface="Latin Modern Math" panose="02000503000000000000" pitchFamily="50" charset="0"/>
                        <a:ea typeface="Latin Modern Math" panose="02000503000000000000" pitchFamily="50" charset="0"/>
                      </a:rPr>
                      <m:t>1</m:t>
                    </m:r>
                    <m:d>
                      <m:dPr>
                        <m:ctrlPr>
                          <a:rPr lang="en-GB" sz="3200" i="1" smtClean="0">
                            <a:solidFill>
                              <a:srgbClr val="7030A0"/>
                            </a:solidFill>
                            <a:latin typeface="Cambria Math" panose="02040503050406030204" pitchFamily="18" charset="0"/>
                            <a:ea typeface="Latin Modern Math" panose="02000503000000000000" pitchFamily="50" charset="0"/>
                          </a:rPr>
                        </m:ctrlPr>
                      </m:dPr>
                      <m:e>
                        <m:r>
                          <a:rPr lang="el-GR" sz="3200" i="1">
                            <a:solidFill>
                              <a:srgbClr val="7030A0"/>
                            </a:solidFill>
                            <a:latin typeface="Latin Modern Math" panose="02000503000000000000" pitchFamily="50" charset="0"/>
                            <a:ea typeface="Latin Modern Math" panose="02000503000000000000" pitchFamily="50" charset="0"/>
                          </a:rPr>
                          <m:t>𝜓</m:t>
                        </m:r>
                      </m:e>
                    </m:d>
                  </m:oMath>
                </a14:m>
                <a:r>
                  <a:rPr lang="en-CA" sz="3000" dirty="0">
                    <a:solidFill>
                      <a:srgbClr val="7030A0"/>
                    </a:solidFill>
                    <a:latin typeface="Latin Modern Math" panose="02000503000000000000" pitchFamily="50" charset="0"/>
                    <a:ea typeface="Latin Modern Math" panose="02000503000000000000" pitchFamily="50" charset="0"/>
                  </a:rPr>
                  <a:t> </a:t>
                </a:r>
                <a:r>
                  <a:rPr lang="en-CA" sz="3000" dirty="0">
                    <a:solidFill>
                      <a:srgbClr val="084081"/>
                    </a:solidFill>
                    <a:latin typeface="Latin Modern Math" panose="02000503000000000000" pitchFamily="50" charset="0"/>
                    <a:ea typeface="Latin Modern Math" panose="02000503000000000000" pitchFamily="50" charset="0"/>
                  </a:rPr>
                  <a:t>+ </a:t>
                </a:r>
                <a14:m>
                  <m:oMath xmlns:m="http://schemas.openxmlformats.org/officeDocument/2006/math">
                    <m:sSub>
                      <m:sSubPr>
                        <m:ctrlPr>
                          <a:rPr lang="en-CA" sz="3000" i="1" smtClean="0">
                            <a:solidFill>
                              <a:srgbClr val="77ADB8"/>
                            </a:solidFill>
                            <a:latin typeface="Cambria Math" panose="02040503050406030204" pitchFamily="18" charset="0"/>
                            <a:ea typeface="Latin Modern Math" panose="02000503000000000000" pitchFamily="50" charset="0"/>
                          </a:rPr>
                        </m:ctrlPr>
                      </m:sSubPr>
                      <m:e>
                        <m:r>
                          <a:rPr lang="en-CA" sz="3000" b="0" i="1" smtClean="0">
                            <a:solidFill>
                              <a:srgbClr val="77ADB8"/>
                            </a:solidFill>
                            <a:latin typeface="Latin Modern Math" panose="02000503000000000000" pitchFamily="50" charset="0"/>
                            <a:ea typeface="Latin Modern Math" panose="02000503000000000000" pitchFamily="50" charset="0"/>
                          </a:rPr>
                          <m:t>𝛼</m:t>
                        </m:r>
                      </m:e>
                      <m:sub>
                        <m:r>
                          <a:rPr lang="en-CA" sz="3000" b="0" i="1" smtClean="0">
                            <a:solidFill>
                              <a:srgbClr val="77ADB8"/>
                            </a:solidFill>
                            <a:latin typeface="Cambria Math" panose="02040503050406030204" pitchFamily="18" charset="0"/>
                            <a:ea typeface="Latin Modern Math" panose="02000503000000000000" pitchFamily="50" charset="0"/>
                          </a:rPr>
                          <m:t>2</m:t>
                        </m:r>
                      </m:sub>
                    </m:sSub>
                    <m:d>
                      <m:dPr>
                        <m:ctrlPr>
                          <a:rPr lang="en-GB" sz="3000" i="1" smtClean="0">
                            <a:solidFill>
                              <a:srgbClr val="7030A0"/>
                            </a:solidFill>
                            <a:latin typeface="Cambria Math" panose="02040503050406030204" pitchFamily="18" charset="0"/>
                            <a:ea typeface="Latin Modern Math" panose="02000503000000000000" pitchFamily="50" charset="0"/>
                          </a:rPr>
                        </m:ctrlPr>
                      </m:dPr>
                      <m:e>
                        <m:r>
                          <a:rPr lang="el-GR" sz="2800" i="1">
                            <a:solidFill>
                              <a:srgbClr val="7030A0"/>
                            </a:solidFill>
                            <a:latin typeface="Latin Modern Math" panose="02000503000000000000" pitchFamily="50" charset="0"/>
                            <a:ea typeface="Latin Modern Math" panose="02000503000000000000" pitchFamily="50" charset="0"/>
                          </a:rPr>
                          <m:t>𝜓</m:t>
                        </m:r>
                        <m:r>
                          <a:rPr lang="en-CA" sz="3000" b="0" i="1" smtClean="0">
                            <a:solidFill>
                              <a:srgbClr val="7030A0"/>
                            </a:solidFill>
                            <a:latin typeface="Latin Modern Math" panose="02000503000000000000" pitchFamily="50" charset="0"/>
                            <a:ea typeface="Latin Modern Math" panose="02000503000000000000" pitchFamily="50" charset="0"/>
                          </a:rPr>
                          <m:t>+</m:t>
                        </m:r>
                        <m:r>
                          <a:rPr lang="en-GB" sz="3000" b="0" i="1">
                            <a:solidFill>
                              <a:srgbClr val="7030A0"/>
                            </a:solidFill>
                            <a:latin typeface="Latin Modern Math" panose="02000503000000000000" pitchFamily="50" charset="0"/>
                            <a:ea typeface="Latin Modern Math" panose="02000503000000000000" pitchFamily="50" charset="0"/>
                          </a:rPr>
                          <m:t>90°</m:t>
                        </m:r>
                      </m:e>
                    </m:d>
                  </m:oMath>
                </a14:m>
                <a:endParaRPr lang="en-CA" sz="3000" dirty="0">
                  <a:solidFill>
                    <a:srgbClr val="084081"/>
                  </a:solidFill>
                  <a:latin typeface="Latin Modern Math" panose="02000503000000000000" pitchFamily="50" charset="0"/>
                  <a:ea typeface="Latin Modern Math" panose="02000503000000000000" pitchFamily="50" charset="0"/>
                </a:endParaRPr>
              </a:p>
            </p:txBody>
          </p:sp>
        </mc:Choice>
        <mc:Fallback xmlns="">
          <p:sp>
            <p:nvSpPr>
              <p:cNvPr id="7" name="TextBox 6">
                <a:extLst>
                  <a:ext uri="{FF2B5EF4-FFF2-40B4-BE49-F238E27FC236}">
                    <a16:creationId xmlns:a16="http://schemas.microsoft.com/office/drawing/2014/main" id="{6152F55C-6879-42DC-8D15-9C467C44EAC5}"/>
                  </a:ext>
                </a:extLst>
              </p:cNvPr>
              <p:cNvSpPr txBox="1">
                <a:spLocks noRot="1" noChangeAspect="1" noMove="1" noResize="1" noEditPoints="1" noAdjustHandles="1" noChangeArrowheads="1" noChangeShapeType="1" noTextEdit="1"/>
              </p:cNvSpPr>
              <p:nvPr/>
            </p:nvSpPr>
            <p:spPr>
              <a:xfrm>
                <a:off x="246093" y="1867676"/>
                <a:ext cx="7825026" cy="488403"/>
              </a:xfrm>
              <a:prstGeom prst="rect">
                <a:avLst/>
              </a:prstGeom>
              <a:blipFill>
                <a:blip r:embed="rId5"/>
                <a:stretch>
                  <a:fillRect t="-12500" b="-5625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0350A4EC-5C12-4C1A-8866-59238513CC09}"/>
              </a:ext>
            </a:extLst>
          </p:cNvPr>
          <p:cNvCxnSpPr>
            <a:cxnSpLocks/>
          </p:cNvCxnSpPr>
          <p:nvPr/>
        </p:nvCxnSpPr>
        <p:spPr>
          <a:xfrm flipV="1">
            <a:off x="778200" y="3949167"/>
            <a:ext cx="720000" cy="0"/>
          </a:xfrm>
          <a:prstGeom prst="straightConnector1">
            <a:avLst/>
          </a:prstGeom>
          <a:ln w="38100">
            <a:solidFill>
              <a:srgbClr val="6C4F9C"/>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7BDD58D-35B9-45A5-A5FD-4FA3F5DEC8AD}"/>
              </a:ext>
            </a:extLst>
          </p:cNvPr>
          <p:cNvCxnSpPr>
            <a:cxnSpLocks/>
          </p:cNvCxnSpPr>
          <p:nvPr/>
        </p:nvCxnSpPr>
        <p:spPr>
          <a:xfrm flipV="1">
            <a:off x="778200" y="3449834"/>
            <a:ext cx="720000" cy="0"/>
          </a:xfrm>
          <a:prstGeom prst="straightConnector1">
            <a:avLst/>
          </a:prstGeom>
          <a:ln w="38100">
            <a:solidFill>
              <a:srgbClr val="5A77C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EECF6D-F879-4E89-A7AD-B13036167DDC}"/>
              </a:ext>
            </a:extLst>
          </p:cNvPr>
          <p:cNvCxnSpPr>
            <a:cxnSpLocks/>
          </p:cNvCxnSpPr>
          <p:nvPr/>
        </p:nvCxnSpPr>
        <p:spPr>
          <a:xfrm flipV="1">
            <a:off x="778200" y="5447166"/>
            <a:ext cx="720000" cy="0"/>
          </a:xfrm>
          <a:prstGeom prst="straightConnector1">
            <a:avLst/>
          </a:prstGeom>
          <a:ln w="38100">
            <a:solidFill>
              <a:srgbClr val="77ADB8"/>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6FCA70C-02EC-4618-8E4F-3DC7493FD450}"/>
              </a:ext>
            </a:extLst>
          </p:cNvPr>
          <p:cNvCxnSpPr>
            <a:cxnSpLocks/>
          </p:cNvCxnSpPr>
          <p:nvPr/>
        </p:nvCxnSpPr>
        <p:spPr>
          <a:xfrm flipV="1">
            <a:off x="778200" y="4448497"/>
            <a:ext cx="720000" cy="0"/>
          </a:xfrm>
          <a:prstGeom prst="straightConnector1">
            <a:avLst/>
          </a:prstGeom>
          <a:ln w="38100">
            <a:solidFill>
              <a:srgbClr val="A4BE6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8EE913E-01B1-4852-AFB1-82694AD5D572}"/>
              </a:ext>
            </a:extLst>
          </p:cNvPr>
          <p:cNvSpPr/>
          <p:nvPr/>
        </p:nvSpPr>
        <p:spPr>
          <a:xfrm>
            <a:off x="1654400" y="3249779"/>
            <a:ext cx="2027277" cy="400110"/>
          </a:xfrm>
          <a:prstGeom prst="rect">
            <a:avLst/>
          </a:prstGeom>
        </p:spPr>
        <p:txBody>
          <a:bodyPr wrap="square">
            <a:spAutoFit/>
          </a:bodyPr>
          <a:lstStyle/>
          <a:p>
            <a:pPr marL="0" lvl="1"/>
            <a:r>
              <a:rPr lang="en-GB" sz="2000" spc="-80" dirty="0">
                <a:solidFill>
                  <a:srgbClr val="5A77C2"/>
                </a:solidFill>
                <a:latin typeface="Montserrat" pitchFamily="2" charset="0"/>
              </a:rPr>
              <a:t>Animal track</a:t>
            </a:r>
          </a:p>
        </p:txBody>
      </p:sp>
      <p:sp>
        <p:nvSpPr>
          <p:cNvPr id="14" name="Rectangle 13">
            <a:extLst>
              <a:ext uri="{FF2B5EF4-FFF2-40B4-BE49-F238E27FC236}">
                <a16:creationId xmlns:a16="http://schemas.microsoft.com/office/drawing/2014/main" id="{EE172EC0-55A3-40E5-B969-BFCC79FAD4E8}"/>
              </a:ext>
            </a:extLst>
          </p:cNvPr>
          <p:cNvSpPr/>
          <p:nvPr/>
        </p:nvSpPr>
        <p:spPr>
          <a:xfrm>
            <a:off x="1654399" y="3749113"/>
            <a:ext cx="3251357" cy="400110"/>
          </a:xfrm>
          <a:prstGeom prst="rect">
            <a:avLst/>
          </a:prstGeom>
        </p:spPr>
        <p:txBody>
          <a:bodyPr wrap="square">
            <a:spAutoFit/>
          </a:bodyPr>
          <a:lstStyle/>
          <a:p>
            <a:pPr marL="0" lvl="1"/>
            <a:r>
              <a:rPr lang="en-GB" sz="2000" spc="-80" dirty="0">
                <a:solidFill>
                  <a:srgbClr val="6C4F9C"/>
                </a:solidFill>
                <a:latin typeface="Montserrat" pitchFamily="2" charset="0"/>
              </a:rPr>
              <a:t>Stimuli direction</a:t>
            </a:r>
            <a:r>
              <a:rPr lang="en-GB" sz="1600" spc="-80" dirty="0">
                <a:solidFill>
                  <a:srgbClr val="6C4F9C"/>
                </a:solidFill>
                <a:latin typeface="Montserrat" pitchFamily="2" charset="0"/>
              </a:rPr>
              <a:t> (</a:t>
            </a:r>
            <a:r>
              <a:rPr lang="en-GB" sz="1600" spc="-80" dirty="0" err="1">
                <a:solidFill>
                  <a:srgbClr val="6C4F9C"/>
                </a:solidFill>
                <a:latin typeface="Montserrat" pitchFamily="2" charset="0"/>
              </a:rPr>
              <a:t>eg.</a:t>
            </a:r>
            <a:r>
              <a:rPr lang="en-GB" sz="1600" spc="-80" dirty="0">
                <a:solidFill>
                  <a:srgbClr val="6C4F9C"/>
                </a:solidFill>
                <a:latin typeface="Montserrat" pitchFamily="2" charset="0"/>
              </a:rPr>
              <a:t> wind)</a:t>
            </a:r>
          </a:p>
        </p:txBody>
      </p:sp>
      <p:sp>
        <p:nvSpPr>
          <p:cNvPr id="15" name="Rectangle 14">
            <a:extLst>
              <a:ext uri="{FF2B5EF4-FFF2-40B4-BE49-F238E27FC236}">
                <a16:creationId xmlns:a16="http://schemas.microsoft.com/office/drawing/2014/main" id="{31224EC5-DAE9-4249-9091-763E075BF3C5}"/>
              </a:ext>
            </a:extLst>
          </p:cNvPr>
          <p:cNvSpPr/>
          <p:nvPr/>
        </p:nvSpPr>
        <p:spPr>
          <a:xfrm>
            <a:off x="1654400" y="5247114"/>
            <a:ext cx="2464789" cy="400110"/>
          </a:xfrm>
          <a:prstGeom prst="rect">
            <a:avLst/>
          </a:prstGeom>
        </p:spPr>
        <p:txBody>
          <a:bodyPr wrap="square">
            <a:spAutoFit/>
          </a:bodyPr>
          <a:lstStyle/>
          <a:p>
            <a:pPr marL="0" lvl="1"/>
            <a:r>
              <a:rPr lang="en-GB" sz="2000" spc="-80" dirty="0">
                <a:solidFill>
                  <a:srgbClr val="77ADB8"/>
                </a:solidFill>
                <a:latin typeface="Montserrat" pitchFamily="2" charset="0"/>
              </a:rPr>
              <a:t>Bias coefficients</a:t>
            </a:r>
          </a:p>
        </p:txBody>
      </p:sp>
      <p:sp>
        <p:nvSpPr>
          <p:cNvPr id="16" name="Rectangle 15">
            <a:extLst>
              <a:ext uri="{FF2B5EF4-FFF2-40B4-BE49-F238E27FC236}">
                <a16:creationId xmlns:a16="http://schemas.microsoft.com/office/drawing/2014/main" id="{A84EB16E-1F21-42A6-A920-26A5B5205FBD}"/>
              </a:ext>
            </a:extLst>
          </p:cNvPr>
          <p:cNvSpPr/>
          <p:nvPr/>
        </p:nvSpPr>
        <p:spPr>
          <a:xfrm>
            <a:off x="1654400" y="4248445"/>
            <a:ext cx="2661956" cy="400110"/>
          </a:xfrm>
          <a:prstGeom prst="rect">
            <a:avLst/>
          </a:prstGeom>
        </p:spPr>
        <p:txBody>
          <a:bodyPr wrap="square">
            <a:spAutoFit/>
          </a:bodyPr>
          <a:lstStyle/>
          <a:p>
            <a:pPr marL="0" lvl="1"/>
            <a:r>
              <a:rPr lang="en-GB" sz="2000" spc="-80" dirty="0">
                <a:solidFill>
                  <a:srgbClr val="A4BE64"/>
                </a:solidFill>
                <a:latin typeface="Montserrat" pitchFamily="2" charset="0"/>
              </a:rPr>
              <a:t>Angle of attraction</a:t>
            </a:r>
          </a:p>
        </p:txBody>
      </p:sp>
      <p:grpSp>
        <p:nvGrpSpPr>
          <p:cNvPr id="171" name="Group 170">
            <a:extLst>
              <a:ext uri="{FF2B5EF4-FFF2-40B4-BE49-F238E27FC236}">
                <a16:creationId xmlns:a16="http://schemas.microsoft.com/office/drawing/2014/main" id="{9FB69CE3-2DEF-43D6-AAB5-8D05BE5E2449}"/>
              </a:ext>
            </a:extLst>
          </p:cNvPr>
          <p:cNvGrpSpPr/>
          <p:nvPr/>
        </p:nvGrpSpPr>
        <p:grpSpPr>
          <a:xfrm>
            <a:off x="8509595" y="4868081"/>
            <a:ext cx="3538731" cy="186194"/>
            <a:chOff x="8509595" y="5256968"/>
            <a:chExt cx="3538731" cy="186194"/>
          </a:xfrm>
        </p:grpSpPr>
        <p:sp>
          <p:nvSpPr>
            <p:cNvPr id="56" name="Freeform: Shape 55">
              <a:extLst>
                <a:ext uri="{FF2B5EF4-FFF2-40B4-BE49-F238E27FC236}">
                  <a16:creationId xmlns:a16="http://schemas.microsoft.com/office/drawing/2014/main" id="{083D3C7F-E975-4168-997D-84FE6A4ACB55}"/>
                </a:ext>
              </a:extLst>
            </p:cNvPr>
            <p:cNvSpPr/>
            <p:nvPr/>
          </p:nvSpPr>
          <p:spPr>
            <a:xfrm>
              <a:off x="8509595" y="5310112"/>
              <a:ext cx="3523480" cy="78884"/>
            </a:xfrm>
            <a:custGeom>
              <a:avLst/>
              <a:gdLst>
                <a:gd name="connsiteX0" fmla="*/ 50150 w 3453878"/>
                <a:gd name="connsiteY0" fmla="*/ 50150 h 77325"/>
                <a:gd name="connsiteX1" fmla="*/ 3424383 w 3453878"/>
                <a:gd name="connsiteY1" fmla="*/ 50150 h 77325"/>
              </a:gdLst>
              <a:ahLst/>
              <a:cxnLst>
                <a:cxn ang="0">
                  <a:pos x="connsiteX0" y="connsiteY0"/>
                </a:cxn>
                <a:cxn ang="0">
                  <a:pos x="connsiteX1" y="connsiteY1"/>
                </a:cxn>
              </a:cxnLst>
              <a:rect l="l" t="t" r="r" b="b"/>
              <a:pathLst>
                <a:path w="3453878" h="77325">
                  <a:moveTo>
                    <a:pt x="50150" y="50150"/>
                  </a:moveTo>
                  <a:lnTo>
                    <a:pt x="3424383" y="50150"/>
                  </a:lnTo>
                </a:path>
              </a:pathLst>
            </a:custGeom>
            <a:ln w="24710" cap="flat">
              <a:solidFill>
                <a:srgbClr val="999999">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57" name="Freeform: Shape 56">
              <a:extLst>
                <a:ext uri="{FF2B5EF4-FFF2-40B4-BE49-F238E27FC236}">
                  <a16:creationId xmlns:a16="http://schemas.microsoft.com/office/drawing/2014/main" id="{1A406259-60D1-4F10-B7BA-C9E75285B2AB}"/>
                </a:ext>
              </a:extLst>
            </p:cNvPr>
            <p:cNvSpPr/>
            <p:nvPr/>
          </p:nvSpPr>
          <p:spPr>
            <a:xfrm>
              <a:off x="11809542" y="5256968"/>
              <a:ext cx="236652" cy="184062"/>
            </a:xfrm>
            <a:custGeom>
              <a:avLst/>
              <a:gdLst>
                <a:gd name="connsiteX0" fmla="*/ 52239 w 231976"/>
                <a:gd name="connsiteY0" fmla="*/ 152247 h 180426"/>
                <a:gd name="connsiteX1" fmla="*/ 189621 w 231976"/>
                <a:gd name="connsiteY1" fmla="*/ 102243 h 180426"/>
                <a:gd name="connsiteX2" fmla="*/ 52239 w 231976"/>
                <a:gd name="connsiteY2" fmla="*/ 52239 h 180426"/>
              </a:gdLst>
              <a:ahLst/>
              <a:cxnLst>
                <a:cxn ang="0">
                  <a:pos x="connsiteX0" y="connsiteY0"/>
                </a:cxn>
                <a:cxn ang="0">
                  <a:pos x="connsiteX1" y="connsiteY1"/>
                </a:cxn>
                <a:cxn ang="0">
                  <a:pos x="connsiteX2" y="connsiteY2"/>
                </a:cxn>
              </a:cxnLst>
              <a:rect l="l" t="t" r="r" b="b"/>
              <a:pathLst>
                <a:path w="231976" h="180426">
                  <a:moveTo>
                    <a:pt x="52239" y="152247"/>
                  </a:moveTo>
                  <a:lnTo>
                    <a:pt x="189621" y="102243"/>
                  </a:lnTo>
                  <a:lnTo>
                    <a:pt x="52239" y="52239"/>
                  </a:lnTo>
                  <a:close/>
                </a:path>
              </a:pathLst>
            </a:custGeom>
            <a:solidFill>
              <a:srgbClr val="999999">
                <a:alpha val="80000"/>
              </a:srgbClr>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58" name="Freeform: Shape 57">
              <a:extLst>
                <a:ext uri="{FF2B5EF4-FFF2-40B4-BE49-F238E27FC236}">
                  <a16:creationId xmlns:a16="http://schemas.microsoft.com/office/drawing/2014/main" id="{A58E4CC4-C372-4AFD-B362-CE3D48698115}"/>
                </a:ext>
              </a:extLst>
            </p:cNvPr>
            <p:cNvSpPr/>
            <p:nvPr/>
          </p:nvSpPr>
          <p:spPr>
            <a:xfrm>
              <a:off x="11811674" y="5259100"/>
              <a:ext cx="236652" cy="184062"/>
            </a:xfrm>
            <a:custGeom>
              <a:avLst/>
              <a:gdLst>
                <a:gd name="connsiteX0" fmla="*/ 50150 w 231976"/>
                <a:gd name="connsiteY0" fmla="*/ 150157 h 180426"/>
                <a:gd name="connsiteX1" fmla="*/ 187532 w 231976"/>
                <a:gd name="connsiteY1" fmla="*/ 100153 h 180426"/>
                <a:gd name="connsiteX2" fmla="*/ 50150 w 231976"/>
                <a:gd name="connsiteY2" fmla="*/ 50150 h 180426"/>
              </a:gdLst>
              <a:ahLst/>
              <a:cxnLst>
                <a:cxn ang="0">
                  <a:pos x="connsiteX0" y="connsiteY0"/>
                </a:cxn>
                <a:cxn ang="0">
                  <a:pos x="connsiteX1" y="connsiteY1"/>
                </a:cxn>
                <a:cxn ang="0">
                  <a:pos x="connsiteX2" y="connsiteY2"/>
                </a:cxn>
              </a:cxnLst>
              <a:rect l="l" t="t" r="r" b="b"/>
              <a:pathLst>
                <a:path w="231976" h="180426">
                  <a:moveTo>
                    <a:pt x="50150" y="150157"/>
                  </a:moveTo>
                  <a:lnTo>
                    <a:pt x="187532" y="100153"/>
                  </a:lnTo>
                  <a:lnTo>
                    <a:pt x="50150" y="50150"/>
                  </a:lnTo>
                  <a:close/>
                </a:path>
              </a:pathLst>
            </a:custGeom>
            <a:noFill/>
            <a:ln w="24710" cap="flat">
              <a:solidFill>
                <a:srgbClr val="999999">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175" name="Group 174">
            <a:extLst>
              <a:ext uri="{FF2B5EF4-FFF2-40B4-BE49-F238E27FC236}">
                <a16:creationId xmlns:a16="http://schemas.microsoft.com/office/drawing/2014/main" id="{57762E04-5BC6-4AEC-869B-05E84451BD3F}"/>
              </a:ext>
            </a:extLst>
          </p:cNvPr>
          <p:cNvGrpSpPr/>
          <p:nvPr/>
        </p:nvGrpSpPr>
        <p:grpSpPr>
          <a:xfrm rot="2965245">
            <a:off x="7816193" y="2319869"/>
            <a:ext cx="1482240" cy="5290116"/>
            <a:chOff x="7816193" y="2708756"/>
            <a:chExt cx="1482240" cy="5290116"/>
          </a:xfrm>
        </p:grpSpPr>
        <p:sp>
          <p:nvSpPr>
            <p:cNvPr id="65" name="Freeform: Shape 64">
              <a:extLst>
                <a:ext uri="{FF2B5EF4-FFF2-40B4-BE49-F238E27FC236}">
                  <a16:creationId xmlns:a16="http://schemas.microsoft.com/office/drawing/2014/main" id="{9BA0698B-E588-4EB0-B8D5-C28FFF19D20D}"/>
                </a:ext>
              </a:extLst>
            </p:cNvPr>
            <p:cNvSpPr/>
            <p:nvPr/>
          </p:nvSpPr>
          <p:spPr>
            <a:xfrm>
              <a:off x="8509595" y="2710888"/>
              <a:ext cx="788838" cy="2682052"/>
            </a:xfrm>
            <a:custGeom>
              <a:avLst/>
              <a:gdLst>
                <a:gd name="connsiteX0" fmla="*/ 50150 w 773256"/>
                <a:gd name="connsiteY0" fmla="*/ 2598029 h 2629071"/>
                <a:gd name="connsiteX1" fmla="*/ 723656 w 773256"/>
                <a:gd name="connsiteY1" fmla="*/ 50150 h 2629071"/>
              </a:gdLst>
              <a:ahLst/>
              <a:cxnLst>
                <a:cxn ang="0">
                  <a:pos x="connsiteX0" y="connsiteY0"/>
                </a:cxn>
                <a:cxn ang="0">
                  <a:pos x="connsiteX1" y="connsiteY1"/>
                </a:cxn>
              </a:cxnLst>
              <a:rect l="l" t="t" r="r" b="b"/>
              <a:pathLst>
                <a:path w="773256" h="2629071">
                  <a:moveTo>
                    <a:pt x="50150" y="2598029"/>
                  </a:moveTo>
                  <a:lnTo>
                    <a:pt x="723656" y="50150"/>
                  </a:lnTo>
                </a:path>
              </a:pathLst>
            </a:custGeom>
            <a:ln w="24710" cap="flat">
              <a:solidFill>
                <a:srgbClr val="A3BD5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66" name="Freeform: Shape 65">
              <a:extLst>
                <a:ext uri="{FF2B5EF4-FFF2-40B4-BE49-F238E27FC236}">
                  <a16:creationId xmlns:a16="http://schemas.microsoft.com/office/drawing/2014/main" id="{245DC8B3-6807-4670-8B20-75A4107FA372}"/>
                </a:ext>
              </a:extLst>
            </p:cNvPr>
            <p:cNvSpPr/>
            <p:nvPr/>
          </p:nvSpPr>
          <p:spPr>
            <a:xfrm>
              <a:off x="9109347" y="2708756"/>
              <a:ext cx="184062" cy="236652"/>
            </a:xfrm>
            <a:custGeom>
              <a:avLst/>
              <a:gdLst>
                <a:gd name="connsiteX0" fmla="*/ 148896 w 180426"/>
                <a:gd name="connsiteY0" fmla="*/ 197611 h 231976"/>
                <a:gd name="connsiteX1" fmla="*/ 135751 w 180426"/>
                <a:gd name="connsiteY1" fmla="*/ 52239 h 231976"/>
                <a:gd name="connsiteX2" fmla="*/ 52239 w 180426"/>
                <a:gd name="connsiteY2" fmla="*/ 172352 h 231976"/>
              </a:gdLst>
              <a:ahLst/>
              <a:cxnLst>
                <a:cxn ang="0">
                  <a:pos x="connsiteX0" y="connsiteY0"/>
                </a:cxn>
                <a:cxn ang="0">
                  <a:pos x="connsiteX1" y="connsiteY1"/>
                </a:cxn>
                <a:cxn ang="0">
                  <a:pos x="connsiteX2" y="connsiteY2"/>
                </a:cxn>
              </a:cxnLst>
              <a:rect l="l" t="t" r="r" b="b"/>
              <a:pathLst>
                <a:path w="180426" h="231976">
                  <a:moveTo>
                    <a:pt x="148896" y="197611"/>
                  </a:moveTo>
                  <a:lnTo>
                    <a:pt x="135751" y="52239"/>
                  </a:lnTo>
                  <a:lnTo>
                    <a:pt x="52239" y="172352"/>
                  </a:lnTo>
                  <a:close/>
                </a:path>
              </a:pathLst>
            </a:custGeom>
            <a:solidFill>
              <a:srgbClr val="A3BD5E">
                <a:alpha val="80000"/>
              </a:srgbClr>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67" name="Freeform: Shape 66">
              <a:extLst>
                <a:ext uri="{FF2B5EF4-FFF2-40B4-BE49-F238E27FC236}">
                  <a16:creationId xmlns:a16="http://schemas.microsoft.com/office/drawing/2014/main" id="{15837624-1670-433D-A358-9E153EB216AA}"/>
                </a:ext>
              </a:extLst>
            </p:cNvPr>
            <p:cNvSpPr/>
            <p:nvPr/>
          </p:nvSpPr>
          <p:spPr>
            <a:xfrm>
              <a:off x="9111479" y="2710888"/>
              <a:ext cx="184062" cy="236652"/>
            </a:xfrm>
            <a:custGeom>
              <a:avLst/>
              <a:gdLst>
                <a:gd name="connsiteX0" fmla="*/ 146807 w 180426"/>
                <a:gd name="connsiteY0" fmla="*/ 195522 h 231976"/>
                <a:gd name="connsiteX1" fmla="*/ 133661 w 180426"/>
                <a:gd name="connsiteY1" fmla="*/ 50150 h 231976"/>
                <a:gd name="connsiteX2" fmla="*/ 50150 w 180426"/>
                <a:gd name="connsiteY2" fmla="*/ 170262 h 231976"/>
              </a:gdLst>
              <a:ahLst/>
              <a:cxnLst>
                <a:cxn ang="0">
                  <a:pos x="connsiteX0" y="connsiteY0"/>
                </a:cxn>
                <a:cxn ang="0">
                  <a:pos x="connsiteX1" y="connsiteY1"/>
                </a:cxn>
                <a:cxn ang="0">
                  <a:pos x="connsiteX2" y="connsiteY2"/>
                </a:cxn>
              </a:cxnLst>
              <a:rect l="l" t="t" r="r" b="b"/>
              <a:pathLst>
                <a:path w="180426" h="231976">
                  <a:moveTo>
                    <a:pt x="146807" y="195522"/>
                  </a:moveTo>
                  <a:lnTo>
                    <a:pt x="133661" y="50150"/>
                  </a:lnTo>
                  <a:lnTo>
                    <a:pt x="50150" y="170262"/>
                  </a:lnTo>
                  <a:close/>
                </a:path>
              </a:pathLst>
            </a:custGeom>
            <a:noFill/>
            <a:ln w="24710" cap="flat">
              <a:solidFill>
                <a:srgbClr val="A3BD5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191" name="Freeform: Shape 190">
              <a:extLst>
                <a:ext uri="{FF2B5EF4-FFF2-40B4-BE49-F238E27FC236}">
                  <a16:creationId xmlns:a16="http://schemas.microsoft.com/office/drawing/2014/main" id="{46F18749-AA66-46C4-96EB-3FBADC591162}"/>
                </a:ext>
              </a:extLst>
            </p:cNvPr>
            <p:cNvSpPr/>
            <p:nvPr/>
          </p:nvSpPr>
          <p:spPr>
            <a:xfrm>
              <a:off x="7816193" y="5316820"/>
              <a:ext cx="788838" cy="2682052"/>
            </a:xfrm>
            <a:custGeom>
              <a:avLst/>
              <a:gdLst>
                <a:gd name="connsiteX0" fmla="*/ 50150 w 773256"/>
                <a:gd name="connsiteY0" fmla="*/ 2598029 h 2629071"/>
                <a:gd name="connsiteX1" fmla="*/ 723656 w 773256"/>
                <a:gd name="connsiteY1" fmla="*/ 50150 h 2629071"/>
              </a:gdLst>
              <a:ahLst/>
              <a:cxnLst>
                <a:cxn ang="0">
                  <a:pos x="connsiteX0" y="connsiteY0"/>
                </a:cxn>
                <a:cxn ang="0">
                  <a:pos x="connsiteX1" y="connsiteY1"/>
                </a:cxn>
              </a:cxnLst>
              <a:rect l="l" t="t" r="r" b="b"/>
              <a:pathLst>
                <a:path w="773256" h="2629071">
                  <a:moveTo>
                    <a:pt x="50150" y="2598029"/>
                  </a:moveTo>
                  <a:lnTo>
                    <a:pt x="723656" y="50150"/>
                  </a:lnTo>
                </a:path>
              </a:pathLst>
            </a:custGeom>
            <a:ln w="24710" cap="flat">
              <a:no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190" name="Group 189">
            <a:extLst>
              <a:ext uri="{FF2B5EF4-FFF2-40B4-BE49-F238E27FC236}">
                <a16:creationId xmlns:a16="http://schemas.microsoft.com/office/drawing/2014/main" id="{249F8CCC-A3BF-47EE-9CA2-C62B7F067176}"/>
              </a:ext>
            </a:extLst>
          </p:cNvPr>
          <p:cNvGrpSpPr/>
          <p:nvPr/>
        </p:nvGrpSpPr>
        <p:grpSpPr>
          <a:xfrm rot="2235854">
            <a:off x="5738787" y="2800722"/>
            <a:ext cx="5649703" cy="4340885"/>
            <a:chOff x="5738787" y="3189609"/>
            <a:chExt cx="5649703" cy="4340885"/>
          </a:xfrm>
        </p:grpSpPr>
        <p:sp>
          <p:nvSpPr>
            <p:cNvPr id="68" name="Freeform: Shape 67">
              <a:extLst>
                <a:ext uri="{FF2B5EF4-FFF2-40B4-BE49-F238E27FC236}">
                  <a16:creationId xmlns:a16="http://schemas.microsoft.com/office/drawing/2014/main" id="{C3795C58-B9A6-4DB7-9962-185B01E36405}"/>
                </a:ext>
              </a:extLst>
            </p:cNvPr>
            <p:cNvSpPr/>
            <p:nvPr/>
          </p:nvSpPr>
          <p:spPr>
            <a:xfrm>
              <a:off x="8469787" y="3189609"/>
              <a:ext cx="2918703" cy="2261338"/>
            </a:xfrm>
            <a:custGeom>
              <a:avLst/>
              <a:gdLst>
                <a:gd name="connsiteX0" fmla="*/ 89172 w 2861048"/>
                <a:gd name="connsiteY0" fmla="*/ 2128764 h 2216667"/>
                <a:gd name="connsiteX1" fmla="*/ 2777269 w 2861048"/>
                <a:gd name="connsiteY1" fmla="*/ 89172 h 2216667"/>
              </a:gdLst>
              <a:ahLst/>
              <a:cxnLst>
                <a:cxn ang="0">
                  <a:pos x="connsiteX0" y="connsiteY0"/>
                </a:cxn>
                <a:cxn ang="0">
                  <a:pos x="connsiteX1" y="connsiteY1"/>
                </a:cxn>
              </a:cxnLst>
              <a:rect l="l" t="t" r="r" b="b"/>
              <a:pathLst>
                <a:path w="2861048" h="2216667">
                  <a:moveTo>
                    <a:pt x="89172" y="2128764"/>
                  </a:moveTo>
                  <a:lnTo>
                    <a:pt x="2777269" y="89172"/>
                  </a:lnTo>
                </a:path>
              </a:pathLst>
            </a:custGeom>
            <a:ln w="43937" cap="flat">
              <a:solidFill>
                <a:srgbClr val="5A77C2"/>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69" name="Freeform: Shape 68">
              <a:extLst>
                <a:ext uri="{FF2B5EF4-FFF2-40B4-BE49-F238E27FC236}">
                  <a16:creationId xmlns:a16="http://schemas.microsoft.com/office/drawing/2014/main" id="{DB011095-8ADD-497D-9EC7-69BAE13B1373}"/>
                </a:ext>
              </a:extLst>
            </p:cNvPr>
            <p:cNvSpPr/>
            <p:nvPr/>
          </p:nvSpPr>
          <p:spPr>
            <a:xfrm>
              <a:off x="11107214" y="3227286"/>
              <a:ext cx="236652" cy="210357"/>
            </a:xfrm>
            <a:custGeom>
              <a:avLst/>
              <a:gdLst>
                <a:gd name="connsiteX0" fmla="*/ 112811 w 231976"/>
                <a:gd name="connsiteY0" fmla="*/ 175187 h 206201"/>
                <a:gd name="connsiteX1" fmla="*/ 191941 w 231976"/>
                <a:gd name="connsiteY1" fmla="*/ 52239 h 206201"/>
                <a:gd name="connsiteX2" fmla="*/ 52239 w 231976"/>
                <a:gd name="connsiteY2" fmla="*/ 95541 h 206201"/>
              </a:gdLst>
              <a:ahLst/>
              <a:cxnLst>
                <a:cxn ang="0">
                  <a:pos x="connsiteX0" y="connsiteY0"/>
                </a:cxn>
                <a:cxn ang="0">
                  <a:pos x="connsiteX1" y="connsiteY1"/>
                </a:cxn>
                <a:cxn ang="0">
                  <a:pos x="connsiteX2" y="connsiteY2"/>
                </a:cxn>
              </a:cxnLst>
              <a:rect l="l" t="t" r="r" b="b"/>
              <a:pathLst>
                <a:path w="231976" h="206201">
                  <a:moveTo>
                    <a:pt x="112811" y="175187"/>
                  </a:moveTo>
                  <a:lnTo>
                    <a:pt x="191941" y="52239"/>
                  </a:lnTo>
                  <a:lnTo>
                    <a:pt x="52239" y="95541"/>
                  </a:lnTo>
                  <a:close/>
                </a:path>
              </a:pathLst>
            </a:custGeom>
            <a:solidFill>
              <a:srgbClr val="5A77C2"/>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189" name="Freeform: Shape 188">
              <a:extLst>
                <a:ext uri="{FF2B5EF4-FFF2-40B4-BE49-F238E27FC236}">
                  <a16:creationId xmlns:a16="http://schemas.microsoft.com/office/drawing/2014/main" id="{DC4797CB-B90C-4819-9036-77FADACCC965}"/>
                </a:ext>
              </a:extLst>
            </p:cNvPr>
            <p:cNvSpPr/>
            <p:nvPr/>
          </p:nvSpPr>
          <p:spPr>
            <a:xfrm>
              <a:off x="5738787" y="5269156"/>
              <a:ext cx="2918703" cy="2261338"/>
            </a:xfrm>
            <a:custGeom>
              <a:avLst/>
              <a:gdLst>
                <a:gd name="connsiteX0" fmla="*/ 89172 w 2861048"/>
                <a:gd name="connsiteY0" fmla="*/ 2128764 h 2216667"/>
                <a:gd name="connsiteX1" fmla="*/ 2777269 w 2861048"/>
                <a:gd name="connsiteY1" fmla="*/ 89172 h 2216667"/>
              </a:gdLst>
              <a:ahLst/>
              <a:cxnLst>
                <a:cxn ang="0">
                  <a:pos x="connsiteX0" y="connsiteY0"/>
                </a:cxn>
                <a:cxn ang="0">
                  <a:pos x="connsiteX1" y="connsiteY1"/>
                </a:cxn>
              </a:cxnLst>
              <a:rect l="l" t="t" r="r" b="b"/>
              <a:pathLst>
                <a:path w="2861048" h="2216667">
                  <a:moveTo>
                    <a:pt x="89172" y="2128764"/>
                  </a:moveTo>
                  <a:lnTo>
                    <a:pt x="2777269" y="89172"/>
                  </a:lnTo>
                </a:path>
              </a:pathLst>
            </a:custGeom>
            <a:ln w="43937" cap="flat">
              <a:no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70" name="Freeform: Shape 69">
              <a:extLst>
                <a:ext uri="{FF2B5EF4-FFF2-40B4-BE49-F238E27FC236}">
                  <a16:creationId xmlns:a16="http://schemas.microsoft.com/office/drawing/2014/main" id="{34DEAB45-5EFD-4099-9ED2-8C2C2726C39F}"/>
                </a:ext>
              </a:extLst>
            </p:cNvPr>
            <p:cNvSpPr/>
            <p:nvPr/>
          </p:nvSpPr>
          <p:spPr>
            <a:xfrm>
              <a:off x="11069536" y="3189609"/>
              <a:ext cx="315536" cy="289241"/>
            </a:xfrm>
            <a:custGeom>
              <a:avLst/>
              <a:gdLst>
                <a:gd name="connsiteX0" fmla="*/ 149744 w 309302"/>
                <a:gd name="connsiteY0" fmla="*/ 212120 h 283527"/>
                <a:gd name="connsiteX1" fmla="*/ 228874 w 309302"/>
                <a:gd name="connsiteY1" fmla="*/ 89172 h 283527"/>
                <a:gd name="connsiteX2" fmla="*/ 89172 w 309302"/>
                <a:gd name="connsiteY2" fmla="*/ 132474 h 283527"/>
              </a:gdLst>
              <a:ahLst/>
              <a:cxnLst>
                <a:cxn ang="0">
                  <a:pos x="connsiteX0" y="connsiteY0"/>
                </a:cxn>
                <a:cxn ang="0">
                  <a:pos x="connsiteX1" y="connsiteY1"/>
                </a:cxn>
                <a:cxn ang="0">
                  <a:pos x="connsiteX2" y="connsiteY2"/>
                </a:cxn>
              </a:cxnLst>
              <a:rect l="l" t="t" r="r" b="b"/>
              <a:pathLst>
                <a:path w="309302" h="283527">
                  <a:moveTo>
                    <a:pt x="149744" y="212120"/>
                  </a:moveTo>
                  <a:lnTo>
                    <a:pt x="228874" y="89172"/>
                  </a:lnTo>
                  <a:lnTo>
                    <a:pt x="89172" y="132474"/>
                  </a:lnTo>
                  <a:close/>
                </a:path>
              </a:pathLst>
            </a:custGeom>
            <a:noFill/>
            <a:ln w="43937" cap="flat">
              <a:solidFill>
                <a:srgbClr val="5A77C2"/>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176" name="Group 175">
            <a:extLst>
              <a:ext uri="{FF2B5EF4-FFF2-40B4-BE49-F238E27FC236}">
                <a16:creationId xmlns:a16="http://schemas.microsoft.com/office/drawing/2014/main" id="{90DDE4E3-F8E6-4751-B391-6863E1E0CD49}"/>
              </a:ext>
            </a:extLst>
          </p:cNvPr>
          <p:cNvGrpSpPr/>
          <p:nvPr/>
        </p:nvGrpSpPr>
        <p:grpSpPr>
          <a:xfrm>
            <a:off x="7638372" y="3055054"/>
            <a:ext cx="971142" cy="1966354"/>
            <a:chOff x="7634482" y="3436065"/>
            <a:chExt cx="975032" cy="1974230"/>
          </a:xfrm>
        </p:grpSpPr>
        <p:sp>
          <p:nvSpPr>
            <p:cNvPr id="71" name="Freeform: Shape 70">
              <a:extLst>
                <a:ext uri="{FF2B5EF4-FFF2-40B4-BE49-F238E27FC236}">
                  <a16:creationId xmlns:a16="http://schemas.microsoft.com/office/drawing/2014/main" id="{D7BEE5AA-8B71-4AB0-B2B2-A088E021CC39}"/>
                </a:ext>
              </a:extLst>
            </p:cNvPr>
            <p:cNvSpPr/>
            <p:nvPr/>
          </p:nvSpPr>
          <p:spPr>
            <a:xfrm>
              <a:off x="7636613" y="3438197"/>
              <a:ext cx="972901" cy="1972098"/>
            </a:xfrm>
            <a:custGeom>
              <a:avLst/>
              <a:gdLst>
                <a:gd name="connsiteX0" fmla="*/ 905887 w 953682"/>
                <a:gd name="connsiteY0" fmla="*/ 1885087 h 1933140"/>
                <a:gd name="connsiteX1" fmla="*/ 50149 w 953682"/>
                <a:gd name="connsiteY1" fmla="*/ 50149 h 1933140"/>
              </a:gdLst>
              <a:ahLst/>
              <a:cxnLst>
                <a:cxn ang="0">
                  <a:pos x="connsiteX0" y="connsiteY0"/>
                </a:cxn>
                <a:cxn ang="0">
                  <a:pos x="connsiteX1" y="connsiteY1"/>
                </a:cxn>
              </a:cxnLst>
              <a:rect l="l" t="t" r="r" b="b"/>
              <a:pathLst>
                <a:path w="953682" h="1933140">
                  <a:moveTo>
                    <a:pt x="905887" y="1885087"/>
                  </a:moveTo>
                  <a:lnTo>
                    <a:pt x="50149" y="50149"/>
                  </a:lnTo>
                </a:path>
              </a:pathLst>
            </a:custGeom>
            <a:ln w="24710" cap="flat">
              <a:solidFill>
                <a:srgbClr val="68A3A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72" name="Freeform: Shape 71">
              <a:extLst>
                <a:ext uri="{FF2B5EF4-FFF2-40B4-BE49-F238E27FC236}">
                  <a16:creationId xmlns:a16="http://schemas.microsoft.com/office/drawing/2014/main" id="{2AA6B221-EF72-4CB0-AFE0-B90ECB27C2BB}"/>
                </a:ext>
              </a:extLst>
            </p:cNvPr>
            <p:cNvSpPr/>
            <p:nvPr/>
          </p:nvSpPr>
          <p:spPr>
            <a:xfrm>
              <a:off x="7634482" y="3436065"/>
              <a:ext cx="210357" cy="236652"/>
            </a:xfrm>
            <a:custGeom>
              <a:avLst/>
              <a:gdLst>
                <a:gd name="connsiteX0" fmla="*/ 155598 w 206201"/>
                <a:gd name="connsiteY0" fmla="*/ 155598 h 231976"/>
                <a:gd name="connsiteX1" fmla="*/ 52239 w 206201"/>
                <a:gd name="connsiteY1" fmla="*/ 52239 h 231976"/>
                <a:gd name="connsiteX2" fmla="*/ 65127 w 206201"/>
                <a:gd name="connsiteY2" fmla="*/ 197869 h 231976"/>
              </a:gdLst>
              <a:ahLst/>
              <a:cxnLst>
                <a:cxn ang="0">
                  <a:pos x="connsiteX0" y="connsiteY0"/>
                </a:cxn>
                <a:cxn ang="0">
                  <a:pos x="connsiteX1" y="connsiteY1"/>
                </a:cxn>
                <a:cxn ang="0">
                  <a:pos x="connsiteX2" y="connsiteY2"/>
                </a:cxn>
              </a:cxnLst>
              <a:rect l="l" t="t" r="r" b="b"/>
              <a:pathLst>
                <a:path w="206201" h="231976">
                  <a:moveTo>
                    <a:pt x="155598" y="155598"/>
                  </a:moveTo>
                  <a:lnTo>
                    <a:pt x="52239" y="52239"/>
                  </a:lnTo>
                  <a:lnTo>
                    <a:pt x="65127" y="197869"/>
                  </a:lnTo>
                  <a:close/>
                </a:path>
              </a:pathLst>
            </a:custGeom>
            <a:solidFill>
              <a:srgbClr val="68A3AE">
                <a:alpha val="80000"/>
              </a:srgbClr>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73" name="Freeform: Shape 72">
              <a:extLst>
                <a:ext uri="{FF2B5EF4-FFF2-40B4-BE49-F238E27FC236}">
                  <a16:creationId xmlns:a16="http://schemas.microsoft.com/office/drawing/2014/main" id="{D061BD8F-0E98-4D9F-9DCB-A9C062A2BD60}"/>
                </a:ext>
              </a:extLst>
            </p:cNvPr>
            <p:cNvSpPr/>
            <p:nvPr/>
          </p:nvSpPr>
          <p:spPr>
            <a:xfrm>
              <a:off x="7636613" y="3438197"/>
              <a:ext cx="184062" cy="236652"/>
            </a:xfrm>
            <a:custGeom>
              <a:avLst/>
              <a:gdLst>
                <a:gd name="connsiteX0" fmla="*/ 153508 w 180426"/>
                <a:gd name="connsiteY0" fmla="*/ 153508 h 231976"/>
                <a:gd name="connsiteX1" fmla="*/ 50150 w 180426"/>
                <a:gd name="connsiteY1" fmla="*/ 50150 h 231976"/>
                <a:gd name="connsiteX2" fmla="*/ 63037 w 180426"/>
                <a:gd name="connsiteY2" fmla="*/ 195779 h 231976"/>
              </a:gdLst>
              <a:ahLst/>
              <a:cxnLst>
                <a:cxn ang="0">
                  <a:pos x="connsiteX0" y="connsiteY0"/>
                </a:cxn>
                <a:cxn ang="0">
                  <a:pos x="connsiteX1" y="connsiteY1"/>
                </a:cxn>
                <a:cxn ang="0">
                  <a:pos x="connsiteX2" y="connsiteY2"/>
                </a:cxn>
              </a:cxnLst>
              <a:rect l="l" t="t" r="r" b="b"/>
              <a:pathLst>
                <a:path w="180426" h="231976">
                  <a:moveTo>
                    <a:pt x="153508" y="153508"/>
                  </a:moveTo>
                  <a:lnTo>
                    <a:pt x="50150" y="50150"/>
                  </a:lnTo>
                  <a:lnTo>
                    <a:pt x="63037" y="195779"/>
                  </a:lnTo>
                  <a:close/>
                </a:path>
              </a:pathLst>
            </a:custGeom>
            <a:noFill/>
            <a:ln w="24710" cap="flat">
              <a:solidFill>
                <a:srgbClr val="68A3A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197" name="Group 196">
            <a:extLst>
              <a:ext uri="{FF2B5EF4-FFF2-40B4-BE49-F238E27FC236}">
                <a16:creationId xmlns:a16="http://schemas.microsoft.com/office/drawing/2014/main" id="{945F9FEA-303C-4D67-AC20-C38FDE4C7878}"/>
              </a:ext>
            </a:extLst>
          </p:cNvPr>
          <p:cNvGrpSpPr/>
          <p:nvPr/>
        </p:nvGrpSpPr>
        <p:grpSpPr>
          <a:xfrm>
            <a:off x="10937800" y="3008712"/>
            <a:ext cx="788838" cy="2050981"/>
            <a:chOff x="10937800" y="3397599"/>
            <a:chExt cx="788838" cy="2050981"/>
          </a:xfrm>
        </p:grpSpPr>
        <p:grpSp>
          <p:nvGrpSpPr>
            <p:cNvPr id="170" name="Group 169">
              <a:extLst>
                <a:ext uri="{FF2B5EF4-FFF2-40B4-BE49-F238E27FC236}">
                  <a16:creationId xmlns:a16="http://schemas.microsoft.com/office/drawing/2014/main" id="{BB5895C7-0EA5-4B49-A168-50D1D72BFC7F}"/>
                </a:ext>
              </a:extLst>
            </p:cNvPr>
            <p:cNvGrpSpPr/>
            <p:nvPr/>
          </p:nvGrpSpPr>
          <p:grpSpPr>
            <a:xfrm>
              <a:off x="10937800" y="3397599"/>
              <a:ext cx="788838" cy="2050981"/>
              <a:chOff x="10937800" y="3397599"/>
              <a:chExt cx="788838" cy="2050981"/>
            </a:xfrm>
          </p:grpSpPr>
          <p:sp>
            <p:nvSpPr>
              <p:cNvPr id="77" name="Freeform: Shape 76">
                <a:extLst>
                  <a:ext uri="{FF2B5EF4-FFF2-40B4-BE49-F238E27FC236}">
                    <a16:creationId xmlns:a16="http://schemas.microsoft.com/office/drawing/2014/main" id="{21044D7A-6572-4BF8-8BF7-A723619187B7}"/>
                  </a:ext>
                </a:extLst>
              </p:cNvPr>
              <p:cNvSpPr/>
              <p:nvPr/>
            </p:nvSpPr>
            <p:spPr>
              <a:xfrm>
                <a:off x="10937800" y="3397599"/>
                <a:ext cx="788838" cy="2050981"/>
              </a:xfrm>
              <a:custGeom>
                <a:avLst/>
                <a:gdLst>
                  <a:gd name="connsiteX0" fmla="*/ 706746 w 773256"/>
                  <a:gd name="connsiteY0" fmla="*/ 1924882 h 2010466"/>
                  <a:gd name="connsiteX1" fmla="*/ 706231 w 773256"/>
                  <a:gd name="connsiteY1" fmla="*/ 1871528 h 2010466"/>
                  <a:gd name="connsiteX2" fmla="*/ 704942 w 773256"/>
                  <a:gd name="connsiteY2" fmla="*/ 1818173 h 2010466"/>
                  <a:gd name="connsiteX3" fmla="*/ 702622 w 773256"/>
                  <a:gd name="connsiteY3" fmla="*/ 1765076 h 2010466"/>
                  <a:gd name="connsiteX4" fmla="*/ 699271 w 773256"/>
                  <a:gd name="connsiteY4" fmla="*/ 1711979 h 2010466"/>
                  <a:gd name="connsiteX5" fmla="*/ 695147 w 773256"/>
                  <a:gd name="connsiteY5" fmla="*/ 1658882 h 2010466"/>
                  <a:gd name="connsiteX6" fmla="*/ 689992 w 773256"/>
                  <a:gd name="connsiteY6" fmla="*/ 1605785 h 2010466"/>
                  <a:gd name="connsiteX7" fmla="*/ 683806 w 773256"/>
                  <a:gd name="connsiteY7" fmla="*/ 1552946 h 2010466"/>
                  <a:gd name="connsiteX8" fmla="*/ 676847 w 773256"/>
                  <a:gd name="connsiteY8" fmla="*/ 1500107 h 2010466"/>
                  <a:gd name="connsiteX9" fmla="*/ 668856 w 773256"/>
                  <a:gd name="connsiteY9" fmla="*/ 1447268 h 2010466"/>
                  <a:gd name="connsiteX10" fmla="*/ 660093 w 773256"/>
                  <a:gd name="connsiteY10" fmla="*/ 1394686 h 2010466"/>
                  <a:gd name="connsiteX11" fmla="*/ 650298 w 773256"/>
                  <a:gd name="connsiteY11" fmla="*/ 1342363 h 2010466"/>
                  <a:gd name="connsiteX12" fmla="*/ 639731 w 773256"/>
                  <a:gd name="connsiteY12" fmla="*/ 1290297 h 2010466"/>
                  <a:gd name="connsiteX13" fmla="*/ 628131 w 773256"/>
                  <a:gd name="connsiteY13" fmla="*/ 1238231 h 2010466"/>
                  <a:gd name="connsiteX14" fmla="*/ 615502 w 773256"/>
                  <a:gd name="connsiteY14" fmla="*/ 1186423 h 2010466"/>
                  <a:gd name="connsiteX15" fmla="*/ 602099 w 773256"/>
                  <a:gd name="connsiteY15" fmla="*/ 1134872 h 2010466"/>
                  <a:gd name="connsiteX16" fmla="*/ 587922 w 773256"/>
                  <a:gd name="connsiteY16" fmla="*/ 1083580 h 2010466"/>
                  <a:gd name="connsiteX17" fmla="*/ 572715 w 773256"/>
                  <a:gd name="connsiteY17" fmla="*/ 1032545 h 2010466"/>
                  <a:gd name="connsiteX18" fmla="*/ 556476 w 773256"/>
                  <a:gd name="connsiteY18" fmla="*/ 981768 h 2010466"/>
                  <a:gd name="connsiteX19" fmla="*/ 539723 w 773256"/>
                  <a:gd name="connsiteY19" fmla="*/ 931248 h 2010466"/>
                  <a:gd name="connsiteX20" fmla="*/ 521680 w 773256"/>
                  <a:gd name="connsiteY20" fmla="*/ 880986 h 2010466"/>
                  <a:gd name="connsiteX21" fmla="*/ 502864 w 773256"/>
                  <a:gd name="connsiteY21" fmla="*/ 831240 h 2010466"/>
                  <a:gd name="connsiteX22" fmla="*/ 483275 w 773256"/>
                  <a:gd name="connsiteY22" fmla="*/ 781752 h 2010466"/>
                  <a:gd name="connsiteX23" fmla="*/ 462913 w 773256"/>
                  <a:gd name="connsiteY23" fmla="*/ 732521 h 2010466"/>
                  <a:gd name="connsiteX24" fmla="*/ 441519 w 773256"/>
                  <a:gd name="connsiteY24" fmla="*/ 683806 h 2010466"/>
                  <a:gd name="connsiteX25" fmla="*/ 419352 w 773256"/>
                  <a:gd name="connsiteY25" fmla="*/ 635349 h 2010466"/>
                  <a:gd name="connsiteX26" fmla="*/ 396155 w 773256"/>
                  <a:gd name="connsiteY26" fmla="*/ 587407 h 2010466"/>
                  <a:gd name="connsiteX27" fmla="*/ 372441 w 773256"/>
                  <a:gd name="connsiteY27" fmla="*/ 539723 h 2010466"/>
                  <a:gd name="connsiteX28" fmla="*/ 347697 w 773256"/>
                  <a:gd name="connsiteY28" fmla="*/ 492554 h 2010466"/>
                  <a:gd name="connsiteX29" fmla="*/ 322180 w 773256"/>
                  <a:gd name="connsiteY29" fmla="*/ 445643 h 2010466"/>
                  <a:gd name="connsiteX30" fmla="*/ 295889 w 773256"/>
                  <a:gd name="connsiteY30" fmla="*/ 399506 h 2010466"/>
                  <a:gd name="connsiteX31" fmla="*/ 268567 w 773256"/>
                  <a:gd name="connsiteY31" fmla="*/ 353626 h 2010466"/>
                  <a:gd name="connsiteX32" fmla="*/ 240730 w 773256"/>
                  <a:gd name="connsiteY32" fmla="*/ 308261 h 2010466"/>
                  <a:gd name="connsiteX33" fmla="*/ 211862 w 773256"/>
                  <a:gd name="connsiteY33" fmla="*/ 263412 h 2010466"/>
                  <a:gd name="connsiteX34" fmla="*/ 182478 w 773256"/>
                  <a:gd name="connsiteY34" fmla="*/ 219079 h 2010466"/>
                  <a:gd name="connsiteX35" fmla="*/ 152064 w 773256"/>
                  <a:gd name="connsiteY35" fmla="*/ 175261 h 2010466"/>
                  <a:gd name="connsiteX36" fmla="*/ 120875 w 773256"/>
                  <a:gd name="connsiteY36" fmla="*/ 131959 h 2010466"/>
                  <a:gd name="connsiteX37" fmla="*/ 89172 w 773256"/>
                  <a:gd name="connsiteY37" fmla="*/ 89172 h 201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73256" h="2010466">
                    <a:moveTo>
                      <a:pt x="706746" y="1924882"/>
                    </a:moveTo>
                    <a:lnTo>
                      <a:pt x="706231" y="1871528"/>
                    </a:lnTo>
                    <a:lnTo>
                      <a:pt x="704942" y="1818173"/>
                    </a:lnTo>
                    <a:lnTo>
                      <a:pt x="702622" y="1765076"/>
                    </a:lnTo>
                    <a:lnTo>
                      <a:pt x="699271" y="1711979"/>
                    </a:lnTo>
                    <a:lnTo>
                      <a:pt x="695147" y="1658882"/>
                    </a:lnTo>
                    <a:lnTo>
                      <a:pt x="689992" y="1605785"/>
                    </a:lnTo>
                    <a:lnTo>
                      <a:pt x="683806" y="1552946"/>
                    </a:lnTo>
                    <a:lnTo>
                      <a:pt x="676847" y="1500107"/>
                    </a:lnTo>
                    <a:lnTo>
                      <a:pt x="668856" y="1447268"/>
                    </a:lnTo>
                    <a:lnTo>
                      <a:pt x="660093" y="1394686"/>
                    </a:lnTo>
                    <a:lnTo>
                      <a:pt x="650298" y="1342363"/>
                    </a:lnTo>
                    <a:lnTo>
                      <a:pt x="639731" y="1290297"/>
                    </a:lnTo>
                    <a:lnTo>
                      <a:pt x="628131" y="1238231"/>
                    </a:lnTo>
                    <a:lnTo>
                      <a:pt x="615502" y="1186423"/>
                    </a:lnTo>
                    <a:lnTo>
                      <a:pt x="602099" y="1134872"/>
                    </a:lnTo>
                    <a:lnTo>
                      <a:pt x="587922" y="1083580"/>
                    </a:lnTo>
                    <a:lnTo>
                      <a:pt x="572715" y="1032545"/>
                    </a:lnTo>
                    <a:lnTo>
                      <a:pt x="556476" y="981768"/>
                    </a:lnTo>
                    <a:lnTo>
                      <a:pt x="539723" y="931248"/>
                    </a:lnTo>
                    <a:lnTo>
                      <a:pt x="521680" y="880986"/>
                    </a:lnTo>
                    <a:lnTo>
                      <a:pt x="502864" y="831240"/>
                    </a:lnTo>
                    <a:lnTo>
                      <a:pt x="483275" y="781752"/>
                    </a:lnTo>
                    <a:lnTo>
                      <a:pt x="462913" y="732521"/>
                    </a:lnTo>
                    <a:lnTo>
                      <a:pt x="441519" y="683806"/>
                    </a:lnTo>
                    <a:lnTo>
                      <a:pt x="419352" y="635349"/>
                    </a:lnTo>
                    <a:lnTo>
                      <a:pt x="396155" y="587407"/>
                    </a:lnTo>
                    <a:lnTo>
                      <a:pt x="372441" y="539723"/>
                    </a:lnTo>
                    <a:lnTo>
                      <a:pt x="347697" y="492554"/>
                    </a:lnTo>
                    <a:lnTo>
                      <a:pt x="322180" y="445643"/>
                    </a:lnTo>
                    <a:lnTo>
                      <a:pt x="295889" y="399506"/>
                    </a:lnTo>
                    <a:lnTo>
                      <a:pt x="268567" y="353626"/>
                    </a:lnTo>
                    <a:lnTo>
                      <a:pt x="240730" y="308261"/>
                    </a:lnTo>
                    <a:lnTo>
                      <a:pt x="211862" y="263412"/>
                    </a:lnTo>
                    <a:lnTo>
                      <a:pt x="182478" y="219079"/>
                    </a:lnTo>
                    <a:lnTo>
                      <a:pt x="152064" y="175261"/>
                    </a:lnTo>
                    <a:lnTo>
                      <a:pt x="120875" y="131959"/>
                    </a:lnTo>
                    <a:lnTo>
                      <a:pt x="89172" y="89172"/>
                    </a:lnTo>
                  </a:path>
                </a:pathLst>
              </a:custGeom>
              <a:noFill/>
              <a:ln w="43937" cap="flat">
                <a:solidFill>
                  <a:srgbClr val="5A77C2">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78" name="Freeform: Shape 77">
                <a:extLst>
                  <a:ext uri="{FF2B5EF4-FFF2-40B4-BE49-F238E27FC236}">
                    <a16:creationId xmlns:a16="http://schemas.microsoft.com/office/drawing/2014/main" id="{EF806E71-231D-43D3-97E0-D82C4AF33938}"/>
                  </a:ext>
                </a:extLst>
              </p:cNvPr>
              <p:cNvSpPr/>
              <p:nvPr/>
            </p:nvSpPr>
            <p:spPr>
              <a:xfrm>
                <a:off x="10975477" y="3435277"/>
                <a:ext cx="210357" cy="236652"/>
              </a:xfrm>
              <a:custGeom>
                <a:avLst/>
                <a:gdLst>
                  <a:gd name="connsiteX0" fmla="*/ 174413 w 206201"/>
                  <a:gd name="connsiteY0" fmla="*/ 132658 h 231976"/>
                  <a:gd name="connsiteX1" fmla="*/ 52239 w 206201"/>
                  <a:gd name="connsiteY1" fmla="*/ 52239 h 231976"/>
                  <a:gd name="connsiteX2" fmla="*/ 94252 w 206201"/>
                  <a:gd name="connsiteY2" fmla="*/ 192456 h 231976"/>
                </a:gdLst>
                <a:ahLst/>
                <a:cxnLst>
                  <a:cxn ang="0">
                    <a:pos x="connsiteX0" y="connsiteY0"/>
                  </a:cxn>
                  <a:cxn ang="0">
                    <a:pos x="connsiteX1" y="connsiteY1"/>
                  </a:cxn>
                  <a:cxn ang="0">
                    <a:pos x="connsiteX2" y="connsiteY2"/>
                  </a:cxn>
                </a:cxnLst>
                <a:rect l="l" t="t" r="r" b="b"/>
                <a:pathLst>
                  <a:path w="206201" h="231976">
                    <a:moveTo>
                      <a:pt x="174413" y="132658"/>
                    </a:moveTo>
                    <a:lnTo>
                      <a:pt x="52239" y="52239"/>
                    </a:lnTo>
                    <a:lnTo>
                      <a:pt x="94252" y="192456"/>
                    </a:lnTo>
                    <a:close/>
                  </a:path>
                </a:pathLst>
              </a:custGeom>
              <a:solidFill>
                <a:srgbClr val="5A77C2">
                  <a:alpha val="80000"/>
                </a:srgbClr>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grpSp>
        <p:sp>
          <p:nvSpPr>
            <p:cNvPr id="79" name="Freeform: Shape 78">
              <a:extLst>
                <a:ext uri="{FF2B5EF4-FFF2-40B4-BE49-F238E27FC236}">
                  <a16:creationId xmlns:a16="http://schemas.microsoft.com/office/drawing/2014/main" id="{65DB8FEB-E151-41E4-9EB5-3D9D3367389D}"/>
                </a:ext>
              </a:extLst>
            </p:cNvPr>
            <p:cNvSpPr/>
            <p:nvPr/>
          </p:nvSpPr>
          <p:spPr>
            <a:xfrm>
              <a:off x="10937800" y="3397599"/>
              <a:ext cx="289241" cy="315535"/>
            </a:xfrm>
            <a:custGeom>
              <a:avLst/>
              <a:gdLst>
                <a:gd name="connsiteX0" fmla="*/ 211346 w 283527"/>
                <a:gd name="connsiteY0" fmla="*/ 169591 h 309302"/>
                <a:gd name="connsiteX1" fmla="*/ 89172 w 283527"/>
                <a:gd name="connsiteY1" fmla="*/ 89172 h 309302"/>
                <a:gd name="connsiteX2" fmla="*/ 131185 w 283527"/>
                <a:gd name="connsiteY2" fmla="*/ 229389 h 309302"/>
              </a:gdLst>
              <a:ahLst/>
              <a:cxnLst>
                <a:cxn ang="0">
                  <a:pos x="connsiteX0" y="connsiteY0"/>
                </a:cxn>
                <a:cxn ang="0">
                  <a:pos x="connsiteX1" y="connsiteY1"/>
                </a:cxn>
                <a:cxn ang="0">
                  <a:pos x="connsiteX2" y="connsiteY2"/>
                </a:cxn>
              </a:cxnLst>
              <a:rect l="l" t="t" r="r" b="b"/>
              <a:pathLst>
                <a:path w="283527" h="309302">
                  <a:moveTo>
                    <a:pt x="211346" y="169591"/>
                  </a:moveTo>
                  <a:lnTo>
                    <a:pt x="89172" y="89172"/>
                  </a:lnTo>
                  <a:lnTo>
                    <a:pt x="131185" y="229389"/>
                  </a:lnTo>
                  <a:close/>
                </a:path>
              </a:pathLst>
            </a:custGeom>
            <a:noFill/>
            <a:ln w="43937" cap="flat">
              <a:solidFill>
                <a:srgbClr val="5A77C2">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196" name="Group 195">
            <a:extLst>
              <a:ext uri="{FF2B5EF4-FFF2-40B4-BE49-F238E27FC236}">
                <a16:creationId xmlns:a16="http://schemas.microsoft.com/office/drawing/2014/main" id="{D049982E-1346-4F00-89F8-739CE6E9A3DE}"/>
              </a:ext>
            </a:extLst>
          </p:cNvPr>
          <p:cNvGrpSpPr/>
          <p:nvPr/>
        </p:nvGrpSpPr>
        <p:grpSpPr>
          <a:xfrm>
            <a:off x="9873656" y="4226680"/>
            <a:ext cx="315536" cy="815133"/>
            <a:chOff x="9873656" y="4615567"/>
            <a:chExt cx="315536" cy="815133"/>
          </a:xfrm>
        </p:grpSpPr>
        <p:sp>
          <p:nvSpPr>
            <p:cNvPr id="81" name="Freeform: Shape 80">
              <a:extLst>
                <a:ext uri="{FF2B5EF4-FFF2-40B4-BE49-F238E27FC236}">
                  <a16:creationId xmlns:a16="http://schemas.microsoft.com/office/drawing/2014/main" id="{23693432-B132-4006-B1F5-A248DC401255}"/>
                </a:ext>
              </a:extLst>
            </p:cNvPr>
            <p:cNvSpPr/>
            <p:nvPr/>
          </p:nvSpPr>
          <p:spPr>
            <a:xfrm>
              <a:off x="9911334" y="4653244"/>
              <a:ext cx="210357" cy="236652"/>
            </a:xfrm>
            <a:custGeom>
              <a:avLst/>
              <a:gdLst>
                <a:gd name="connsiteX0" fmla="*/ 154567 w 206201"/>
                <a:gd name="connsiteY0" fmla="*/ 156629 h 231976"/>
                <a:gd name="connsiteX1" fmla="*/ 52239 w 206201"/>
                <a:gd name="connsiteY1" fmla="*/ 52239 h 231976"/>
                <a:gd name="connsiteX2" fmla="*/ 63580 w 206201"/>
                <a:gd name="connsiteY2" fmla="*/ 197869 h 231976"/>
              </a:gdLst>
              <a:ahLst/>
              <a:cxnLst>
                <a:cxn ang="0">
                  <a:pos x="connsiteX0" y="connsiteY0"/>
                </a:cxn>
                <a:cxn ang="0">
                  <a:pos x="connsiteX1" y="connsiteY1"/>
                </a:cxn>
                <a:cxn ang="0">
                  <a:pos x="connsiteX2" y="connsiteY2"/>
                </a:cxn>
              </a:cxnLst>
              <a:rect l="l" t="t" r="r" b="b"/>
              <a:pathLst>
                <a:path w="206201" h="231976">
                  <a:moveTo>
                    <a:pt x="154567" y="156629"/>
                  </a:moveTo>
                  <a:lnTo>
                    <a:pt x="52239" y="52239"/>
                  </a:lnTo>
                  <a:lnTo>
                    <a:pt x="63580" y="197869"/>
                  </a:lnTo>
                  <a:close/>
                </a:path>
              </a:pathLst>
            </a:custGeom>
            <a:solidFill>
              <a:srgbClr val="6C4F9C"/>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grpSp>
          <p:nvGrpSpPr>
            <p:cNvPr id="172" name="Group 171">
              <a:extLst>
                <a:ext uri="{FF2B5EF4-FFF2-40B4-BE49-F238E27FC236}">
                  <a16:creationId xmlns:a16="http://schemas.microsoft.com/office/drawing/2014/main" id="{0263F9AE-F228-4A93-A84E-1E87F0AA1303}"/>
                </a:ext>
              </a:extLst>
            </p:cNvPr>
            <p:cNvGrpSpPr/>
            <p:nvPr/>
          </p:nvGrpSpPr>
          <p:grpSpPr>
            <a:xfrm>
              <a:off x="9873656" y="4615567"/>
              <a:ext cx="315536" cy="815133"/>
              <a:chOff x="9873656" y="4615567"/>
              <a:chExt cx="315536" cy="815133"/>
            </a:xfrm>
          </p:grpSpPr>
          <p:sp>
            <p:nvSpPr>
              <p:cNvPr id="80" name="Freeform: Shape 79">
                <a:extLst>
                  <a:ext uri="{FF2B5EF4-FFF2-40B4-BE49-F238E27FC236}">
                    <a16:creationId xmlns:a16="http://schemas.microsoft.com/office/drawing/2014/main" id="{5C16303E-17C7-4AF7-B3D6-84B19613320F}"/>
                  </a:ext>
                </a:extLst>
              </p:cNvPr>
              <p:cNvSpPr/>
              <p:nvPr/>
            </p:nvSpPr>
            <p:spPr>
              <a:xfrm>
                <a:off x="9873656" y="4615567"/>
                <a:ext cx="315536" cy="815133"/>
              </a:xfrm>
              <a:custGeom>
                <a:avLst/>
                <a:gdLst>
                  <a:gd name="connsiteX0" fmla="*/ 231451 w 309302"/>
                  <a:gd name="connsiteY0" fmla="*/ 730975 h 799031"/>
                  <a:gd name="connsiteX1" fmla="*/ 231193 w 309302"/>
                  <a:gd name="connsiteY1" fmla="*/ 703395 h 799031"/>
                  <a:gd name="connsiteX2" fmla="*/ 230420 w 309302"/>
                  <a:gd name="connsiteY2" fmla="*/ 675816 h 799031"/>
                  <a:gd name="connsiteX3" fmla="*/ 229131 w 309302"/>
                  <a:gd name="connsiteY3" fmla="*/ 648236 h 799031"/>
                  <a:gd name="connsiteX4" fmla="*/ 227327 w 309302"/>
                  <a:gd name="connsiteY4" fmla="*/ 620657 h 799031"/>
                  <a:gd name="connsiteX5" fmla="*/ 225008 w 309302"/>
                  <a:gd name="connsiteY5" fmla="*/ 593077 h 799031"/>
                  <a:gd name="connsiteX6" fmla="*/ 222430 w 309302"/>
                  <a:gd name="connsiteY6" fmla="*/ 565756 h 799031"/>
                  <a:gd name="connsiteX7" fmla="*/ 219079 w 309302"/>
                  <a:gd name="connsiteY7" fmla="*/ 538176 h 799031"/>
                  <a:gd name="connsiteX8" fmla="*/ 215470 w 309302"/>
                  <a:gd name="connsiteY8" fmla="*/ 510854 h 799031"/>
                  <a:gd name="connsiteX9" fmla="*/ 211089 w 309302"/>
                  <a:gd name="connsiteY9" fmla="*/ 483533 h 799031"/>
                  <a:gd name="connsiteX10" fmla="*/ 206449 w 309302"/>
                  <a:gd name="connsiteY10" fmla="*/ 456469 h 799031"/>
                  <a:gd name="connsiteX11" fmla="*/ 201036 w 309302"/>
                  <a:gd name="connsiteY11" fmla="*/ 429147 h 799031"/>
                  <a:gd name="connsiteX12" fmla="*/ 195366 w 309302"/>
                  <a:gd name="connsiteY12" fmla="*/ 402341 h 799031"/>
                  <a:gd name="connsiteX13" fmla="*/ 189180 w 309302"/>
                  <a:gd name="connsiteY13" fmla="*/ 375277 h 799031"/>
                  <a:gd name="connsiteX14" fmla="*/ 182478 w 309302"/>
                  <a:gd name="connsiteY14" fmla="*/ 348471 h 799031"/>
                  <a:gd name="connsiteX15" fmla="*/ 175261 w 309302"/>
                  <a:gd name="connsiteY15" fmla="*/ 321922 h 799031"/>
                  <a:gd name="connsiteX16" fmla="*/ 167529 w 309302"/>
                  <a:gd name="connsiteY16" fmla="*/ 295374 h 799031"/>
                  <a:gd name="connsiteX17" fmla="*/ 159538 w 309302"/>
                  <a:gd name="connsiteY17" fmla="*/ 269083 h 799031"/>
                  <a:gd name="connsiteX18" fmla="*/ 150775 w 309302"/>
                  <a:gd name="connsiteY18" fmla="*/ 242792 h 799031"/>
                  <a:gd name="connsiteX19" fmla="*/ 141753 w 309302"/>
                  <a:gd name="connsiteY19" fmla="*/ 216759 h 799031"/>
                  <a:gd name="connsiteX20" fmla="*/ 132217 w 309302"/>
                  <a:gd name="connsiteY20" fmla="*/ 190984 h 799031"/>
                  <a:gd name="connsiteX21" fmla="*/ 122164 w 309302"/>
                  <a:gd name="connsiteY21" fmla="*/ 165209 h 799031"/>
                  <a:gd name="connsiteX22" fmla="*/ 111596 w 309302"/>
                  <a:gd name="connsiteY22" fmla="*/ 139691 h 799031"/>
                  <a:gd name="connsiteX23" fmla="*/ 100513 w 309302"/>
                  <a:gd name="connsiteY23" fmla="*/ 114432 h 799031"/>
                  <a:gd name="connsiteX24" fmla="*/ 89172 w 309302"/>
                  <a:gd name="connsiteY24" fmla="*/ 89172 h 799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302" h="799031">
                    <a:moveTo>
                      <a:pt x="231451" y="730975"/>
                    </a:moveTo>
                    <a:lnTo>
                      <a:pt x="231193" y="703395"/>
                    </a:lnTo>
                    <a:lnTo>
                      <a:pt x="230420" y="675816"/>
                    </a:lnTo>
                    <a:lnTo>
                      <a:pt x="229131" y="648236"/>
                    </a:lnTo>
                    <a:lnTo>
                      <a:pt x="227327" y="620657"/>
                    </a:lnTo>
                    <a:lnTo>
                      <a:pt x="225008" y="593077"/>
                    </a:lnTo>
                    <a:lnTo>
                      <a:pt x="222430" y="565756"/>
                    </a:lnTo>
                    <a:lnTo>
                      <a:pt x="219079" y="538176"/>
                    </a:lnTo>
                    <a:lnTo>
                      <a:pt x="215470" y="510854"/>
                    </a:lnTo>
                    <a:lnTo>
                      <a:pt x="211089" y="483533"/>
                    </a:lnTo>
                    <a:lnTo>
                      <a:pt x="206449" y="456469"/>
                    </a:lnTo>
                    <a:lnTo>
                      <a:pt x="201036" y="429147"/>
                    </a:lnTo>
                    <a:lnTo>
                      <a:pt x="195366" y="402341"/>
                    </a:lnTo>
                    <a:lnTo>
                      <a:pt x="189180" y="375277"/>
                    </a:lnTo>
                    <a:lnTo>
                      <a:pt x="182478" y="348471"/>
                    </a:lnTo>
                    <a:lnTo>
                      <a:pt x="175261" y="321922"/>
                    </a:lnTo>
                    <a:lnTo>
                      <a:pt x="167529" y="295374"/>
                    </a:lnTo>
                    <a:lnTo>
                      <a:pt x="159538" y="269083"/>
                    </a:lnTo>
                    <a:lnTo>
                      <a:pt x="150775" y="242792"/>
                    </a:lnTo>
                    <a:lnTo>
                      <a:pt x="141753" y="216759"/>
                    </a:lnTo>
                    <a:lnTo>
                      <a:pt x="132217" y="190984"/>
                    </a:lnTo>
                    <a:lnTo>
                      <a:pt x="122164" y="165209"/>
                    </a:lnTo>
                    <a:lnTo>
                      <a:pt x="111596" y="139691"/>
                    </a:lnTo>
                    <a:lnTo>
                      <a:pt x="100513" y="114432"/>
                    </a:lnTo>
                    <a:lnTo>
                      <a:pt x="89172" y="89172"/>
                    </a:lnTo>
                  </a:path>
                </a:pathLst>
              </a:custGeom>
              <a:noFill/>
              <a:ln w="43937" cap="flat">
                <a:solidFill>
                  <a:srgbClr val="6C4F9C"/>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82" name="Freeform: Shape 81">
                <a:extLst>
                  <a:ext uri="{FF2B5EF4-FFF2-40B4-BE49-F238E27FC236}">
                    <a16:creationId xmlns:a16="http://schemas.microsoft.com/office/drawing/2014/main" id="{8C5F29F8-6750-4A07-9326-F94A86503F06}"/>
                  </a:ext>
                </a:extLst>
              </p:cNvPr>
              <p:cNvSpPr/>
              <p:nvPr/>
            </p:nvSpPr>
            <p:spPr>
              <a:xfrm>
                <a:off x="9873656" y="4615567"/>
                <a:ext cx="262946" cy="315535"/>
              </a:xfrm>
              <a:custGeom>
                <a:avLst/>
                <a:gdLst>
                  <a:gd name="connsiteX0" fmla="*/ 191500 w 257752"/>
                  <a:gd name="connsiteY0" fmla="*/ 193562 h 309302"/>
                  <a:gd name="connsiteX1" fmla="*/ 89172 w 257752"/>
                  <a:gd name="connsiteY1" fmla="*/ 89172 h 309302"/>
                  <a:gd name="connsiteX2" fmla="*/ 100513 w 257752"/>
                  <a:gd name="connsiteY2" fmla="*/ 234802 h 309302"/>
                </a:gdLst>
                <a:ahLst/>
                <a:cxnLst>
                  <a:cxn ang="0">
                    <a:pos x="connsiteX0" y="connsiteY0"/>
                  </a:cxn>
                  <a:cxn ang="0">
                    <a:pos x="connsiteX1" y="connsiteY1"/>
                  </a:cxn>
                  <a:cxn ang="0">
                    <a:pos x="connsiteX2" y="connsiteY2"/>
                  </a:cxn>
                </a:cxnLst>
                <a:rect l="l" t="t" r="r" b="b"/>
                <a:pathLst>
                  <a:path w="257752" h="309302">
                    <a:moveTo>
                      <a:pt x="191500" y="193562"/>
                    </a:moveTo>
                    <a:lnTo>
                      <a:pt x="89172" y="89172"/>
                    </a:lnTo>
                    <a:lnTo>
                      <a:pt x="100513" y="234802"/>
                    </a:lnTo>
                    <a:close/>
                  </a:path>
                </a:pathLst>
              </a:custGeom>
              <a:noFill/>
              <a:ln w="43937" cap="flat">
                <a:solidFill>
                  <a:srgbClr val="6C4F9C"/>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grpSp>
        <p:nvGrpSpPr>
          <p:cNvPr id="174" name="Group 173">
            <a:extLst>
              <a:ext uri="{FF2B5EF4-FFF2-40B4-BE49-F238E27FC236}">
                <a16:creationId xmlns:a16="http://schemas.microsoft.com/office/drawing/2014/main" id="{0FD6D015-3EB1-4877-87D8-64307497CF7E}"/>
              </a:ext>
            </a:extLst>
          </p:cNvPr>
          <p:cNvGrpSpPr/>
          <p:nvPr/>
        </p:nvGrpSpPr>
        <p:grpSpPr>
          <a:xfrm>
            <a:off x="8866970" y="3560333"/>
            <a:ext cx="975032" cy="855655"/>
            <a:chOff x="8859286" y="3964588"/>
            <a:chExt cx="975032" cy="855655"/>
          </a:xfrm>
        </p:grpSpPr>
        <p:sp>
          <p:nvSpPr>
            <p:cNvPr id="83" name="Freeform: Shape 82">
              <a:extLst>
                <a:ext uri="{FF2B5EF4-FFF2-40B4-BE49-F238E27FC236}">
                  <a16:creationId xmlns:a16="http://schemas.microsoft.com/office/drawing/2014/main" id="{6BB2F633-B0FE-4843-BF42-0D58C24A75C4}"/>
                </a:ext>
              </a:extLst>
            </p:cNvPr>
            <p:cNvSpPr/>
            <p:nvPr/>
          </p:nvSpPr>
          <p:spPr>
            <a:xfrm>
              <a:off x="8861417" y="3978815"/>
              <a:ext cx="972901" cy="841428"/>
            </a:xfrm>
            <a:custGeom>
              <a:avLst/>
              <a:gdLst>
                <a:gd name="connsiteX0" fmla="*/ 928569 w 953682"/>
                <a:gd name="connsiteY0" fmla="*/ 784743 h 824806"/>
                <a:gd name="connsiteX1" fmla="*/ 918259 w 953682"/>
                <a:gd name="connsiteY1" fmla="*/ 763350 h 824806"/>
                <a:gd name="connsiteX2" fmla="*/ 907691 w 953682"/>
                <a:gd name="connsiteY2" fmla="*/ 742214 h 824806"/>
                <a:gd name="connsiteX3" fmla="*/ 896865 w 953682"/>
                <a:gd name="connsiteY3" fmla="*/ 721336 h 824806"/>
                <a:gd name="connsiteX4" fmla="*/ 885524 w 953682"/>
                <a:gd name="connsiteY4" fmla="*/ 700458 h 824806"/>
                <a:gd name="connsiteX5" fmla="*/ 873925 w 953682"/>
                <a:gd name="connsiteY5" fmla="*/ 679838 h 824806"/>
                <a:gd name="connsiteX6" fmla="*/ 862069 w 953682"/>
                <a:gd name="connsiteY6" fmla="*/ 659475 h 824806"/>
                <a:gd name="connsiteX7" fmla="*/ 849439 w 953682"/>
                <a:gd name="connsiteY7" fmla="*/ 639371 h 824806"/>
                <a:gd name="connsiteX8" fmla="*/ 836809 w 953682"/>
                <a:gd name="connsiteY8" fmla="*/ 619524 h 824806"/>
                <a:gd name="connsiteX9" fmla="*/ 823664 w 953682"/>
                <a:gd name="connsiteY9" fmla="*/ 599677 h 824806"/>
                <a:gd name="connsiteX10" fmla="*/ 810518 w 953682"/>
                <a:gd name="connsiteY10" fmla="*/ 580088 h 824806"/>
                <a:gd name="connsiteX11" fmla="*/ 796600 w 953682"/>
                <a:gd name="connsiteY11" fmla="*/ 561014 h 824806"/>
                <a:gd name="connsiteX12" fmla="*/ 782423 w 953682"/>
                <a:gd name="connsiteY12" fmla="*/ 541940 h 824806"/>
                <a:gd name="connsiteX13" fmla="*/ 767989 w 953682"/>
                <a:gd name="connsiteY13" fmla="*/ 523125 h 824806"/>
                <a:gd name="connsiteX14" fmla="*/ 753298 w 953682"/>
                <a:gd name="connsiteY14" fmla="*/ 504566 h 824806"/>
                <a:gd name="connsiteX15" fmla="*/ 738348 w 953682"/>
                <a:gd name="connsiteY15" fmla="*/ 486524 h 824806"/>
                <a:gd name="connsiteX16" fmla="*/ 722883 w 953682"/>
                <a:gd name="connsiteY16" fmla="*/ 468481 h 824806"/>
                <a:gd name="connsiteX17" fmla="*/ 707417 w 953682"/>
                <a:gd name="connsiteY17" fmla="*/ 450954 h 824806"/>
                <a:gd name="connsiteX18" fmla="*/ 691179 w 953682"/>
                <a:gd name="connsiteY18" fmla="*/ 433427 h 824806"/>
                <a:gd name="connsiteX19" fmla="*/ 674941 w 953682"/>
                <a:gd name="connsiteY19" fmla="*/ 416415 h 824806"/>
                <a:gd name="connsiteX20" fmla="*/ 658445 w 953682"/>
                <a:gd name="connsiteY20" fmla="*/ 399404 h 824806"/>
                <a:gd name="connsiteX21" fmla="*/ 641433 w 953682"/>
                <a:gd name="connsiteY21" fmla="*/ 382907 h 824806"/>
                <a:gd name="connsiteX22" fmla="*/ 624422 w 953682"/>
                <a:gd name="connsiteY22" fmla="*/ 366669 h 824806"/>
                <a:gd name="connsiteX23" fmla="*/ 606894 w 953682"/>
                <a:gd name="connsiteY23" fmla="*/ 350688 h 824806"/>
                <a:gd name="connsiteX24" fmla="*/ 589109 w 953682"/>
                <a:gd name="connsiteY24" fmla="*/ 334966 h 824806"/>
                <a:gd name="connsiteX25" fmla="*/ 571067 w 953682"/>
                <a:gd name="connsiteY25" fmla="*/ 319758 h 824806"/>
                <a:gd name="connsiteX26" fmla="*/ 552766 w 953682"/>
                <a:gd name="connsiteY26" fmla="*/ 304809 h 824806"/>
                <a:gd name="connsiteX27" fmla="*/ 534208 w 953682"/>
                <a:gd name="connsiteY27" fmla="*/ 290117 h 824806"/>
                <a:gd name="connsiteX28" fmla="*/ 515392 w 953682"/>
                <a:gd name="connsiteY28" fmla="*/ 275683 h 824806"/>
                <a:gd name="connsiteX29" fmla="*/ 496319 w 953682"/>
                <a:gd name="connsiteY29" fmla="*/ 261764 h 824806"/>
                <a:gd name="connsiteX30" fmla="*/ 476987 w 953682"/>
                <a:gd name="connsiteY30" fmla="*/ 247845 h 824806"/>
                <a:gd name="connsiteX31" fmla="*/ 457656 w 953682"/>
                <a:gd name="connsiteY31" fmla="*/ 234442 h 824806"/>
                <a:gd name="connsiteX32" fmla="*/ 438067 w 953682"/>
                <a:gd name="connsiteY32" fmla="*/ 221555 h 824806"/>
                <a:gd name="connsiteX33" fmla="*/ 417962 w 953682"/>
                <a:gd name="connsiteY33" fmla="*/ 208925 h 824806"/>
                <a:gd name="connsiteX34" fmla="*/ 397857 w 953682"/>
                <a:gd name="connsiteY34" fmla="*/ 196553 h 824806"/>
                <a:gd name="connsiteX35" fmla="*/ 377237 w 953682"/>
                <a:gd name="connsiteY35" fmla="*/ 184696 h 824806"/>
                <a:gd name="connsiteX36" fmla="*/ 356617 w 953682"/>
                <a:gd name="connsiteY36" fmla="*/ 173097 h 824806"/>
                <a:gd name="connsiteX37" fmla="*/ 335997 w 953682"/>
                <a:gd name="connsiteY37" fmla="*/ 161756 h 824806"/>
                <a:gd name="connsiteX38" fmla="*/ 314861 w 953682"/>
                <a:gd name="connsiteY38" fmla="*/ 150931 h 824806"/>
                <a:gd name="connsiteX39" fmla="*/ 293726 w 953682"/>
                <a:gd name="connsiteY39" fmla="*/ 140363 h 824806"/>
                <a:gd name="connsiteX40" fmla="*/ 272332 w 953682"/>
                <a:gd name="connsiteY40" fmla="*/ 130310 h 824806"/>
                <a:gd name="connsiteX41" fmla="*/ 250681 w 953682"/>
                <a:gd name="connsiteY41" fmla="*/ 120516 h 824806"/>
                <a:gd name="connsiteX42" fmla="*/ 229030 w 953682"/>
                <a:gd name="connsiteY42" fmla="*/ 111237 h 824806"/>
                <a:gd name="connsiteX43" fmla="*/ 207121 w 953682"/>
                <a:gd name="connsiteY43" fmla="*/ 102215 h 824806"/>
                <a:gd name="connsiteX44" fmla="*/ 185212 w 953682"/>
                <a:gd name="connsiteY44" fmla="*/ 93710 h 824806"/>
                <a:gd name="connsiteX45" fmla="*/ 163045 w 953682"/>
                <a:gd name="connsiteY45" fmla="*/ 85462 h 824806"/>
                <a:gd name="connsiteX46" fmla="*/ 140621 w 953682"/>
                <a:gd name="connsiteY46" fmla="*/ 77729 h 824806"/>
                <a:gd name="connsiteX47" fmla="*/ 118196 w 953682"/>
                <a:gd name="connsiteY47" fmla="*/ 70254 h 824806"/>
                <a:gd name="connsiteX48" fmla="*/ 95514 w 953682"/>
                <a:gd name="connsiteY48" fmla="*/ 63037 h 824806"/>
                <a:gd name="connsiteX49" fmla="*/ 73089 w 953682"/>
                <a:gd name="connsiteY49" fmla="*/ 56593 h 824806"/>
                <a:gd name="connsiteX50" fmla="*/ 50150 w 953682"/>
                <a:gd name="connsiteY50" fmla="*/ 50150 h 82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53682" h="824806">
                  <a:moveTo>
                    <a:pt x="928569" y="784743"/>
                  </a:moveTo>
                  <a:lnTo>
                    <a:pt x="918259" y="763350"/>
                  </a:lnTo>
                  <a:lnTo>
                    <a:pt x="907691" y="742214"/>
                  </a:lnTo>
                  <a:lnTo>
                    <a:pt x="896865" y="721336"/>
                  </a:lnTo>
                  <a:lnTo>
                    <a:pt x="885524" y="700458"/>
                  </a:lnTo>
                  <a:lnTo>
                    <a:pt x="873925" y="679838"/>
                  </a:lnTo>
                  <a:lnTo>
                    <a:pt x="862069" y="659475"/>
                  </a:lnTo>
                  <a:lnTo>
                    <a:pt x="849439" y="639371"/>
                  </a:lnTo>
                  <a:lnTo>
                    <a:pt x="836809" y="619524"/>
                  </a:lnTo>
                  <a:lnTo>
                    <a:pt x="823664" y="599677"/>
                  </a:lnTo>
                  <a:lnTo>
                    <a:pt x="810518" y="580088"/>
                  </a:lnTo>
                  <a:lnTo>
                    <a:pt x="796600" y="561014"/>
                  </a:lnTo>
                  <a:lnTo>
                    <a:pt x="782423" y="541940"/>
                  </a:lnTo>
                  <a:lnTo>
                    <a:pt x="767989" y="523125"/>
                  </a:lnTo>
                  <a:lnTo>
                    <a:pt x="753298" y="504566"/>
                  </a:lnTo>
                  <a:lnTo>
                    <a:pt x="738348" y="486524"/>
                  </a:lnTo>
                  <a:lnTo>
                    <a:pt x="722883" y="468481"/>
                  </a:lnTo>
                  <a:lnTo>
                    <a:pt x="707417" y="450954"/>
                  </a:lnTo>
                  <a:lnTo>
                    <a:pt x="691179" y="433427"/>
                  </a:lnTo>
                  <a:lnTo>
                    <a:pt x="674941" y="416415"/>
                  </a:lnTo>
                  <a:lnTo>
                    <a:pt x="658445" y="399404"/>
                  </a:lnTo>
                  <a:lnTo>
                    <a:pt x="641433" y="382907"/>
                  </a:lnTo>
                  <a:lnTo>
                    <a:pt x="624422" y="366669"/>
                  </a:lnTo>
                  <a:lnTo>
                    <a:pt x="606894" y="350688"/>
                  </a:lnTo>
                  <a:lnTo>
                    <a:pt x="589109" y="334966"/>
                  </a:lnTo>
                  <a:lnTo>
                    <a:pt x="571067" y="319758"/>
                  </a:lnTo>
                  <a:lnTo>
                    <a:pt x="552766" y="304809"/>
                  </a:lnTo>
                  <a:lnTo>
                    <a:pt x="534208" y="290117"/>
                  </a:lnTo>
                  <a:lnTo>
                    <a:pt x="515392" y="275683"/>
                  </a:lnTo>
                  <a:lnTo>
                    <a:pt x="496319" y="261764"/>
                  </a:lnTo>
                  <a:lnTo>
                    <a:pt x="476987" y="247845"/>
                  </a:lnTo>
                  <a:lnTo>
                    <a:pt x="457656" y="234442"/>
                  </a:lnTo>
                  <a:lnTo>
                    <a:pt x="438067" y="221555"/>
                  </a:lnTo>
                  <a:lnTo>
                    <a:pt x="417962" y="208925"/>
                  </a:lnTo>
                  <a:lnTo>
                    <a:pt x="397857" y="196553"/>
                  </a:lnTo>
                  <a:lnTo>
                    <a:pt x="377237" y="184696"/>
                  </a:lnTo>
                  <a:lnTo>
                    <a:pt x="356617" y="173097"/>
                  </a:lnTo>
                  <a:lnTo>
                    <a:pt x="335997" y="161756"/>
                  </a:lnTo>
                  <a:lnTo>
                    <a:pt x="314861" y="150931"/>
                  </a:lnTo>
                  <a:lnTo>
                    <a:pt x="293726" y="140363"/>
                  </a:lnTo>
                  <a:lnTo>
                    <a:pt x="272332" y="130310"/>
                  </a:lnTo>
                  <a:lnTo>
                    <a:pt x="250681" y="120516"/>
                  </a:lnTo>
                  <a:lnTo>
                    <a:pt x="229030" y="111237"/>
                  </a:lnTo>
                  <a:lnTo>
                    <a:pt x="207121" y="102215"/>
                  </a:lnTo>
                  <a:lnTo>
                    <a:pt x="185212" y="93710"/>
                  </a:lnTo>
                  <a:lnTo>
                    <a:pt x="163045" y="85462"/>
                  </a:lnTo>
                  <a:lnTo>
                    <a:pt x="140621" y="77729"/>
                  </a:lnTo>
                  <a:lnTo>
                    <a:pt x="118196" y="70254"/>
                  </a:lnTo>
                  <a:lnTo>
                    <a:pt x="95514" y="63037"/>
                  </a:lnTo>
                  <a:lnTo>
                    <a:pt x="73089" y="56593"/>
                  </a:lnTo>
                  <a:lnTo>
                    <a:pt x="50150" y="50150"/>
                  </a:lnTo>
                </a:path>
              </a:pathLst>
            </a:custGeom>
            <a:noFill/>
            <a:ln w="24710" cap="flat">
              <a:solidFill>
                <a:srgbClr val="A3BD5E"/>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84" name="Freeform: Shape 83">
              <a:extLst>
                <a:ext uri="{FF2B5EF4-FFF2-40B4-BE49-F238E27FC236}">
                  <a16:creationId xmlns:a16="http://schemas.microsoft.com/office/drawing/2014/main" id="{4B02B24E-DA83-4AEC-8BEA-50738C77CD01}"/>
                </a:ext>
              </a:extLst>
            </p:cNvPr>
            <p:cNvSpPr/>
            <p:nvPr/>
          </p:nvSpPr>
          <p:spPr>
            <a:xfrm>
              <a:off x="8859286" y="3964588"/>
              <a:ext cx="236652" cy="184062"/>
            </a:xfrm>
            <a:custGeom>
              <a:avLst/>
              <a:gdLst>
                <a:gd name="connsiteX0" fmla="*/ 197869 w 231976"/>
                <a:gd name="connsiteY0" fmla="*/ 52239 h 180426"/>
                <a:gd name="connsiteX1" fmla="*/ 52239 w 231976"/>
                <a:gd name="connsiteY1" fmla="*/ 64096 h 180426"/>
                <a:gd name="connsiteX2" fmla="*/ 171578 w 231976"/>
                <a:gd name="connsiteY2" fmla="*/ 148638 h 180426"/>
              </a:gdLst>
              <a:ahLst/>
              <a:cxnLst>
                <a:cxn ang="0">
                  <a:pos x="connsiteX0" y="connsiteY0"/>
                </a:cxn>
                <a:cxn ang="0">
                  <a:pos x="connsiteX1" y="connsiteY1"/>
                </a:cxn>
                <a:cxn ang="0">
                  <a:pos x="connsiteX2" y="connsiteY2"/>
                </a:cxn>
              </a:cxnLst>
              <a:rect l="l" t="t" r="r" b="b"/>
              <a:pathLst>
                <a:path w="231976" h="180426">
                  <a:moveTo>
                    <a:pt x="197869" y="52239"/>
                  </a:moveTo>
                  <a:lnTo>
                    <a:pt x="52239" y="64096"/>
                  </a:lnTo>
                  <a:lnTo>
                    <a:pt x="171578" y="148638"/>
                  </a:lnTo>
                  <a:close/>
                </a:path>
              </a:pathLst>
            </a:custGeom>
            <a:solidFill>
              <a:srgbClr val="A3BD5E"/>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85" name="Freeform: Shape 84">
              <a:extLst>
                <a:ext uri="{FF2B5EF4-FFF2-40B4-BE49-F238E27FC236}">
                  <a16:creationId xmlns:a16="http://schemas.microsoft.com/office/drawing/2014/main" id="{41F5FF9D-3B8D-4225-9106-440DE807DEF7}"/>
                </a:ext>
              </a:extLst>
            </p:cNvPr>
            <p:cNvSpPr/>
            <p:nvPr/>
          </p:nvSpPr>
          <p:spPr>
            <a:xfrm>
              <a:off x="8861417" y="3966720"/>
              <a:ext cx="236652" cy="184062"/>
            </a:xfrm>
            <a:custGeom>
              <a:avLst/>
              <a:gdLst>
                <a:gd name="connsiteX0" fmla="*/ 195780 w 231976"/>
                <a:gd name="connsiteY0" fmla="*/ 50150 h 180426"/>
                <a:gd name="connsiteX1" fmla="*/ 50150 w 231976"/>
                <a:gd name="connsiteY1" fmla="*/ 62006 h 180426"/>
                <a:gd name="connsiteX2" fmla="*/ 169489 w 231976"/>
                <a:gd name="connsiteY2" fmla="*/ 146549 h 180426"/>
              </a:gdLst>
              <a:ahLst/>
              <a:cxnLst>
                <a:cxn ang="0">
                  <a:pos x="connsiteX0" y="connsiteY0"/>
                </a:cxn>
                <a:cxn ang="0">
                  <a:pos x="connsiteX1" y="connsiteY1"/>
                </a:cxn>
                <a:cxn ang="0">
                  <a:pos x="connsiteX2" y="connsiteY2"/>
                </a:cxn>
              </a:cxnLst>
              <a:rect l="l" t="t" r="r" b="b"/>
              <a:pathLst>
                <a:path w="231976" h="180426">
                  <a:moveTo>
                    <a:pt x="195780" y="50150"/>
                  </a:moveTo>
                  <a:lnTo>
                    <a:pt x="50150" y="62006"/>
                  </a:lnTo>
                  <a:lnTo>
                    <a:pt x="169489" y="146549"/>
                  </a:lnTo>
                  <a:close/>
                </a:path>
              </a:pathLst>
            </a:custGeom>
            <a:noFill/>
            <a:ln w="24710" cap="flat">
              <a:solidFill>
                <a:srgbClr val="A3BD5E"/>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95" name="Graphic 93">
            <a:extLst>
              <a:ext uri="{FF2B5EF4-FFF2-40B4-BE49-F238E27FC236}">
                <a16:creationId xmlns:a16="http://schemas.microsoft.com/office/drawing/2014/main" id="{002E5A88-5E5B-49FF-8431-E0939B8453A3}"/>
              </a:ext>
            </a:extLst>
          </p:cNvPr>
          <p:cNvGrpSpPr/>
          <p:nvPr/>
        </p:nvGrpSpPr>
        <p:grpSpPr>
          <a:xfrm flipH="1">
            <a:off x="7396688" y="7609078"/>
            <a:ext cx="2219643" cy="1390276"/>
            <a:chOff x="3829613" y="5325092"/>
            <a:chExt cx="2447361" cy="1532908"/>
          </a:xfrm>
        </p:grpSpPr>
        <p:sp>
          <p:nvSpPr>
            <p:cNvPr id="96" name="Freeform: Shape 95">
              <a:extLst>
                <a:ext uri="{FF2B5EF4-FFF2-40B4-BE49-F238E27FC236}">
                  <a16:creationId xmlns:a16="http://schemas.microsoft.com/office/drawing/2014/main" id="{45F0182B-DFB1-4AA9-B31F-5FE34D11E3D7}"/>
                </a:ext>
              </a:extLst>
            </p:cNvPr>
            <p:cNvSpPr/>
            <p:nvPr/>
          </p:nvSpPr>
          <p:spPr>
            <a:xfrm>
              <a:off x="4268814" y="5324490"/>
              <a:ext cx="1915535" cy="818193"/>
            </a:xfrm>
            <a:custGeom>
              <a:avLst/>
              <a:gdLst>
                <a:gd name="connsiteX0" fmla="*/ 502443 w 1915535"/>
                <a:gd name="connsiteY0" fmla="*/ 1805 h 818192"/>
                <a:gd name="connsiteX1" fmla="*/ 512983 w 1915535"/>
                <a:gd name="connsiteY1" fmla="*/ 9818 h 818192"/>
                <a:gd name="connsiteX2" fmla="*/ 538708 w 1915535"/>
                <a:gd name="connsiteY2" fmla="*/ 4235 h 818192"/>
                <a:gd name="connsiteX3" fmla="*/ 536855 w 1915535"/>
                <a:gd name="connsiteY3" fmla="*/ 11792 h 818192"/>
                <a:gd name="connsiteX4" fmla="*/ 541668 w 1915535"/>
                <a:gd name="connsiteY4" fmla="*/ 11142 h 818192"/>
                <a:gd name="connsiteX5" fmla="*/ 575359 w 1915535"/>
                <a:gd name="connsiteY5" fmla="*/ 7388 h 818192"/>
                <a:gd name="connsiteX6" fmla="*/ 604813 w 1915535"/>
                <a:gd name="connsiteY6" fmla="*/ 9361 h 818192"/>
                <a:gd name="connsiteX7" fmla="*/ 600482 w 1915535"/>
                <a:gd name="connsiteY7" fmla="*/ 20166 h 818192"/>
                <a:gd name="connsiteX8" fmla="*/ 635472 w 1915535"/>
                <a:gd name="connsiteY8" fmla="*/ 10444 h 818192"/>
                <a:gd name="connsiteX9" fmla="*/ 633065 w 1915535"/>
                <a:gd name="connsiteY9" fmla="*/ 21514 h 818192"/>
                <a:gd name="connsiteX10" fmla="*/ 660330 w 1915535"/>
                <a:gd name="connsiteY10" fmla="*/ 14824 h 818192"/>
                <a:gd name="connsiteX11" fmla="*/ 658886 w 1915535"/>
                <a:gd name="connsiteY11" fmla="*/ 22572 h 818192"/>
                <a:gd name="connsiteX12" fmla="*/ 698400 w 1915535"/>
                <a:gd name="connsiteY12" fmla="*/ 17206 h 818192"/>
                <a:gd name="connsiteX13" fmla="*/ 697414 w 1915535"/>
                <a:gd name="connsiteY13" fmla="*/ 24907 h 818192"/>
                <a:gd name="connsiteX14" fmla="*/ 745230 w 1915535"/>
                <a:gd name="connsiteY14" fmla="*/ 19203 h 818192"/>
                <a:gd name="connsiteX15" fmla="*/ 742727 w 1915535"/>
                <a:gd name="connsiteY15" fmla="*/ 30225 h 818192"/>
                <a:gd name="connsiteX16" fmla="*/ 770835 w 1915535"/>
                <a:gd name="connsiteY16" fmla="*/ 20936 h 818192"/>
                <a:gd name="connsiteX17" fmla="*/ 768837 w 1915535"/>
                <a:gd name="connsiteY17" fmla="*/ 39370 h 818192"/>
                <a:gd name="connsiteX18" fmla="*/ 843774 w 1915535"/>
                <a:gd name="connsiteY18" fmla="*/ 38190 h 818192"/>
                <a:gd name="connsiteX19" fmla="*/ 832295 w 1915535"/>
                <a:gd name="connsiteY19" fmla="*/ 44952 h 818192"/>
                <a:gd name="connsiteX20" fmla="*/ 939190 w 1915535"/>
                <a:gd name="connsiteY20" fmla="*/ 49982 h 818192"/>
                <a:gd name="connsiteX21" fmla="*/ 939021 w 1915535"/>
                <a:gd name="connsiteY21" fmla="*/ 53543 h 818192"/>
                <a:gd name="connsiteX22" fmla="*/ 911925 w 1915535"/>
                <a:gd name="connsiteY22" fmla="*/ 62086 h 818192"/>
                <a:gd name="connsiteX23" fmla="*/ 983493 w 1915535"/>
                <a:gd name="connsiteY23" fmla="*/ 68006 h 818192"/>
                <a:gd name="connsiteX24" fmla="*/ 983709 w 1915535"/>
                <a:gd name="connsiteY24" fmla="*/ 72073 h 818192"/>
                <a:gd name="connsiteX25" fmla="*/ 970185 w 1915535"/>
                <a:gd name="connsiteY25" fmla="*/ 79172 h 818192"/>
                <a:gd name="connsiteX26" fmla="*/ 1074890 w 1915535"/>
                <a:gd name="connsiteY26" fmla="*/ 96402 h 818192"/>
                <a:gd name="connsiteX27" fmla="*/ 1047480 w 1915535"/>
                <a:gd name="connsiteY27" fmla="*/ 98352 h 818192"/>
                <a:gd name="connsiteX28" fmla="*/ 1126340 w 1915535"/>
                <a:gd name="connsiteY28" fmla="*/ 118614 h 818192"/>
                <a:gd name="connsiteX29" fmla="*/ 1104489 w 1915535"/>
                <a:gd name="connsiteY29" fmla="*/ 123595 h 818192"/>
                <a:gd name="connsiteX30" fmla="*/ 1105018 w 1915535"/>
                <a:gd name="connsiteY30" fmla="*/ 124871 h 818192"/>
                <a:gd name="connsiteX31" fmla="*/ 1173001 w 1915535"/>
                <a:gd name="connsiteY31" fmla="*/ 132812 h 818192"/>
                <a:gd name="connsiteX32" fmla="*/ 1173169 w 1915535"/>
                <a:gd name="connsiteY32" fmla="*/ 135964 h 818192"/>
                <a:gd name="connsiteX33" fmla="*/ 1159476 w 1915535"/>
                <a:gd name="connsiteY33" fmla="*/ 141860 h 818192"/>
                <a:gd name="connsiteX34" fmla="*/ 1225413 w 1915535"/>
                <a:gd name="connsiteY34" fmla="*/ 161473 h 818192"/>
                <a:gd name="connsiteX35" fmla="*/ 1224739 w 1915535"/>
                <a:gd name="connsiteY35" fmla="*/ 164529 h 818192"/>
                <a:gd name="connsiteX36" fmla="*/ 1202047 w 1915535"/>
                <a:gd name="connsiteY36" fmla="*/ 167152 h 818192"/>
                <a:gd name="connsiteX37" fmla="*/ 1267815 w 1915535"/>
                <a:gd name="connsiteY37" fmla="*/ 187992 h 818192"/>
                <a:gd name="connsiteX38" fmla="*/ 1267237 w 1915535"/>
                <a:gd name="connsiteY38" fmla="*/ 192660 h 818192"/>
                <a:gd name="connsiteX39" fmla="*/ 1243871 w 1915535"/>
                <a:gd name="connsiteY39" fmla="*/ 195524 h 818192"/>
                <a:gd name="connsiteX40" fmla="*/ 1301192 w 1915535"/>
                <a:gd name="connsiteY40" fmla="*/ 204115 h 818192"/>
                <a:gd name="connsiteX41" fmla="*/ 1301313 w 1915535"/>
                <a:gd name="connsiteY41" fmla="*/ 205920 h 818192"/>
                <a:gd name="connsiteX42" fmla="*/ 1288655 w 1915535"/>
                <a:gd name="connsiteY42" fmla="*/ 210107 h 818192"/>
                <a:gd name="connsiteX43" fmla="*/ 1332669 w 1915535"/>
                <a:gd name="connsiteY43" fmla="*/ 221490 h 818192"/>
                <a:gd name="connsiteX44" fmla="*/ 1321695 w 1915535"/>
                <a:gd name="connsiteY44" fmla="*/ 228204 h 818192"/>
                <a:gd name="connsiteX45" fmla="*/ 1385731 w 1915535"/>
                <a:gd name="connsiteY45" fmla="*/ 247961 h 818192"/>
                <a:gd name="connsiteX46" fmla="*/ 1384937 w 1915535"/>
                <a:gd name="connsiteY46" fmla="*/ 250463 h 818192"/>
                <a:gd name="connsiteX47" fmla="*/ 1380605 w 1915535"/>
                <a:gd name="connsiteY47" fmla="*/ 252100 h 818192"/>
                <a:gd name="connsiteX48" fmla="*/ 1375961 w 1915535"/>
                <a:gd name="connsiteY48" fmla="*/ 250199 h 818192"/>
                <a:gd name="connsiteX49" fmla="*/ 1375528 w 1915535"/>
                <a:gd name="connsiteY49" fmla="*/ 251859 h 818192"/>
                <a:gd name="connsiteX50" fmla="*/ 1380774 w 1915535"/>
                <a:gd name="connsiteY50" fmla="*/ 251859 h 818192"/>
                <a:gd name="connsiteX51" fmla="*/ 1448154 w 1915535"/>
                <a:gd name="connsiteY51" fmla="*/ 283335 h 818192"/>
                <a:gd name="connsiteX52" fmla="*/ 1558298 w 1915535"/>
                <a:gd name="connsiteY52" fmla="*/ 307448 h 818192"/>
                <a:gd name="connsiteX53" fmla="*/ 1620649 w 1915535"/>
                <a:gd name="connsiteY53" fmla="*/ 328167 h 818192"/>
                <a:gd name="connsiteX54" fmla="*/ 1695321 w 1915535"/>
                <a:gd name="connsiteY54" fmla="*/ 350307 h 818192"/>
                <a:gd name="connsiteX55" fmla="*/ 1774493 w 1915535"/>
                <a:gd name="connsiteY55" fmla="*/ 386355 h 818192"/>
                <a:gd name="connsiteX56" fmla="*/ 1853136 w 1915535"/>
                <a:gd name="connsiteY56" fmla="*/ 453134 h 818192"/>
                <a:gd name="connsiteX57" fmla="*/ 1913249 w 1915535"/>
                <a:gd name="connsiteY57" fmla="*/ 625917 h 818192"/>
                <a:gd name="connsiteX58" fmla="*/ 1900760 w 1915535"/>
                <a:gd name="connsiteY58" fmla="*/ 780460 h 818192"/>
                <a:gd name="connsiteX59" fmla="*/ 1902781 w 1915535"/>
                <a:gd name="connsiteY59" fmla="*/ 810203 h 818192"/>
                <a:gd name="connsiteX60" fmla="*/ 1890556 w 1915535"/>
                <a:gd name="connsiteY60" fmla="*/ 817158 h 818192"/>
                <a:gd name="connsiteX61" fmla="*/ 1878861 w 1915535"/>
                <a:gd name="connsiteY61" fmla="*/ 800626 h 818192"/>
                <a:gd name="connsiteX62" fmla="*/ 1878380 w 1915535"/>
                <a:gd name="connsiteY62" fmla="*/ 733486 h 818192"/>
                <a:gd name="connsiteX63" fmla="*/ 1882615 w 1915535"/>
                <a:gd name="connsiteY63" fmla="*/ 619420 h 818192"/>
                <a:gd name="connsiteX64" fmla="*/ 1870896 w 1915535"/>
                <a:gd name="connsiteY64" fmla="*/ 542775 h 818192"/>
                <a:gd name="connsiteX65" fmla="*/ 1815018 w 1915535"/>
                <a:gd name="connsiteY65" fmla="*/ 476597 h 818192"/>
                <a:gd name="connsiteX66" fmla="*/ 1811168 w 1915535"/>
                <a:gd name="connsiteY66" fmla="*/ 475923 h 818192"/>
                <a:gd name="connsiteX67" fmla="*/ 1810686 w 1915535"/>
                <a:gd name="connsiteY67" fmla="*/ 474504 h 818192"/>
                <a:gd name="connsiteX68" fmla="*/ 1810518 w 1915535"/>
                <a:gd name="connsiteY68" fmla="*/ 475153 h 818192"/>
                <a:gd name="connsiteX69" fmla="*/ 1811432 w 1915535"/>
                <a:gd name="connsiteY69" fmla="*/ 475755 h 818192"/>
                <a:gd name="connsiteX70" fmla="*/ 1813165 w 1915535"/>
                <a:gd name="connsiteY70" fmla="*/ 478811 h 818192"/>
                <a:gd name="connsiteX71" fmla="*/ 1852823 w 1915535"/>
                <a:gd name="connsiteY71" fmla="*/ 577235 h 818192"/>
                <a:gd name="connsiteX72" fmla="*/ 1857275 w 1915535"/>
                <a:gd name="connsiteY72" fmla="*/ 656142 h 818192"/>
                <a:gd name="connsiteX73" fmla="*/ 1853136 w 1915535"/>
                <a:gd name="connsiteY73" fmla="*/ 664421 h 818192"/>
                <a:gd name="connsiteX74" fmla="*/ 1825293 w 1915535"/>
                <a:gd name="connsiteY74" fmla="*/ 749248 h 818192"/>
                <a:gd name="connsiteX75" fmla="*/ 1807317 w 1915535"/>
                <a:gd name="connsiteY75" fmla="*/ 786861 h 818192"/>
                <a:gd name="connsiteX76" fmla="*/ 1787368 w 1915535"/>
                <a:gd name="connsiteY76" fmla="*/ 815112 h 818192"/>
                <a:gd name="connsiteX77" fmla="*/ 1786742 w 1915535"/>
                <a:gd name="connsiteY77" fmla="*/ 796727 h 818192"/>
                <a:gd name="connsiteX78" fmla="*/ 1788547 w 1915535"/>
                <a:gd name="connsiteY78" fmla="*/ 772109 h 818192"/>
                <a:gd name="connsiteX79" fmla="*/ 1788330 w 1915535"/>
                <a:gd name="connsiteY79" fmla="*/ 756828 h 818192"/>
                <a:gd name="connsiteX80" fmla="*/ 1791940 w 1915535"/>
                <a:gd name="connsiteY80" fmla="*/ 740007 h 818192"/>
                <a:gd name="connsiteX81" fmla="*/ 1789197 w 1915535"/>
                <a:gd name="connsiteY81" fmla="*/ 692167 h 818192"/>
                <a:gd name="connsiteX82" fmla="*/ 1766961 w 1915535"/>
                <a:gd name="connsiteY82" fmla="*/ 609915 h 818192"/>
                <a:gd name="connsiteX83" fmla="*/ 1678740 w 1915535"/>
                <a:gd name="connsiteY83" fmla="*/ 493779 h 818192"/>
                <a:gd name="connsiteX84" fmla="*/ 1594033 w 1915535"/>
                <a:gd name="connsiteY84" fmla="*/ 468656 h 818192"/>
                <a:gd name="connsiteX85" fmla="*/ 1575528 w 1915535"/>
                <a:gd name="connsiteY85" fmla="*/ 492913 h 818192"/>
                <a:gd name="connsiteX86" fmla="*/ 1587584 w 1915535"/>
                <a:gd name="connsiteY86" fmla="*/ 522368 h 818192"/>
                <a:gd name="connsiteX87" fmla="*/ 1622189 w 1915535"/>
                <a:gd name="connsiteY87" fmla="*/ 595115 h 818192"/>
                <a:gd name="connsiteX88" fmla="*/ 1607365 w 1915535"/>
                <a:gd name="connsiteY88" fmla="*/ 610107 h 818192"/>
                <a:gd name="connsiteX89" fmla="*/ 1591146 w 1915535"/>
                <a:gd name="connsiteY89" fmla="*/ 602455 h 818192"/>
                <a:gd name="connsiteX90" fmla="*/ 1512431 w 1915535"/>
                <a:gd name="connsiteY90" fmla="*/ 546216 h 818192"/>
                <a:gd name="connsiteX91" fmla="*/ 1441946 w 1915535"/>
                <a:gd name="connsiteY91" fmla="*/ 494886 h 818192"/>
                <a:gd name="connsiteX92" fmla="*/ 1368332 w 1915535"/>
                <a:gd name="connsiteY92" fmla="*/ 442065 h 818192"/>
                <a:gd name="connsiteX93" fmla="*/ 1277874 w 1915535"/>
                <a:gd name="connsiteY93" fmla="*/ 447239 h 818192"/>
                <a:gd name="connsiteX94" fmla="*/ 1227314 w 1915535"/>
                <a:gd name="connsiteY94" fmla="*/ 488798 h 818192"/>
                <a:gd name="connsiteX95" fmla="*/ 1182867 w 1915535"/>
                <a:gd name="connsiteY95" fmla="*/ 522873 h 818192"/>
                <a:gd name="connsiteX96" fmla="*/ 1111035 w 1915535"/>
                <a:gd name="connsiteY96" fmla="*/ 541932 h 818192"/>
                <a:gd name="connsiteX97" fmla="*/ 1061534 w 1915535"/>
                <a:gd name="connsiteY97" fmla="*/ 545229 h 818192"/>
                <a:gd name="connsiteX98" fmla="*/ 963038 w 1915535"/>
                <a:gd name="connsiteY98" fmla="*/ 606979 h 818192"/>
                <a:gd name="connsiteX99" fmla="*/ 906029 w 1915535"/>
                <a:gd name="connsiteY99" fmla="*/ 635543 h 818192"/>
                <a:gd name="connsiteX100" fmla="*/ 838263 w 1915535"/>
                <a:gd name="connsiteY100" fmla="*/ 656696 h 818192"/>
                <a:gd name="connsiteX101" fmla="*/ 832632 w 1915535"/>
                <a:gd name="connsiteY101" fmla="*/ 658549 h 818192"/>
                <a:gd name="connsiteX102" fmla="*/ 748310 w 1915535"/>
                <a:gd name="connsiteY102" fmla="*/ 620840 h 818192"/>
                <a:gd name="connsiteX103" fmla="*/ 722200 w 1915535"/>
                <a:gd name="connsiteY103" fmla="*/ 528625 h 818192"/>
                <a:gd name="connsiteX104" fmla="*/ 734425 w 1915535"/>
                <a:gd name="connsiteY104" fmla="*/ 425749 h 818192"/>
                <a:gd name="connsiteX105" fmla="*/ 714187 w 1915535"/>
                <a:gd name="connsiteY105" fmla="*/ 329106 h 818192"/>
                <a:gd name="connsiteX106" fmla="*/ 731465 w 1915535"/>
                <a:gd name="connsiteY106" fmla="*/ 265070 h 818192"/>
                <a:gd name="connsiteX107" fmla="*/ 737914 w 1915535"/>
                <a:gd name="connsiteY107" fmla="*/ 294838 h 818192"/>
                <a:gd name="connsiteX108" fmla="*/ 749152 w 1915535"/>
                <a:gd name="connsiteY108" fmla="*/ 281458 h 818192"/>
                <a:gd name="connsiteX109" fmla="*/ 766334 w 1915535"/>
                <a:gd name="connsiteY109" fmla="*/ 278932 h 818192"/>
                <a:gd name="connsiteX110" fmla="*/ 790038 w 1915535"/>
                <a:gd name="connsiteY110" fmla="*/ 290531 h 818192"/>
                <a:gd name="connsiteX111" fmla="*/ 792733 w 1915535"/>
                <a:gd name="connsiteY111" fmla="*/ 250030 h 818192"/>
                <a:gd name="connsiteX112" fmla="*/ 863002 w 1915535"/>
                <a:gd name="connsiteY112" fmla="*/ 277199 h 818192"/>
                <a:gd name="connsiteX113" fmla="*/ 857659 w 1915535"/>
                <a:gd name="connsiteY113" fmla="*/ 245963 h 818192"/>
                <a:gd name="connsiteX114" fmla="*/ 916738 w 1915535"/>
                <a:gd name="connsiteY114" fmla="*/ 260209 h 818192"/>
                <a:gd name="connsiteX115" fmla="*/ 906414 w 1915535"/>
                <a:gd name="connsiteY115" fmla="*/ 246180 h 818192"/>
                <a:gd name="connsiteX116" fmla="*/ 913393 w 1915535"/>
                <a:gd name="connsiteY116" fmla="*/ 245001 h 818192"/>
                <a:gd name="connsiteX117" fmla="*/ 976971 w 1915535"/>
                <a:gd name="connsiteY117" fmla="*/ 253303 h 818192"/>
                <a:gd name="connsiteX118" fmla="*/ 987199 w 1915535"/>
                <a:gd name="connsiteY118" fmla="*/ 252990 h 818192"/>
                <a:gd name="connsiteX119" fmla="*/ 985514 w 1915535"/>
                <a:gd name="connsiteY119" fmla="*/ 243220 h 818192"/>
                <a:gd name="connsiteX120" fmla="*/ 979185 w 1915535"/>
                <a:gd name="connsiteY120" fmla="*/ 232511 h 818192"/>
                <a:gd name="connsiteX121" fmla="*/ 1055277 w 1915535"/>
                <a:gd name="connsiteY121" fmla="*/ 261003 h 818192"/>
                <a:gd name="connsiteX122" fmla="*/ 1057684 w 1915535"/>
                <a:gd name="connsiteY122" fmla="*/ 242666 h 818192"/>
                <a:gd name="connsiteX123" fmla="*/ 1052895 w 1915535"/>
                <a:gd name="connsiteY123" fmla="*/ 224329 h 818192"/>
                <a:gd name="connsiteX124" fmla="*/ 1053208 w 1915535"/>
                <a:gd name="connsiteY124" fmla="*/ 214439 h 818192"/>
                <a:gd name="connsiteX125" fmla="*/ 1063411 w 1915535"/>
                <a:gd name="connsiteY125" fmla="*/ 216219 h 818192"/>
                <a:gd name="connsiteX126" fmla="*/ 1111275 w 1915535"/>
                <a:gd name="connsiteY126" fmla="*/ 237637 h 818192"/>
                <a:gd name="connsiteX127" fmla="*/ 1112262 w 1915535"/>
                <a:gd name="connsiteY127" fmla="*/ 238214 h 818192"/>
                <a:gd name="connsiteX128" fmla="*/ 1111251 w 1915535"/>
                <a:gd name="connsiteY128" fmla="*/ 237661 h 818192"/>
                <a:gd name="connsiteX129" fmla="*/ 1099748 w 1915535"/>
                <a:gd name="connsiteY129" fmla="*/ 218169 h 818192"/>
                <a:gd name="connsiteX130" fmla="*/ 1124439 w 1915535"/>
                <a:gd name="connsiteY130" fmla="*/ 218361 h 818192"/>
                <a:gd name="connsiteX131" fmla="*/ 1147468 w 1915535"/>
                <a:gd name="connsiteY131" fmla="*/ 223343 h 818192"/>
                <a:gd name="connsiteX132" fmla="*/ 1177669 w 1915535"/>
                <a:gd name="connsiteY132" fmla="*/ 228420 h 818192"/>
                <a:gd name="connsiteX133" fmla="*/ 1197450 w 1915535"/>
                <a:gd name="connsiteY133" fmla="*/ 229720 h 818192"/>
                <a:gd name="connsiteX134" fmla="*/ 1225991 w 1915535"/>
                <a:gd name="connsiteY134" fmla="*/ 237757 h 818192"/>
                <a:gd name="connsiteX135" fmla="*/ 1269716 w 1915535"/>
                <a:gd name="connsiteY135" fmla="*/ 245482 h 818192"/>
                <a:gd name="connsiteX136" fmla="*/ 1294117 w 1915535"/>
                <a:gd name="connsiteY136" fmla="*/ 259295 h 818192"/>
                <a:gd name="connsiteX137" fmla="*/ 1293107 w 1915535"/>
                <a:gd name="connsiteY137" fmla="*/ 247118 h 818192"/>
                <a:gd name="connsiteX138" fmla="*/ 1415042 w 1915535"/>
                <a:gd name="connsiteY138" fmla="*/ 292287 h 818192"/>
                <a:gd name="connsiteX139" fmla="*/ 1379137 w 1915535"/>
                <a:gd name="connsiteY139" fmla="*/ 262616 h 818192"/>
                <a:gd name="connsiteX140" fmla="*/ 1298160 w 1915535"/>
                <a:gd name="connsiteY140" fmla="*/ 227217 h 818192"/>
                <a:gd name="connsiteX141" fmla="*/ 1277729 w 1915535"/>
                <a:gd name="connsiteY141" fmla="*/ 228589 h 818192"/>
                <a:gd name="connsiteX142" fmla="*/ 1225894 w 1915535"/>
                <a:gd name="connsiteY142" fmla="*/ 199615 h 818192"/>
                <a:gd name="connsiteX143" fmla="*/ 1220576 w 1915535"/>
                <a:gd name="connsiteY143" fmla="*/ 211455 h 818192"/>
                <a:gd name="connsiteX144" fmla="*/ 1183637 w 1915535"/>
                <a:gd name="connsiteY144" fmla="*/ 183708 h 818192"/>
                <a:gd name="connsiteX145" fmla="*/ 1177886 w 1915535"/>
                <a:gd name="connsiteY145" fmla="*/ 195235 h 818192"/>
                <a:gd name="connsiteX146" fmla="*/ 1122610 w 1915535"/>
                <a:gd name="connsiteY146" fmla="*/ 155649 h 818192"/>
                <a:gd name="connsiteX147" fmla="*/ 1119216 w 1915535"/>
                <a:gd name="connsiteY147" fmla="*/ 167537 h 818192"/>
                <a:gd name="connsiteX148" fmla="*/ 1080641 w 1915535"/>
                <a:gd name="connsiteY148" fmla="*/ 146890 h 818192"/>
                <a:gd name="connsiteX149" fmla="*/ 1090123 w 1915535"/>
                <a:gd name="connsiteY149" fmla="*/ 168042 h 818192"/>
                <a:gd name="connsiteX150" fmla="*/ 1087066 w 1915535"/>
                <a:gd name="connsiteY150" fmla="*/ 169799 h 818192"/>
                <a:gd name="connsiteX151" fmla="*/ 1081026 w 1915535"/>
                <a:gd name="connsiteY151" fmla="*/ 164794 h 818192"/>
                <a:gd name="connsiteX152" fmla="*/ 1043341 w 1915535"/>
                <a:gd name="connsiteY152" fmla="*/ 133726 h 818192"/>
                <a:gd name="connsiteX153" fmla="*/ 1003274 w 1915535"/>
                <a:gd name="connsiteY153" fmla="*/ 124269 h 818192"/>
                <a:gd name="connsiteX154" fmla="*/ 992878 w 1915535"/>
                <a:gd name="connsiteY154" fmla="*/ 122103 h 818192"/>
                <a:gd name="connsiteX155" fmla="*/ 1003418 w 1915535"/>
                <a:gd name="connsiteY155" fmla="*/ 144267 h 818192"/>
                <a:gd name="connsiteX156" fmla="*/ 1000482 w 1915535"/>
                <a:gd name="connsiteY156" fmla="*/ 146697 h 818192"/>
                <a:gd name="connsiteX157" fmla="*/ 926724 w 1915535"/>
                <a:gd name="connsiteY157" fmla="*/ 104416 h 818192"/>
                <a:gd name="connsiteX158" fmla="*/ 933775 w 1915535"/>
                <a:gd name="connsiteY158" fmla="*/ 123451 h 818192"/>
                <a:gd name="connsiteX159" fmla="*/ 867718 w 1915535"/>
                <a:gd name="connsiteY159" fmla="*/ 96138 h 818192"/>
                <a:gd name="connsiteX160" fmla="*/ 876237 w 1915535"/>
                <a:gd name="connsiteY160" fmla="*/ 125039 h 818192"/>
                <a:gd name="connsiteX161" fmla="*/ 816774 w 1915535"/>
                <a:gd name="connsiteY161" fmla="*/ 93130 h 818192"/>
                <a:gd name="connsiteX162" fmla="*/ 820576 w 1915535"/>
                <a:gd name="connsiteY162" fmla="*/ 118566 h 818192"/>
                <a:gd name="connsiteX163" fmla="*/ 787656 w 1915535"/>
                <a:gd name="connsiteY163" fmla="*/ 95632 h 818192"/>
                <a:gd name="connsiteX164" fmla="*/ 787656 w 1915535"/>
                <a:gd name="connsiteY164" fmla="*/ 124269 h 818192"/>
                <a:gd name="connsiteX165" fmla="*/ 739815 w 1915535"/>
                <a:gd name="connsiteY165" fmla="*/ 85862 h 818192"/>
                <a:gd name="connsiteX166" fmla="*/ 746361 w 1915535"/>
                <a:gd name="connsiteY166" fmla="*/ 126796 h 818192"/>
                <a:gd name="connsiteX167" fmla="*/ 708219 w 1915535"/>
                <a:gd name="connsiteY167" fmla="*/ 98472 h 818192"/>
                <a:gd name="connsiteX168" fmla="*/ 701625 w 1915535"/>
                <a:gd name="connsiteY168" fmla="*/ 110143 h 818192"/>
                <a:gd name="connsiteX169" fmla="*/ 662376 w 1915535"/>
                <a:gd name="connsiteY169" fmla="*/ 79653 h 818192"/>
                <a:gd name="connsiteX170" fmla="*/ 660186 w 1915535"/>
                <a:gd name="connsiteY170" fmla="*/ 119143 h 818192"/>
                <a:gd name="connsiteX171" fmla="*/ 613790 w 1915535"/>
                <a:gd name="connsiteY171" fmla="*/ 82854 h 818192"/>
                <a:gd name="connsiteX172" fmla="*/ 611191 w 1915535"/>
                <a:gd name="connsiteY172" fmla="*/ 85838 h 818192"/>
                <a:gd name="connsiteX173" fmla="*/ 624161 w 1915535"/>
                <a:gd name="connsiteY173" fmla="*/ 127542 h 818192"/>
                <a:gd name="connsiteX174" fmla="*/ 579955 w 1915535"/>
                <a:gd name="connsiteY174" fmla="*/ 95753 h 818192"/>
                <a:gd name="connsiteX175" fmla="*/ 589869 w 1915535"/>
                <a:gd name="connsiteY175" fmla="*/ 139646 h 818192"/>
                <a:gd name="connsiteX176" fmla="*/ 586693 w 1915535"/>
                <a:gd name="connsiteY176" fmla="*/ 140416 h 818192"/>
                <a:gd name="connsiteX177" fmla="*/ 544724 w 1915535"/>
                <a:gd name="connsiteY177" fmla="*/ 105523 h 818192"/>
                <a:gd name="connsiteX178" fmla="*/ 543377 w 1915535"/>
                <a:gd name="connsiteY178" fmla="*/ 113873 h 818192"/>
                <a:gd name="connsiteX179" fmla="*/ 538179 w 1915535"/>
                <a:gd name="connsiteY179" fmla="*/ 128745 h 818192"/>
                <a:gd name="connsiteX180" fmla="*/ 526435 w 1915535"/>
                <a:gd name="connsiteY180" fmla="*/ 118133 h 818192"/>
                <a:gd name="connsiteX181" fmla="*/ 506943 w 1915535"/>
                <a:gd name="connsiteY181" fmla="*/ 96065 h 818192"/>
                <a:gd name="connsiteX182" fmla="*/ 503430 w 1915535"/>
                <a:gd name="connsiteY182" fmla="*/ 109325 h 818192"/>
                <a:gd name="connsiteX183" fmla="*/ 464445 w 1915535"/>
                <a:gd name="connsiteY183" fmla="*/ 100854 h 818192"/>
                <a:gd name="connsiteX184" fmla="*/ 395260 w 1915535"/>
                <a:gd name="connsiteY184" fmla="*/ 104199 h 818192"/>
                <a:gd name="connsiteX185" fmla="*/ 374997 w 1915535"/>
                <a:gd name="connsiteY185" fmla="*/ 104705 h 818192"/>
                <a:gd name="connsiteX186" fmla="*/ 325088 w 1915535"/>
                <a:gd name="connsiteY186" fmla="*/ 100662 h 818192"/>
                <a:gd name="connsiteX187" fmla="*/ 186741 w 1915535"/>
                <a:gd name="connsiteY187" fmla="*/ 174107 h 818192"/>
                <a:gd name="connsiteX188" fmla="*/ 160631 w 1915535"/>
                <a:gd name="connsiteY188" fmla="*/ 328913 h 818192"/>
                <a:gd name="connsiteX189" fmla="*/ 165131 w 1915535"/>
                <a:gd name="connsiteY189" fmla="*/ 378968 h 818192"/>
                <a:gd name="connsiteX190" fmla="*/ 162748 w 1915535"/>
                <a:gd name="connsiteY190" fmla="*/ 381013 h 818192"/>
                <a:gd name="connsiteX191" fmla="*/ 157984 w 1915535"/>
                <a:gd name="connsiteY191" fmla="*/ 371099 h 818192"/>
                <a:gd name="connsiteX192" fmla="*/ 143930 w 1915535"/>
                <a:gd name="connsiteY192" fmla="*/ 400674 h 818192"/>
                <a:gd name="connsiteX193" fmla="*/ 140657 w 1915535"/>
                <a:gd name="connsiteY193" fmla="*/ 400313 h 818192"/>
                <a:gd name="connsiteX194" fmla="*/ 139406 w 1915535"/>
                <a:gd name="connsiteY194" fmla="*/ 382313 h 818192"/>
                <a:gd name="connsiteX195" fmla="*/ 136157 w 1915535"/>
                <a:gd name="connsiteY195" fmla="*/ 380965 h 818192"/>
                <a:gd name="connsiteX196" fmla="*/ 115052 w 1915535"/>
                <a:gd name="connsiteY196" fmla="*/ 417014 h 818192"/>
                <a:gd name="connsiteX197" fmla="*/ 112068 w 1915535"/>
                <a:gd name="connsiteY197" fmla="*/ 416099 h 818192"/>
                <a:gd name="connsiteX198" fmla="*/ 115774 w 1915535"/>
                <a:gd name="connsiteY198" fmla="*/ 386548 h 818192"/>
                <a:gd name="connsiteX199" fmla="*/ 104873 w 1915535"/>
                <a:gd name="connsiteY199" fmla="*/ 395356 h 818192"/>
                <a:gd name="connsiteX200" fmla="*/ 101913 w 1915535"/>
                <a:gd name="connsiteY200" fmla="*/ 394128 h 818192"/>
                <a:gd name="connsiteX201" fmla="*/ 110913 w 1915535"/>
                <a:gd name="connsiteY201" fmla="*/ 354301 h 818192"/>
                <a:gd name="connsiteX202" fmla="*/ 72314 w 1915535"/>
                <a:gd name="connsiteY202" fmla="*/ 388954 h 818192"/>
                <a:gd name="connsiteX203" fmla="*/ 79461 w 1915535"/>
                <a:gd name="connsiteY203" fmla="*/ 361593 h 818192"/>
                <a:gd name="connsiteX204" fmla="*/ 57659 w 1915535"/>
                <a:gd name="connsiteY204" fmla="*/ 376994 h 818192"/>
                <a:gd name="connsiteX205" fmla="*/ 57707 w 1915535"/>
                <a:gd name="connsiteY205" fmla="*/ 370112 h 818192"/>
                <a:gd name="connsiteX206" fmla="*/ 71833 w 1915535"/>
                <a:gd name="connsiteY206" fmla="*/ 343521 h 818192"/>
                <a:gd name="connsiteX207" fmla="*/ 75466 w 1915535"/>
                <a:gd name="connsiteY207" fmla="*/ 340585 h 818192"/>
                <a:gd name="connsiteX208" fmla="*/ 74696 w 1915535"/>
                <a:gd name="connsiteY208" fmla="*/ 339815 h 818192"/>
                <a:gd name="connsiteX209" fmla="*/ 71760 w 1915535"/>
                <a:gd name="connsiteY209" fmla="*/ 343448 h 818192"/>
                <a:gd name="connsiteX210" fmla="*/ 66587 w 1915535"/>
                <a:gd name="connsiteY210" fmla="*/ 336494 h 818192"/>
                <a:gd name="connsiteX211" fmla="*/ 77512 w 1915535"/>
                <a:gd name="connsiteY211" fmla="*/ 310432 h 818192"/>
                <a:gd name="connsiteX212" fmla="*/ 46685 w 1915535"/>
                <a:gd name="connsiteY212" fmla="*/ 329130 h 818192"/>
                <a:gd name="connsiteX213" fmla="*/ 46685 w 1915535"/>
                <a:gd name="connsiteY213" fmla="*/ 316424 h 818192"/>
                <a:gd name="connsiteX214" fmla="*/ 31717 w 1915535"/>
                <a:gd name="connsiteY214" fmla="*/ 328095 h 818192"/>
                <a:gd name="connsiteX215" fmla="*/ 31717 w 1915535"/>
                <a:gd name="connsiteY215" fmla="*/ 315197 h 818192"/>
                <a:gd name="connsiteX216" fmla="*/ 28757 w 1915535"/>
                <a:gd name="connsiteY216" fmla="*/ 313272 h 818192"/>
                <a:gd name="connsiteX217" fmla="*/ 14054 w 1915535"/>
                <a:gd name="connsiteY217" fmla="*/ 328962 h 818192"/>
                <a:gd name="connsiteX218" fmla="*/ 1805 w 1915535"/>
                <a:gd name="connsiteY218" fmla="*/ 318734 h 818192"/>
                <a:gd name="connsiteX219" fmla="*/ 16484 w 1915535"/>
                <a:gd name="connsiteY219" fmla="*/ 307087 h 818192"/>
                <a:gd name="connsiteX220" fmla="*/ 11599 w 1915535"/>
                <a:gd name="connsiteY220" fmla="*/ 304969 h 818192"/>
                <a:gd name="connsiteX221" fmla="*/ 11743 w 1915535"/>
                <a:gd name="connsiteY221" fmla="*/ 305138 h 818192"/>
                <a:gd name="connsiteX222" fmla="*/ 23415 w 1915535"/>
                <a:gd name="connsiteY222" fmla="*/ 291782 h 818192"/>
                <a:gd name="connsiteX223" fmla="*/ 15690 w 1915535"/>
                <a:gd name="connsiteY223" fmla="*/ 289688 h 818192"/>
                <a:gd name="connsiteX224" fmla="*/ 36049 w 1915535"/>
                <a:gd name="connsiteY224" fmla="*/ 276044 h 818192"/>
                <a:gd name="connsiteX225" fmla="*/ 23631 w 1915535"/>
                <a:gd name="connsiteY225" fmla="*/ 276044 h 818192"/>
                <a:gd name="connsiteX226" fmla="*/ 23824 w 1915535"/>
                <a:gd name="connsiteY226" fmla="*/ 276308 h 818192"/>
                <a:gd name="connsiteX227" fmla="*/ 34966 w 1915535"/>
                <a:gd name="connsiteY227" fmla="*/ 260330 h 818192"/>
                <a:gd name="connsiteX228" fmla="*/ 27602 w 1915535"/>
                <a:gd name="connsiteY228" fmla="*/ 258717 h 818192"/>
                <a:gd name="connsiteX229" fmla="*/ 27867 w 1915535"/>
                <a:gd name="connsiteY229" fmla="*/ 258838 h 818192"/>
                <a:gd name="connsiteX230" fmla="*/ 56455 w 1915535"/>
                <a:gd name="connsiteY230" fmla="*/ 240501 h 818192"/>
                <a:gd name="connsiteX231" fmla="*/ 44688 w 1915535"/>
                <a:gd name="connsiteY231" fmla="*/ 240501 h 818192"/>
                <a:gd name="connsiteX232" fmla="*/ 42666 w 1915535"/>
                <a:gd name="connsiteY232" fmla="*/ 237950 h 818192"/>
                <a:gd name="connsiteX233" fmla="*/ 75202 w 1915535"/>
                <a:gd name="connsiteY233" fmla="*/ 203273 h 818192"/>
                <a:gd name="connsiteX234" fmla="*/ 77873 w 1915535"/>
                <a:gd name="connsiteY234" fmla="*/ 205487 h 818192"/>
                <a:gd name="connsiteX235" fmla="*/ 71014 w 1915535"/>
                <a:gd name="connsiteY235" fmla="*/ 201997 h 818192"/>
                <a:gd name="connsiteX236" fmla="*/ 89857 w 1915535"/>
                <a:gd name="connsiteY236" fmla="*/ 192347 h 818192"/>
                <a:gd name="connsiteX237" fmla="*/ 122825 w 1915535"/>
                <a:gd name="connsiteY237" fmla="*/ 171989 h 818192"/>
                <a:gd name="connsiteX238" fmla="*/ 111322 w 1915535"/>
                <a:gd name="connsiteY238" fmla="*/ 171387 h 818192"/>
                <a:gd name="connsiteX239" fmla="*/ 112526 w 1915535"/>
                <a:gd name="connsiteY239" fmla="*/ 169270 h 818192"/>
                <a:gd name="connsiteX240" fmla="*/ 140609 w 1915535"/>
                <a:gd name="connsiteY240" fmla="*/ 142630 h 818192"/>
                <a:gd name="connsiteX241" fmla="*/ 160558 w 1915535"/>
                <a:gd name="connsiteY241" fmla="*/ 128288 h 818192"/>
                <a:gd name="connsiteX242" fmla="*/ 153074 w 1915535"/>
                <a:gd name="connsiteY242" fmla="*/ 125135 h 818192"/>
                <a:gd name="connsiteX243" fmla="*/ 182096 w 1915535"/>
                <a:gd name="connsiteY243" fmla="*/ 115726 h 818192"/>
                <a:gd name="connsiteX244" fmla="*/ 178486 w 1915535"/>
                <a:gd name="connsiteY244" fmla="*/ 114186 h 818192"/>
                <a:gd name="connsiteX245" fmla="*/ 243485 w 1915535"/>
                <a:gd name="connsiteY245" fmla="*/ 78715 h 818192"/>
                <a:gd name="connsiteX246" fmla="*/ 219131 w 1915535"/>
                <a:gd name="connsiteY246" fmla="*/ 77584 h 818192"/>
                <a:gd name="connsiteX247" fmla="*/ 238961 w 1915535"/>
                <a:gd name="connsiteY247" fmla="*/ 67381 h 818192"/>
                <a:gd name="connsiteX248" fmla="*/ 278475 w 1915535"/>
                <a:gd name="connsiteY248" fmla="*/ 49669 h 818192"/>
                <a:gd name="connsiteX249" fmla="*/ 295079 w 1915535"/>
                <a:gd name="connsiteY249" fmla="*/ 38648 h 818192"/>
                <a:gd name="connsiteX250" fmla="*/ 318975 w 1915535"/>
                <a:gd name="connsiteY250" fmla="*/ 34677 h 818192"/>
                <a:gd name="connsiteX251" fmla="*/ 304609 w 1915535"/>
                <a:gd name="connsiteY251" fmla="*/ 30562 h 818192"/>
                <a:gd name="connsiteX252" fmla="*/ 304897 w 1915535"/>
                <a:gd name="connsiteY252" fmla="*/ 28204 h 818192"/>
                <a:gd name="connsiteX253" fmla="*/ 341066 w 1915535"/>
                <a:gd name="connsiteY253" fmla="*/ 28204 h 818192"/>
                <a:gd name="connsiteX254" fmla="*/ 334521 w 1915535"/>
                <a:gd name="connsiteY254" fmla="*/ 16436 h 818192"/>
                <a:gd name="connsiteX255" fmla="*/ 389147 w 1915535"/>
                <a:gd name="connsiteY255" fmla="*/ 20286 h 818192"/>
                <a:gd name="connsiteX256" fmla="*/ 383444 w 1915535"/>
                <a:gd name="connsiteY256" fmla="*/ 13813 h 818192"/>
                <a:gd name="connsiteX257" fmla="*/ 398773 w 1915535"/>
                <a:gd name="connsiteY257" fmla="*/ 13741 h 818192"/>
                <a:gd name="connsiteX258" fmla="*/ 433883 w 1915535"/>
                <a:gd name="connsiteY258" fmla="*/ 9987 h 818192"/>
                <a:gd name="connsiteX259" fmla="*/ 456841 w 1915535"/>
                <a:gd name="connsiteY259" fmla="*/ 13789 h 818192"/>
                <a:gd name="connsiteX260" fmla="*/ 457202 w 1915535"/>
                <a:gd name="connsiteY260" fmla="*/ 15185 h 818192"/>
                <a:gd name="connsiteX261" fmla="*/ 457996 w 1915535"/>
                <a:gd name="connsiteY261" fmla="*/ 14679 h 818192"/>
                <a:gd name="connsiteX262" fmla="*/ 456696 w 1915535"/>
                <a:gd name="connsiteY262" fmla="*/ 13885 h 818192"/>
                <a:gd name="connsiteX263" fmla="*/ 456335 w 1915535"/>
                <a:gd name="connsiteY263" fmla="*/ 5655 h 818192"/>
                <a:gd name="connsiteX264" fmla="*/ 474480 w 1915535"/>
                <a:gd name="connsiteY264" fmla="*/ 12850 h 818192"/>
                <a:gd name="connsiteX265" fmla="*/ 475996 w 1915535"/>
                <a:gd name="connsiteY265" fmla="*/ 1805 h 818192"/>
                <a:gd name="connsiteX266" fmla="*/ 502443 w 1915535"/>
                <a:gd name="connsiteY266" fmla="*/ 1805 h 818192"/>
                <a:gd name="connsiteX267" fmla="*/ 434316 w 1915535"/>
                <a:gd name="connsiteY267" fmla="*/ 15064 h 818192"/>
                <a:gd name="connsiteX268" fmla="*/ 433594 w 1915535"/>
                <a:gd name="connsiteY268" fmla="*/ 14415 h 818192"/>
                <a:gd name="connsiteX269" fmla="*/ 432824 w 1915535"/>
                <a:gd name="connsiteY269" fmla="*/ 15016 h 818192"/>
                <a:gd name="connsiteX270" fmla="*/ 433546 w 1915535"/>
                <a:gd name="connsiteY270" fmla="*/ 15666 h 818192"/>
                <a:gd name="connsiteX271" fmla="*/ 434316 w 1915535"/>
                <a:gd name="connsiteY271" fmla="*/ 15064 h 81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1915535" h="818192">
                  <a:moveTo>
                    <a:pt x="502443" y="1805"/>
                  </a:moveTo>
                  <a:cubicBezTo>
                    <a:pt x="501721" y="10059"/>
                    <a:pt x="504464" y="12706"/>
                    <a:pt x="512983" y="9818"/>
                  </a:cubicBezTo>
                  <a:cubicBezTo>
                    <a:pt x="520852" y="7171"/>
                    <a:pt x="529299" y="6185"/>
                    <a:pt x="538708" y="4235"/>
                  </a:cubicBezTo>
                  <a:cubicBezTo>
                    <a:pt x="537938" y="7412"/>
                    <a:pt x="537457" y="9361"/>
                    <a:pt x="536855" y="11792"/>
                  </a:cubicBezTo>
                  <a:cubicBezTo>
                    <a:pt x="538684" y="11551"/>
                    <a:pt x="540176" y="11358"/>
                    <a:pt x="541668" y="11142"/>
                  </a:cubicBezTo>
                  <a:cubicBezTo>
                    <a:pt x="553123" y="9481"/>
                    <a:pt x="567297" y="2912"/>
                    <a:pt x="575359" y="7388"/>
                  </a:cubicBezTo>
                  <a:cubicBezTo>
                    <a:pt x="586236" y="13428"/>
                    <a:pt x="594610" y="7195"/>
                    <a:pt x="604813" y="9361"/>
                  </a:cubicBezTo>
                  <a:cubicBezTo>
                    <a:pt x="603466" y="12730"/>
                    <a:pt x="602142" y="16027"/>
                    <a:pt x="600482" y="20166"/>
                  </a:cubicBezTo>
                  <a:cubicBezTo>
                    <a:pt x="612081" y="16941"/>
                    <a:pt x="622910" y="13933"/>
                    <a:pt x="635472" y="10444"/>
                  </a:cubicBezTo>
                  <a:cubicBezTo>
                    <a:pt x="634437" y="15209"/>
                    <a:pt x="633835" y="17904"/>
                    <a:pt x="633065" y="21514"/>
                  </a:cubicBezTo>
                  <a:cubicBezTo>
                    <a:pt x="642234" y="19252"/>
                    <a:pt x="650536" y="17230"/>
                    <a:pt x="660330" y="14824"/>
                  </a:cubicBezTo>
                  <a:cubicBezTo>
                    <a:pt x="659608" y="18650"/>
                    <a:pt x="659199" y="20888"/>
                    <a:pt x="658886" y="22572"/>
                  </a:cubicBezTo>
                  <a:cubicBezTo>
                    <a:pt x="672170" y="20768"/>
                    <a:pt x="685021" y="19035"/>
                    <a:pt x="698400" y="17206"/>
                  </a:cubicBezTo>
                  <a:cubicBezTo>
                    <a:pt x="697871" y="21297"/>
                    <a:pt x="697606" y="23439"/>
                    <a:pt x="697414" y="24907"/>
                  </a:cubicBezTo>
                  <a:cubicBezTo>
                    <a:pt x="712983" y="23054"/>
                    <a:pt x="728240" y="21225"/>
                    <a:pt x="745230" y="19203"/>
                  </a:cubicBezTo>
                  <a:cubicBezTo>
                    <a:pt x="744099" y="24185"/>
                    <a:pt x="743497" y="26832"/>
                    <a:pt x="742727" y="30225"/>
                  </a:cubicBezTo>
                  <a:cubicBezTo>
                    <a:pt x="752353" y="27048"/>
                    <a:pt x="761209" y="24137"/>
                    <a:pt x="770835" y="20936"/>
                  </a:cubicBezTo>
                  <a:cubicBezTo>
                    <a:pt x="770113" y="27554"/>
                    <a:pt x="769535" y="33041"/>
                    <a:pt x="768837" y="39370"/>
                  </a:cubicBezTo>
                  <a:cubicBezTo>
                    <a:pt x="794682" y="35519"/>
                    <a:pt x="818964" y="29720"/>
                    <a:pt x="843774" y="38190"/>
                  </a:cubicBezTo>
                  <a:cubicBezTo>
                    <a:pt x="839466" y="40717"/>
                    <a:pt x="835953" y="42787"/>
                    <a:pt x="832295" y="44952"/>
                  </a:cubicBezTo>
                  <a:cubicBezTo>
                    <a:pt x="868416" y="46661"/>
                    <a:pt x="903791" y="48321"/>
                    <a:pt x="939190" y="49982"/>
                  </a:cubicBezTo>
                  <a:cubicBezTo>
                    <a:pt x="939142" y="51161"/>
                    <a:pt x="939070" y="52364"/>
                    <a:pt x="939021" y="53543"/>
                  </a:cubicBezTo>
                  <a:cubicBezTo>
                    <a:pt x="931008" y="56070"/>
                    <a:pt x="922994" y="58597"/>
                    <a:pt x="911925" y="62086"/>
                  </a:cubicBezTo>
                  <a:cubicBezTo>
                    <a:pt x="938324" y="64276"/>
                    <a:pt x="960920" y="66129"/>
                    <a:pt x="983493" y="68006"/>
                  </a:cubicBezTo>
                  <a:cubicBezTo>
                    <a:pt x="983565" y="69354"/>
                    <a:pt x="983637" y="70726"/>
                    <a:pt x="983709" y="72073"/>
                  </a:cubicBezTo>
                  <a:cubicBezTo>
                    <a:pt x="979209" y="74431"/>
                    <a:pt x="974685" y="76814"/>
                    <a:pt x="970185" y="79172"/>
                  </a:cubicBezTo>
                  <a:cubicBezTo>
                    <a:pt x="1004838" y="81771"/>
                    <a:pt x="1038865" y="83793"/>
                    <a:pt x="1074890" y="96402"/>
                  </a:cubicBezTo>
                  <a:cubicBezTo>
                    <a:pt x="1063411" y="97221"/>
                    <a:pt x="1055446" y="97774"/>
                    <a:pt x="1047480" y="98352"/>
                  </a:cubicBezTo>
                  <a:cubicBezTo>
                    <a:pt x="1074240" y="103092"/>
                    <a:pt x="1101553" y="104777"/>
                    <a:pt x="1126340" y="118614"/>
                  </a:cubicBezTo>
                  <a:cubicBezTo>
                    <a:pt x="1118567" y="120395"/>
                    <a:pt x="1111516" y="121983"/>
                    <a:pt x="1104489" y="123595"/>
                  </a:cubicBezTo>
                  <a:cubicBezTo>
                    <a:pt x="1104657" y="124028"/>
                    <a:pt x="1104850" y="124437"/>
                    <a:pt x="1105018" y="124871"/>
                  </a:cubicBezTo>
                  <a:cubicBezTo>
                    <a:pt x="1127687" y="127518"/>
                    <a:pt x="1150332" y="130165"/>
                    <a:pt x="1173001" y="132812"/>
                  </a:cubicBezTo>
                  <a:cubicBezTo>
                    <a:pt x="1173049" y="133871"/>
                    <a:pt x="1173121" y="134906"/>
                    <a:pt x="1173169" y="135964"/>
                  </a:cubicBezTo>
                  <a:cubicBezTo>
                    <a:pt x="1168428" y="138010"/>
                    <a:pt x="1163688" y="140055"/>
                    <a:pt x="1159476" y="141860"/>
                  </a:cubicBezTo>
                  <a:cubicBezTo>
                    <a:pt x="1181544" y="148430"/>
                    <a:pt x="1203466" y="154951"/>
                    <a:pt x="1225413" y="161473"/>
                  </a:cubicBezTo>
                  <a:cubicBezTo>
                    <a:pt x="1225197" y="162483"/>
                    <a:pt x="1224980" y="163518"/>
                    <a:pt x="1224739" y="164529"/>
                  </a:cubicBezTo>
                  <a:cubicBezTo>
                    <a:pt x="1217664" y="165347"/>
                    <a:pt x="1210614" y="166165"/>
                    <a:pt x="1202047" y="167152"/>
                  </a:cubicBezTo>
                  <a:cubicBezTo>
                    <a:pt x="1225317" y="174516"/>
                    <a:pt x="1246566" y="181254"/>
                    <a:pt x="1267815" y="187992"/>
                  </a:cubicBezTo>
                  <a:cubicBezTo>
                    <a:pt x="1267622" y="189556"/>
                    <a:pt x="1267430" y="191096"/>
                    <a:pt x="1267237" y="192660"/>
                  </a:cubicBezTo>
                  <a:cubicBezTo>
                    <a:pt x="1260595" y="193479"/>
                    <a:pt x="1253954" y="194273"/>
                    <a:pt x="1243871" y="195524"/>
                  </a:cubicBezTo>
                  <a:cubicBezTo>
                    <a:pt x="1265264" y="198725"/>
                    <a:pt x="1283216" y="201420"/>
                    <a:pt x="1301192" y="204115"/>
                  </a:cubicBezTo>
                  <a:cubicBezTo>
                    <a:pt x="1301240" y="204717"/>
                    <a:pt x="1301265" y="205318"/>
                    <a:pt x="1301313" y="205920"/>
                  </a:cubicBezTo>
                  <a:cubicBezTo>
                    <a:pt x="1297679" y="207123"/>
                    <a:pt x="1294069" y="208326"/>
                    <a:pt x="1288655" y="210107"/>
                  </a:cubicBezTo>
                  <a:cubicBezTo>
                    <a:pt x="1303503" y="213933"/>
                    <a:pt x="1316522" y="217302"/>
                    <a:pt x="1332669" y="221490"/>
                  </a:cubicBezTo>
                  <a:cubicBezTo>
                    <a:pt x="1326965" y="224979"/>
                    <a:pt x="1324583" y="226447"/>
                    <a:pt x="1321695" y="228204"/>
                  </a:cubicBezTo>
                  <a:cubicBezTo>
                    <a:pt x="1343498" y="234942"/>
                    <a:pt x="1364626" y="241463"/>
                    <a:pt x="1385731" y="247961"/>
                  </a:cubicBezTo>
                  <a:cubicBezTo>
                    <a:pt x="1385466" y="248803"/>
                    <a:pt x="1385202" y="249645"/>
                    <a:pt x="1384937" y="250463"/>
                  </a:cubicBezTo>
                  <a:cubicBezTo>
                    <a:pt x="1383493" y="251017"/>
                    <a:pt x="1382049" y="251546"/>
                    <a:pt x="1380605" y="252100"/>
                  </a:cubicBezTo>
                  <a:cubicBezTo>
                    <a:pt x="1379065" y="251474"/>
                    <a:pt x="1377501" y="250824"/>
                    <a:pt x="1375961" y="250199"/>
                  </a:cubicBezTo>
                  <a:cubicBezTo>
                    <a:pt x="1375816" y="250752"/>
                    <a:pt x="1375672" y="251305"/>
                    <a:pt x="1375528" y="251859"/>
                  </a:cubicBezTo>
                  <a:cubicBezTo>
                    <a:pt x="1377284" y="251859"/>
                    <a:pt x="1379017" y="251859"/>
                    <a:pt x="1380774" y="251859"/>
                  </a:cubicBezTo>
                  <a:cubicBezTo>
                    <a:pt x="1403154" y="262592"/>
                    <a:pt x="1424619" y="276477"/>
                    <a:pt x="1448154" y="283335"/>
                  </a:cubicBezTo>
                  <a:cubicBezTo>
                    <a:pt x="1484155" y="293803"/>
                    <a:pt x="1521792" y="298544"/>
                    <a:pt x="1558298" y="307448"/>
                  </a:cubicBezTo>
                  <a:cubicBezTo>
                    <a:pt x="1579498" y="312622"/>
                    <a:pt x="1599761" y="321550"/>
                    <a:pt x="1620649" y="328167"/>
                  </a:cubicBezTo>
                  <a:cubicBezTo>
                    <a:pt x="1645411" y="335988"/>
                    <a:pt x="1670125" y="344146"/>
                    <a:pt x="1695321" y="350307"/>
                  </a:cubicBezTo>
                  <a:cubicBezTo>
                    <a:pt x="1724174" y="357358"/>
                    <a:pt x="1751343" y="367609"/>
                    <a:pt x="1774493" y="386355"/>
                  </a:cubicBezTo>
                  <a:cubicBezTo>
                    <a:pt x="1801229" y="408013"/>
                    <a:pt x="1828951" y="428853"/>
                    <a:pt x="1853136" y="453134"/>
                  </a:cubicBezTo>
                  <a:cubicBezTo>
                    <a:pt x="1900375" y="500614"/>
                    <a:pt x="1917533" y="560125"/>
                    <a:pt x="1913249" y="625917"/>
                  </a:cubicBezTo>
                  <a:cubicBezTo>
                    <a:pt x="1909880" y="677488"/>
                    <a:pt x="1904610" y="728913"/>
                    <a:pt x="1900760" y="780460"/>
                  </a:cubicBezTo>
                  <a:cubicBezTo>
                    <a:pt x="1900038" y="790278"/>
                    <a:pt x="1902035" y="800289"/>
                    <a:pt x="1902781" y="810203"/>
                  </a:cubicBezTo>
                  <a:cubicBezTo>
                    <a:pt x="1898883" y="812417"/>
                    <a:pt x="1894984" y="814631"/>
                    <a:pt x="1890556" y="817158"/>
                  </a:cubicBezTo>
                  <a:cubicBezTo>
                    <a:pt x="1886971" y="812080"/>
                    <a:pt x="1882904" y="806353"/>
                    <a:pt x="1878861" y="800626"/>
                  </a:cubicBezTo>
                  <a:cubicBezTo>
                    <a:pt x="1878644" y="778246"/>
                    <a:pt x="1877730" y="755842"/>
                    <a:pt x="1878380" y="733486"/>
                  </a:cubicBezTo>
                  <a:cubicBezTo>
                    <a:pt x="1879487" y="695440"/>
                    <a:pt x="1883409" y="657394"/>
                    <a:pt x="1882615" y="619420"/>
                  </a:cubicBezTo>
                  <a:cubicBezTo>
                    <a:pt x="1882062" y="593743"/>
                    <a:pt x="1877898" y="567489"/>
                    <a:pt x="1870896" y="542775"/>
                  </a:cubicBezTo>
                  <a:cubicBezTo>
                    <a:pt x="1862545" y="513344"/>
                    <a:pt x="1842355" y="491325"/>
                    <a:pt x="1815018" y="476597"/>
                  </a:cubicBezTo>
                  <a:cubicBezTo>
                    <a:pt x="1813742" y="476381"/>
                    <a:pt x="1812443" y="476164"/>
                    <a:pt x="1811168" y="475923"/>
                  </a:cubicBezTo>
                  <a:cubicBezTo>
                    <a:pt x="1810999" y="475442"/>
                    <a:pt x="1810831" y="474985"/>
                    <a:pt x="1810686" y="474504"/>
                  </a:cubicBezTo>
                  <a:cubicBezTo>
                    <a:pt x="1810614" y="474720"/>
                    <a:pt x="1810422" y="475081"/>
                    <a:pt x="1810518" y="475153"/>
                  </a:cubicBezTo>
                  <a:cubicBezTo>
                    <a:pt x="1810758" y="475418"/>
                    <a:pt x="1811119" y="475562"/>
                    <a:pt x="1811432" y="475755"/>
                  </a:cubicBezTo>
                  <a:cubicBezTo>
                    <a:pt x="1812010" y="476766"/>
                    <a:pt x="1812587" y="477800"/>
                    <a:pt x="1813165" y="478811"/>
                  </a:cubicBezTo>
                  <a:cubicBezTo>
                    <a:pt x="1830997" y="509782"/>
                    <a:pt x="1848227" y="541307"/>
                    <a:pt x="1852823" y="577235"/>
                  </a:cubicBezTo>
                  <a:cubicBezTo>
                    <a:pt x="1856168" y="603297"/>
                    <a:pt x="1855928" y="629816"/>
                    <a:pt x="1857275" y="656142"/>
                  </a:cubicBezTo>
                  <a:cubicBezTo>
                    <a:pt x="1855879" y="658886"/>
                    <a:pt x="1854074" y="661509"/>
                    <a:pt x="1853136" y="664421"/>
                  </a:cubicBezTo>
                  <a:cubicBezTo>
                    <a:pt x="1843871" y="692696"/>
                    <a:pt x="1835352" y="721237"/>
                    <a:pt x="1825293" y="749248"/>
                  </a:cubicBezTo>
                  <a:cubicBezTo>
                    <a:pt x="1820625" y="762267"/>
                    <a:pt x="1811095" y="773697"/>
                    <a:pt x="1807317" y="786861"/>
                  </a:cubicBezTo>
                  <a:cubicBezTo>
                    <a:pt x="1803732" y="799302"/>
                    <a:pt x="1794924" y="806377"/>
                    <a:pt x="1787368" y="815112"/>
                  </a:cubicBezTo>
                  <a:cubicBezTo>
                    <a:pt x="1787127" y="808976"/>
                    <a:pt x="1786526" y="802840"/>
                    <a:pt x="1786742" y="796727"/>
                  </a:cubicBezTo>
                  <a:cubicBezTo>
                    <a:pt x="1787031" y="788497"/>
                    <a:pt x="1788162" y="780315"/>
                    <a:pt x="1788547" y="772109"/>
                  </a:cubicBezTo>
                  <a:cubicBezTo>
                    <a:pt x="1788788" y="767032"/>
                    <a:pt x="1787729" y="761858"/>
                    <a:pt x="1788330" y="756828"/>
                  </a:cubicBezTo>
                  <a:cubicBezTo>
                    <a:pt x="1789004" y="751149"/>
                    <a:pt x="1792012" y="745590"/>
                    <a:pt x="1791940" y="740007"/>
                  </a:cubicBezTo>
                  <a:cubicBezTo>
                    <a:pt x="1791723" y="724028"/>
                    <a:pt x="1792469" y="707640"/>
                    <a:pt x="1789197" y="692167"/>
                  </a:cubicBezTo>
                  <a:cubicBezTo>
                    <a:pt x="1783349" y="664372"/>
                    <a:pt x="1777381" y="636169"/>
                    <a:pt x="1766961" y="609915"/>
                  </a:cubicBezTo>
                  <a:cubicBezTo>
                    <a:pt x="1748503" y="563446"/>
                    <a:pt x="1721936" y="521790"/>
                    <a:pt x="1678740" y="493779"/>
                  </a:cubicBezTo>
                  <a:cubicBezTo>
                    <a:pt x="1653160" y="477199"/>
                    <a:pt x="1625293" y="466731"/>
                    <a:pt x="1594033" y="468656"/>
                  </a:cubicBezTo>
                  <a:cubicBezTo>
                    <a:pt x="1580654" y="469474"/>
                    <a:pt x="1572014" y="480159"/>
                    <a:pt x="1575528" y="492913"/>
                  </a:cubicBezTo>
                  <a:cubicBezTo>
                    <a:pt x="1578343" y="503068"/>
                    <a:pt x="1582531" y="513079"/>
                    <a:pt x="1587584" y="522368"/>
                  </a:cubicBezTo>
                  <a:cubicBezTo>
                    <a:pt x="1600435" y="546023"/>
                    <a:pt x="1616510" y="568042"/>
                    <a:pt x="1622189" y="595115"/>
                  </a:cubicBezTo>
                  <a:cubicBezTo>
                    <a:pt x="1624644" y="606738"/>
                    <a:pt x="1618820" y="613187"/>
                    <a:pt x="1607365" y="610107"/>
                  </a:cubicBezTo>
                  <a:cubicBezTo>
                    <a:pt x="1601662" y="608567"/>
                    <a:pt x="1595983" y="605848"/>
                    <a:pt x="1591146" y="602455"/>
                  </a:cubicBezTo>
                  <a:cubicBezTo>
                    <a:pt x="1564747" y="583925"/>
                    <a:pt x="1538565" y="565106"/>
                    <a:pt x="1512431" y="546216"/>
                  </a:cubicBezTo>
                  <a:cubicBezTo>
                    <a:pt x="1488872" y="529202"/>
                    <a:pt x="1465481" y="511948"/>
                    <a:pt x="1441946" y="494886"/>
                  </a:cubicBezTo>
                  <a:cubicBezTo>
                    <a:pt x="1417496" y="477151"/>
                    <a:pt x="1393432" y="458838"/>
                    <a:pt x="1368332" y="442065"/>
                  </a:cubicBezTo>
                  <a:cubicBezTo>
                    <a:pt x="1335123" y="419853"/>
                    <a:pt x="1306077" y="422885"/>
                    <a:pt x="1277874" y="447239"/>
                  </a:cubicBezTo>
                  <a:cubicBezTo>
                    <a:pt x="1261366" y="461485"/>
                    <a:pt x="1244352" y="475177"/>
                    <a:pt x="1227314" y="488798"/>
                  </a:cubicBezTo>
                  <a:cubicBezTo>
                    <a:pt x="1212731" y="500469"/>
                    <a:pt x="1198413" y="512598"/>
                    <a:pt x="1182867" y="522873"/>
                  </a:cubicBezTo>
                  <a:cubicBezTo>
                    <a:pt x="1161353" y="537095"/>
                    <a:pt x="1138901" y="546986"/>
                    <a:pt x="1111035" y="541932"/>
                  </a:cubicBezTo>
                  <a:cubicBezTo>
                    <a:pt x="1095104" y="539045"/>
                    <a:pt x="1076285" y="539357"/>
                    <a:pt x="1061534" y="545229"/>
                  </a:cubicBezTo>
                  <a:cubicBezTo>
                    <a:pt x="1025293" y="559668"/>
                    <a:pt x="994274" y="583708"/>
                    <a:pt x="963038" y="606979"/>
                  </a:cubicBezTo>
                  <a:cubicBezTo>
                    <a:pt x="945880" y="619757"/>
                    <a:pt x="928240" y="631693"/>
                    <a:pt x="906029" y="635543"/>
                  </a:cubicBezTo>
                  <a:cubicBezTo>
                    <a:pt x="882686" y="639586"/>
                    <a:pt x="858718" y="642787"/>
                    <a:pt x="838263" y="656696"/>
                  </a:cubicBezTo>
                  <a:cubicBezTo>
                    <a:pt x="836675" y="657779"/>
                    <a:pt x="834557" y="658429"/>
                    <a:pt x="832632" y="658549"/>
                  </a:cubicBezTo>
                  <a:cubicBezTo>
                    <a:pt x="797931" y="660763"/>
                    <a:pt x="769246" y="649043"/>
                    <a:pt x="748310" y="620840"/>
                  </a:cubicBezTo>
                  <a:cubicBezTo>
                    <a:pt x="728024" y="593503"/>
                    <a:pt x="721262" y="561112"/>
                    <a:pt x="722200" y="528625"/>
                  </a:cubicBezTo>
                  <a:cubicBezTo>
                    <a:pt x="723187" y="494237"/>
                    <a:pt x="730526" y="460089"/>
                    <a:pt x="734425" y="425749"/>
                  </a:cubicBezTo>
                  <a:cubicBezTo>
                    <a:pt x="738323" y="391433"/>
                    <a:pt x="735676" y="358224"/>
                    <a:pt x="714187" y="329106"/>
                  </a:cubicBezTo>
                  <a:cubicBezTo>
                    <a:pt x="713513" y="306269"/>
                    <a:pt x="716617" y="284490"/>
                    <a:pt x="731465" y="265070"/>
                  </a:cubicBezTo>
                  <a:cubicBezTo>
                    <a:pt x="733799" y="275827"/>
                    <a:pt x="735845" y="285333"/>
                    <a:pt x="737914" y="294838"/>
                  </a:cubicBezTo>
                  <a:cubicBezTo>
                    <a:pt x="743810" y="290049"/>
                    <a:pt x="746289" y="285621"/>
                    <a:pt x="749152" y="281458"/>
                  </a:cubicBezTo>
                  <a:cubicBezTo>
                    <a:pt x="753869" y="274600"/>
                    <a:pt x="758345" y="271977"/>
                    <a:pt x="766334" y="278932"/>
                  </a:cubicBezTo>
                  <a:cubicBezTo>
                    <a:pt x="772302" y="284129"/>
                    <a:pt x="780966" y="286271"/>
                    <a:pt x="790038" y="290531"/>
                  </a:cubicBezTo>
                  <a:cubicBezTo>
                    <a:pt x="786549" y="255565"/>
                    <a:pt x="786549" y="255517"/>
                    <a:pt x="792733" y="250030"/>
                  </a:cubicBezTo>
                  <a:cubicBezTo>
                    <a:pt x="815811" y="258958"/>
                    <a:pt x="837397" y="267308"/>
                    <a:pt x="863002" y="277199"/>
                  </a:cubicBezTo>
                  <a:cubicBezTo>
                    <a:pt x="861101" y="266033"/>
                    <a:pt x="859608" y="257394"/>
                    <a:pt x="857659" y="245963"/>
                  </a:cubicBezTo>
                  <a:cubicBezTo>
                    <a:pt x="877224" y="250680"/>
                    <a:pt x="896307" y="255276"/>
                    <a:pt x="916738" y="260209"/>
                  </a:cubicBezTo>
                  <a:cubicBezTo>
                    <a:pt x="913056" y="255204"/>
                    <a:pt x="910144" y="251281"/>
                    <a:pt x="906414" y="246180"/>
                  </a:cubicBezTo>
                  <a:cubicBezTo>
                    <a:pt x="909759" y="245578"/>
                    <a:pt x="911660" y="244784"/>
                    <a:pt x="913393" y="245001"/>
                  </a:cubicBezTo>
                  <a:cubicBezTo>
                    <a:pt x="934594" y="247696"/>
                    <a:pt x="955770" y="250632"/>
                    <a:pt x="976971" y="253303"/>
                  </a:cubicBezTo>
                  <a:cubicBezTo>
                    <a:pt x="980316" y="253712"/>
                    <a:pt x="983781" y="253134"/>
                    <a:pt x="987199" y="252990"/>
                  </a:cubicBezTo>
                  <a:cubicBezTo>
                    <a:pt x="986693" y="249717"/>
                    <a:pt x="986741" y="246204"/>
                    <a:pt x="985514" y="243220"/>
                  </a:cubicBezTo>
                  <a:cubicBezTo>
                    <a:pt x="983926" y="239394"/>
                    <a:pt x="981327" y="236025"/>
                    <a:pt x="979185" y="232511"/>
                  </a:cubicBezTo>
                  <a:cubicBezTo>
                    <a:pt x="1012178" y="220455"/>
                    <a:pt x="1030250" y="246252"/>
                    <a:pt x="1055277" y="261003"/>
                  </a:cubicBezTo>
                  <a:cubicBezTo>
                    <a:pt x="1056360" y="253640"/>
                    <a:pt x="1058189" y="248033"/>
                    <a:pt x="1057684" y="242666"/>
                  </a:cubicBezTo>
                  <a:cubicBezTo>
                    <a:pt x="1057106" y="236458"/>
                    <a:pt x="1054146" y="230514"/>
                    <a:pt x="1052895" y="224329"/>
                  </a:cubicBezTo>
                  <a:cubicBezTo>
                    <a:pt x="1052245" y="221177"/>
                    <a:pt x="1053063" y="217736"/>
                    <a:pt x="1053208" y="214439"/>
                  </a:cubicBezTo>
                  <a:cubicBezTo>
                    <a:pt x="1056625" y="214992"/>
                    <a:pt x="1060331" y="214872"/>
                    <a:pt x="1063411" y="216219"/>
                  </a:cubicBezTo>
                  <a:cubicBezTo>
                    <a:pt x="1079462" y="223150"/>
                    <a:pt x="1095345" y="230466"/>
                    <a:pt x="1111275" y="237637"/>
                  </a:cubicBezTo>
                  <a:cubicBezTo>
                    <a:pt x="1111612" y="237829"/>
                    <a:pt x="1111949" y="238022"/>
                    <a:pt x="1112262" y="238214"/>
                  </a:cubicBezTo>
                  <a:cubicBezTo>
                    <a:pt x="1111925" y="238022"/>
                    <a:pt x="1111588" y="237853"/>
                    <a:pt x="1111251" y="237661"/>
                  </a:cubicBezTo>
                  <a:cubicBezTo>
                    <a:pt x="1108002" y="232150"/>
                    <a:pt x="1104754" y="226639"/>
                    <a:pt x="1099748" y="218169"/>
                  </a:cubicBezTo>
                  <a:cubicBezTo>
                    <a:pt x="1109615" y="218169"/>
                    <a:pt x="1117123" y="217495"/>
                    <a:pt x="1124439" y="218361"/>
                  </a:cubicBezTo>
                  <a:cubicBezTo>
                    <a:pt x="1132211" y="219276"/>
                    <a:pt x="1139816" y="221634"/>
                    <a:pt x="1147468" y="223343"/>
                  </a:cubicBezTo>
                  <a:cubicBezTo>
                    <a:pt x="1157575" y="225340"/>
                    <a:pt x="1168164" y="230057"/>
                    <a:pt x="1177669" y="228420"/>
                  </a:cubicBezTo>
                  <a:cubicBezTo>
                    <a:pt x="1185129" y="227145"/>
                    <a:pt x="1190303" y="226230"/>
                    <a:pt x="1197450" y="229720"/>
                  </a:cubicBezTo>
                  <a:cubicBezTo>
                    <a:pt x="1206450" y="234099"/>
                    <a:pt x="1219060" y="240958"/>
                    <a:pt x="1225991" y="237757"/>
                  </a:cubicBezTo>
                  <a:cubicBezTo>
                    <a:pt x="1243895" y="229527"/>
                    <a:pt x="1256240" y="236025"/>
                    <a:pt x="1269716" y="245482"/>
                  </a:cubicBezTo>
                  <a:cubicBezTo>
                    <a:pt x="1276863" y="250487"/>
                    <a:pt x="1284925" y="254169"/>
                    <a:pt x="1294117" y="259295"/>
                  </a:cubicBezTo>
                  <a:cubicBezTo>
                    <a:pt x="1293588" y="252942"/>
                    <a:pt x="1293299" y="249284"/>
                    <a:pt x="1293107" y="247118"/>
                  </a:cubicBezTo>
                  <a:cubicBezTo>
                    <a:pt x="1340153" y="245602"/>
                    <a:pt x="1377044" y="269980"/>
                    <a:pt x="1415042" y="292287"/>
                  </a:cubicBezTo>
                  <a:cubicBezTo>
                    <a:pt x="1403924" y="280736"/>
                    <a:pt x="1392686" y="269354"/>
                    <a:pt x="1379137" y="262616"/>
                  </a:cubicBezTo>
                  <a:cubicBezTo>
                    <a:pt x="1352787" y="249501"/>
                    <a:pt x="1325016" y="239321"/>
                    <a:pt x="1298160" y="227217"/>
                  </a:cubicBezTo>
                  <a:cubicBezTo>
                    <a:pt x="1289762" y="223439"/>
                    <a:pt x="1282711" y="221008"/>
                    <a:pt x="1277729" y="228589"/>
                  </a:cubicBezTo>
                  <a:cubicBezTo>
                    <a:pt x="1260114" y="218746"/>
                    <a:pt x="1243389" y="209409"/>
                    <a:pt x="1225894" y="199615"/>
                  </a:cubicBezTo>
                  <a:cubicBezTo>
                    <a:pt x="1223103" y="205848"/>
                    <a:pt x="1221587" y="209193"/>
                    <a:pt x="1220576" y="211455"/>
                  </a:cubicBezTo>
                  <a:cubicBezTo>
                    <a:pt x="1208111" y="202094"/>
                    <a:pt x="1196030" y="193021"/>
                    <a:pt x="1183637" y="183708"/>
                  </a:cubicBezTo>
                  <a:cubicBezTo>
                    <a:pt x="1181183" y="188617"/>
                    <a:pt x="1179907" y="191192"/>
                    <a:pt x="1177886" y="195235"/>
                  </a:cubicBezTo>
                  <a:cubicBezTo>
                    <a:pt x="1162148" y="177163"/>
                    <a:pt x="1145086" y="163205"/>
                    <a:pt x="1122610" y="155649"/>
                  </a:cubicBezTo>
                  <a:cubicBezTo>
                    <a:pt x="1121382" y="159909"/>
                    <a:pt x="1120372" y="163446"/>
                    <a:pt x="1119216" y="167537"/>
                  </a:cubicBezTo>
                  <a:cubicBezTo>
                    <a:pt x="1106510" y="160751"/>
                    <a:pt x="1094574" y="154350"/>
                    <a:pt x="1080641" y="146890"/>
                  </a:cubicBezTo>
                  <a:cubicBezTo>
                    <a:pt x="1084828" y="156203"/>
                    <a:pt x="1087475" y="162122"/>
                    <a:pt x="1090123" y="168042"/>
                  </a:cubicBezTo>
                  <a:cubicBezTo>
                    <a:pt x="1089112" y="168620"/>
                    <a:pt x="1088077" y="169221"/>
                    <a:pt x="1087066" y="169799"/>
                  </a:cubicBezTo>
                  <a:cubicBezTo>
                    <a:pt x="1085045" y="168139"/>
                    <a:pt x="1083048" y="166454"/>
                    <a:pt x="1081026" y="164794"/>
                  </a:cubicBezTo>
                  <a:cubicBezTo>
                    <a:pt x="1068440" y="154470"/>
                    <a:pt x="1055494" y="144531"/>
                    <a:pt x="1043341" y="133726"/>
                  </a:cubicBezTo>
                  <a:cubicBezTo>
                    <a:pt x="1031477" y="123210"/>
                    <a:pt x="1016052" y="129876"/>
                    <a:pt x="1003274" y="124269"/>
                  </a:cubicBezTo>
                  <a:cubicBezTo>
                    <a:pt x="1000675" y="123138"/>
                    <a:pt x="997594" y="123042"/>
                    <a:pt x="992878" y="122103"/>
                  </a:cubicBezTo>
                  <a:cubicBezTo>
                    <a:pt x="997017" y="130815"/>
                    <a:pt x="1000218" y="137553"/>
                    <a:pt x="1003418" y="144267"/>
                  </a:cubicBezTo>
                  <a:cubicBezTo>
                    <a:pt x="1002431" y="145085"/>
                    <a:pt x="1001469" y="145903"/>
                    <a:pt x="1000482" y="146697"/>
                  </a:cubicBezTo>
                  <a:cubicBezTo>
                    <a:pt x="976971" y="131801"/>
                    <a:pt x="955506" y="112959"/>
                    <a:pt x="926724" y="104416"/>
                  </a:cubicBezTo>
                  <a:cubicBezTo>
                    <a:pt x="929516" y="111948"/>
                    <a:pt x="931465" y="117218"/>
                    <a:pt x="933775" y="123451"/>
                  </a:cubicBezTo>
                  <a:cubicBezTo>
                    <a:pt x="911395" y="114186"/>
                    <a:pt x="890748" y="105667"/>
                    <a:pt x="867718" y="96138"/>
                  </a:cubicBezTo>
                  <a:cubicBezTo>
                    <a:pt x="871111" y="107665"/>
                    <a:pt x="873349" y="115221"/>
                    <a:pt x="876237" y="125039"/>
                  </a:cubicBezTo>
                  <a:cubicBezTo>
                    <a:pt x="854723" y="113512"/>
                    <a:pt x="835977" y="103453"/>
                    <a:pt x="816774" y="93130"/>
                  </a:cubicBezTo>
                  <a:cubicBezTo>
                    <a:pt x="818121" y="102058"/>
                    <a:pt x="819156" y="108964"/>
                    <a:pt x="820576" y="118566"/>
                  </a:cubicBezTo>
                  <a:cubicBezTo>
                    <a:pt x="808159" y="109927"/>
                    <a:pt x="798870" y="103453"/>
                    <a:pt x="787656" y="95632"/>
                  </a:cubicBezTo>
                  <a:cubicBezTo>
                    <a:pt x="787656" y="108122"/>
                    <a:pt x="787656" y="116881"/>
                    <a:pt x="787656" y="124269"/>
                  </a:cubicBezTo>
                  <a:cubicBezTo>
                    <a:pt x="772302" y="111924"/>
                    <a:pt x="756997" y="99651"/>
                    <a:pt x="739815" y="85862"/>
                  </a:cubicBezTo>
                  <a:cubicBezTo>
                    <a:pt x="742342" y="101697"/>
                    <a:pt x="744219" y="113488"/>
                    <a:pt x="746361" y="126796"/>
                  </a:cubicBezTo>
                  <a:cubicBezTo>
                    <a:pt x="731946" y="116087"/>
                    <a:pt x="720419" y="107520"/>
                    <a:pt x="708219" y="98472"/>
                  </a:cubicBezTo>
                  <a:cubicBezTo>
                    <a:pt x="705187" y="103838"/>
                    <a:pt x="703430" y="106967"/>
                    <a:pt x="701625" y="110143"/>
                  </a:cubicBezTo>
                  <a:cubicBezTo>
                    <a:pt x="688582" y="100012"/>
                    <a:pt x="676285" y="90458"/>
                    <a:pt x="662376" y="79653"/>
                  </a:cubicBezTo>
                  <a:cubicBezTo>
                    <a:pt x="660980" y="94622"/>
                    <a:pt x="668488" y="107761"/>
                    <a:pt x="660186" y="119143"/>
                  </a:cubicBezTo>
                  <a:cubicBezTo>
                    <a:pt x="643990" y="106485"/>
                    <a:pt x="628902" y="94670"/>
                    <a:pt x="613790" y="82854"/>
                  </a:cubicBezTo>
                  <a:cubicBezTo>
                    <a:pt x="612923" y="83841"/>
                    <a:pt x="612057" y="84851"/>
                    <a:pt x="611191" y="85838"/>
                  </a:cubicBezTo>
                  <a:cubicBezTo>
                    <a:pt x="617038" y="99434"/>
                    <a:pt x="625124" y="112477"/>
                    <a:pt x="624161" y="127542"/>
                  </a:cubicBezTo>
                  <a:cubicBezTo>
                    <a:pt x="609602" y="117074"/>
                    <a:pt x="595910" y="107231"/>
                    <a:pt x="579955" y="95753"/>
                  </a:cubicBezTo>
                  <a:cubicBezTo>
                    <a:pt x="583877" y="113079"/>
                    <a:pt x="586861" y="126363"/>
                    <a:pt x="589869" y="139646"/>
                  </a:cubicBezTo>
                  <a:cubicBezTo>
                    <a:pt x="588811" y="139911"/>
                    <a:pt x="587752" y="140152"/>
                    <a:pt x="586693" y="140416"/>
                  </a:cubicBezTo>
                  <a:cubicBezTo>
                    <a:pt x="573265" y="129250"/>
                    <a:pt x="559837" y="118084"/>
                    <a:pt x="544724" y="105523"/>
                  </a:cubicBezTo>
                  <a:cubicBezTo>
                    <a:pt x="543906" y="110793"/>
                    <a:pt x="543882" y="112429"/>
                    <a:pt x="543377" y="113873"/>
                  </a:cubicBezTo>
                  <a:cubicBezTo>
                    <a:pt x="541740" y="118855"/>
                    <a:pt x="539936" y="123788"/>
                    <a:pt x="538179" y="128745"/>
                  </a:cubicBezTo>
                  <a:cubicBezTo>
                    <a:pt x="534256" y="125232"/>
                    <a:pt x="530045" y="121959"/>
                    <a:pt x="526435" y="118133"/>
                  </a:cubicBezTo>
                  <a:cubicBezTo>
                    <a:pt x="520179" y="111467"/>
                    <a:pt x="514283" y="104416"/>
                    <a:pt x="506943" y="96065"/>
                  </a:cubicBezTo>
                  <a:cubicBezTo>
                    <a:pt x="505162" y="102731"/>
                    <a:pt x="504272" y="106076"/>
                    <a:pt x="503430" y="109325"/>
                  </a:cubicBezTo>
                  <a:cubicBezTo>
                    <a:pt x="489063" y="111924"/>
                    <a:pt x="479485" y="99434"/>
                    <a:pt x="464445" y="100854"/>
                  </a:cubicBezTo>
                  <a:cubicBezTo>
                    <a:pt x="441656" y="103020"/>
                    <a:pt x="418289" y="97798"/>
                    <a:pt x="395260" y="104199"/>
                  </a:cubicBezTo>
                  <a:cubicBezTo>
                    <a:pt x="388931" y="105956"/>
                    <a:pt x="381735" y="105186"/>
                    <a:pt x="374997" y="104705"/>
                  </a:cubicBezTo>
                  <a:cubicBezTo>
                    <a:pt x="358345" y="103525"/>
                    <a:pt x="341692" y="100325"/>
                    <a:pt x="325088" y="100662"/>
                  </a:cubicBezTo>
                  <a:cubicBezTo>
                    <a:pt x="266851" y="101793"/>
                    <a:pt x="220551" y="127373"/>
                    <a:pt x="186741" y="174107"/>
                  </a:cubicBezTo>
                  <a:cubicBezTo>
                    <a:pt x="152810" y="221008"/>
                    <a:pt x="144556" y="273324"/>
                    <a:pt x="160631" y="328913"/>
                  </a:cubicBezTo>
                  <a:cubicBezTo>
                    <a:pt x="165444" y="345542"/>
                    <a:pt x="171243" y="361593"/>
                    <a:pt x="165131" y="378968"/>
                  </a:cubicBezTo>
                  <a:cubicBezTo>
                    <a:pt x="164914" y="379569"/>
                    <a:pt x="164048" y="379930"/>
                    <a:pt x="162748" y="381013"/>
                  </a:cubicBezTo>
                  <a:cubicBezTo>
                    <a:pt x="161449" y="378294"/>
                    <a:pt x="160246" y="375815"/>
                    <a:pt x="157984" y="371099"/>
                  </a:cubicBezTo>
                  <a:cubicBezTo>
                    <a:pt x="152689" y="382240"/>
                    <a:pt x="148310" y="391457"/>
                    <a:pt x="143930" y="400674"/>
                  </a:cubicBezTo>
                  <a:cubicBezTo>
                    <a:pt x="142847" y="400553"/>
                    <a:pt x="141740" y="400433"/>
                    <a:pt x="140657" y="400313"/>
                  </a:cubicBezTo>
                  <a:cubicBezTo>
                    <a:pt x="140248" y="394321"/>
                    <a:pt x="139815" y="388305"/>
                    <a:pt x="139406" y="382313"/>
                  </a:cubicBezTo>
                  <a:cubicBezTo>
                    <a:pt x="138323" y="381855"/>
                    <a:pt x="137240" y="381398"/>
                    <a:pt x="136157" y="380965"/>
                  </a:cubicBezTo>
                  <a:cubicBezTo>
                    <a:pt x="129130" y="392973"/>
                    <a:pt x="122103" y="405005"/>
                    <a:pt x="115052" y="417014"/>
                  </a:cubicBezTo>
                  <a:cubicBezTo>
                    <a:pt x="114066" y="416701"/>
                    <a:pt x="113055" y="416412"/>
                    <a:pt x="112068" y="416099"/>
                  </a:cubicBezTo>
                  <a:cubicBezTo>
                    <a:pt x="113248" y="406666"/>
                    <a:pt x="114427" y="397257"/>
                    <a:pt x="115774" y="386548"/>
                  </a:cubicBezTo>
                  <a:cubicBezTo>
                    <a:pt x="111635" y="389893"/>
                    <a:pt x="108266" y="392612"/>
                    <a:pt x="104873" y="395356"/>
                  </a:cubicBezTo>
                  <a:cubicBezTo>
                    <a:pt x="103887" y="394946"/>
                    <a:pt x="102900" y="394537"/>
                    <a:pt x="101913" y="394128"/>
                  </a:cubicBezTo>
                  <a:cubicBezTo>
                    <a:pt x="104753" y="381543"/>
                    <a:pt x="107592" y="368957"/>
                    <a:pt x="110913" y="354301"/>
                  </a:cubicBezTo>
                  <a:cubicBezTo>
                    <a:pt x="98111" y="365804"/>
                    <a:pt x="86512" y="376224"/>
                    <a:pt x="72314" y="388954"/>
                  </a:cubicBezTo>
                  <a:cubicBezTo>
                    <a:pt x="75009" y="378607"/>
                    <a:pt x="76886" y="371411"/>
                    <a:pt x="79461" y="361593"/>
                  </a:cubicBezTo>
                  <a:cubicBezTo>
                    <a:pt x="70292" y="368066"/>
                    <a:pt x="63963" y="372542"/>
                    <a:pt x="57659" y="376994"/>
                  </a:cubicBezTo>
                  <a:cubicBezTo>
                    <a:pt x="57683" y="374708"/>
                    <a:pt x="57683" y="372422"/>
                    <a:pt x="57707" y="370112"/>
                  </a:cubicBezTo>
                  <a:cubicBezTo>
                    <a:pt x="62423" y="361256"/>
                    <a:pt x="67116" y="352376"/>
                    <a:pt x="71833" y="343521"/>
                  </a:cubicBezTo>
                  <a:cubicBezTo>
                    <a:pt x="73036" y="342534"/>
                    <a:pt x="74263" y="341547"/>
                    <a:pt x="75466" y="340585"/>
                  </a:cubicBezTo>
                  <a:cubicBezTo>
                    <a:pt x="75202" y="340320"/>
                    <a:pt x="74937" y="340055"/>
                    <a:pt x="74696" y="339815"/>
                  </a:cubicBezTo>
                  <a:cubicBezTo>
                    <a:pt x="73710" y="341018"/>
                    <a:pt x="72747" y="342245"/>
                    <a:pt x="71760" y="343448"/>
                  </a:cubicBezTo>
                  <a:cubicBezTo>
                    <a:pt x="66514" y="343761"/>
                    <a:pt x="64084" y="342173"/>
                    <a:pt x="66587" y="336494"/>
                  </a:cubicBezTo>
                  <a:cubicBezTo>
                    <a:pt x="70292" y="328071"/>
                    <a:pt x="73710" y="319528"/>
                    <a:pt x="77512" y="310432"/>
                  </a:cubicBezTo>
                  <a:cubicBezTo>
                    <a:pt x="63338" y="309181"/>
                    <a:pt x="57947" y="323403"/>
                    <a:pt x="46685" y="329130"/>
                  </a:cubicBezTo>
                  <a:cubicBezTo>
                    <a:pt x="46685" y="324702"/>
                    <a:pt x="46685" y="321429"/>
                    <a:pt x="46685" y="316424"/>
                  </a:cubicBezTo>
                  <a:cubicBezTo>
                    <a:pt x="41439" y="320515"/>
                    <a:pt x="37444" y="323619"/>
                    <a:pt x="31717" y="328095"/>
                  </a:cubicBezTo>
                  <a:cubicBezTo>
                    <a:pt x="31717" y="322175"/>
                    <a:pt x="31717" y="318686"/>
                    <a:pt x="31717" y="315197"/>
                  </a:cubicBezTo>
                  <a:cubicBezTo>
                    <a:pt x="30730" y="314547"/>
                    <a:pt x="29744" y="313921"/>
                    <a:pt x="28757" y="313272"/>
                  </a:cubicBezTo>
                  <a:cubicBezTo>
                    <a:pt x="23848" y="318494"/>
                    <a:pt x="18939" y="323740"/>
                    <a:pt x="14054" y="328962"/>
                  </a:cubicBezTo>
                  <a:cubicBezTo>
                    <a:pt x="9963" y="325544"/>
                    <a:pt x="5896" y="322151"/>
                    <a:pt x="1805" y="318734"/>
                  </a:cubicBezTo>
                  <a:cubicBezTo>
                    <a:pt x="6521" y="315004"/>
                    <a:pt x="11214" y="311250"/>
                    <a:pt x="16484" y="307087"/>
                  </a:cubicBezTo>
                  <a:cubicBezTo>
                    <a:pt x="15161" y="306509"/>
                    <a:pt x="13380" y="305739"/>
                    <a:pt x="11599" y="304969"/>
                  </a:cubicBezTo>
                  <a:lnTo>
                    <a:pt x="11743" y="305138"/>
                  </a:lnTo>
                  <a:cubicBezTo>
                    <a:pt x="15546" y="300782"/>
                    <a:pt x="19348" y="296450"/>
                    <a:pt x="23415" y="291782"/>
                  </a:cubicBezTo>
                  <a:cubicBezTo>
                    <a:pt x="22284" y="291469"/>
                    <a:pt x="20142" y="290892"/>
                    <a:pt x="15690" y="289688"/>
                  </a:cubicBezTo>
                  <a:cubicBezTo>
                    <a:pt x="23054" y="284755"/>
                    <a:pt x="28926" y="280809"/>
                    <a:pt x="36049" y="276044"/>
                  </a:cubicBezTo>
                  <a:cubicBezTo>
                    <a:pt x="30971" y="276044"/>
                    <a:pt x="27313" y="276044"/>
                    <a:pt x="23631" y="276044"/>
                  </a:cubicBezTo>
                  <a:lnTo>
                    <a:pt x="23824" y="276308"/>
                  </a:lnTo>
                  <a:cubicBezTo>
                    <a:pt x="27554" y="270966"/>
                    <a:pt x="31284" y="265600"/>
                    <a:pt x="34966" y="260330"/>
                  </a:cubicBezTo>
                  <a:cubicBezTo>
                    <a:pt x="33666" y="260041"/>
                    <a:pt x="30634" y="259391"/>
                    <a:pt x="27602" y="258717"/>
                  </a:cubicBezTo>
                  <a:cubicBezTo>
                    <a:pt x="27602" y="258717"/>
                    <a:pt x="27867" y="258838"/>
                    <a:pt x="27867" y="258838"/>
                  </a:cubicBezTo>
                  <a:cubicBezTo>
                    <a:pt x="37132" y="252894"/>
                    <a:pt x="46396" y="246974"/>
                    <a:pt x="56455" y="240501"/>
                  </a:cubicBezTo>
                  <a:cubicBezTo>
                    <a:pt x="52052" y="240501"/>
                    <a:pt x="48370" y="240501"/>
                    <a:pt x="44688" y="240501"/>
                  </a:cubicBezTo>
                  <a:cubicBezTo>
                    <a:pt x="44014" y="239658"/>
                    <a:pt x="43340" y="238792"/>
                    <a:pt x="42666" y="237950"/>
                  </a:cubicBezTo>
                  <a:cubicBezTo>
                    <a:pt x="53519" y="226399"/>
                    <a:pt x="64373" y="214848"/>
                    <a:pt x="75202" y="203273"/>
                  </a:cubicBezTo>
                  <a:cubicBezTo>
                    <a:pt x="76092" y="204019"/>
                    <a:pt x="76982" y="204741"/>
                    <a:pt x="77873" y="205487"/>
                  </a:cubicBezTo>
                  <a:cubicBezTo>
                    <a:pt x="76260" y="204669"/>
                    <a:pt x="74672" y="203850"/>
                    <a:pt x="71014" y="201997"/>
                  </a:cubicBezTo>
                  <a:cubicBezTo>
                    <a:pt x="78619" y="198099"/>
                    <a:pt x="85020" y="194826"/>
                    <a:pt x="89857" y="192347"/>
                  </a:cubicBezTo>
                  <a:cubicBezTo>
                    <a:pt x="96306" y="176321"/>
                    <a:pt x="110697" y="176922"/>
                    <a:pt x="122825" y="171989"/>
                  </a:cubicBezTo>
                  <a:cubicBezTo>
                    <a:pt x="118999" y="171796"/>
                    <a:pt x="115173" y="171604"/>
                    <a:pt x="111322" y="171387"/>
                  </a:cubicBezTo>
                  <a:cubicBezTo>
                    <a:pt x="111732" y="170641"/>
                    <a:pt x="112020" y="169847"/>
                    <a:pt x="112526" y="169270"/>
                  </a:cubicBezTo>
                  <a:cubicBezTo>
                    <a:pt x="121165" y="159812"/>
                    <a:pt x="135291" y="156997"/>
                    <a:pt x="140609" y="142630"/>
                  </a:cubicBezTo>
                  <a:cubicBezTo>
                    <a:pt x="142943" y="136349"/>
                    <a:pt x="153483" y="133101"/>
                    <a:pt x="160558" y="128288"/>
                  </a:cubicBezTo>
                  <a:cubicBezTo>
                    <a:pt x="159524" y="127855"/>
                    <a:pt x="157526" y="127012"/>
                    <a:pt x="153074" y="125135"/>
                  </a:cubicBezTo>
                  <a:cubicBezTo>
                    <a:pt x="164313" y="121478"/>
                    <a:pt x="173216" y="118614"/>
                    <a:pt x="182096" y="115726"/>
                  </a:cubicBezTo>
                  <a:cubicBezTo>
                    <a:pt x="180532" y="115052"/>
                    <a:pt x="178823" y="114330"/>
                    <a:pt x="178486" y="114186"/>
                  </a:cubicBezTo>
                  <a:cubicBezTo>
                    <a:pt x="195259" y="94453"/>
                    <a:pt x="215762" y="80063"/>
                    <a:pt x="243485" y="78715"/>
                  </a:cubicBezTo>
                  <a:cubicBezTo>
                    <a:pt x="236386" y="78378"/>
                    <a:pt x="229287" y="78041"/>
                    <a:pt x="219131" y="77584"/>
                  </a:cubicBezTo>
                  <a:cubicBezTo>
                    <a:pt x="227097" y="73469"/>
                    <a:pt x="232896" y="70148"/>
                    <a:pt x="238961" y="67381"/>
                  </a:cubicBezTo>
                  <a:cubicBezTo>
                    <a:pt x="252100" y="61389"/>
                    <a:pt x="265528" y="56022"/>
                    <a:pt x="278475" y="49669"/>
                  </a:cubicBezTo>
                  <a:cubicBezTo>
                    <a:pt x="284394" y="46757"/>
                    <a:pt x="289015" y="40886"/>
                    <a:pt x="295079" y="38648"/>
                  </a:cubicBezTo>
                  <a:cubicBezTo>
                    <a:pt x="302034" y="36073"/>
                    <a:pt x="309951" y="36049"/>
                    <a:pt x="318975" y="34677"/>
                  </a:cubicBezTo>
                  <a:cubicBezTo>
                    <a:pt x="313296" y="33041"/>
                    <a:pt x="308964" y="31813"/>
                    <a:pt x="304609" y="30562"/>
                  </a:cubicBezTo>
                  <a:cubicBezTo>
                    <a:pt x="304705" y="29768"/>
                    <a:pt x="304801" y="28998"/>
                    <a:pt x="304897" y="28204"/>
                  </a:cubicBezTo>
                  <a:cubicBezTo>
                    <a:pt x="316569" y="28204"/>
                    <a:pt x="328240" y="28204"/>
                    <a:pt x="341066" y="28204"/>
                  </a:cubicBezTo>
                  <a:cubicBezTo>
                    <a:pt x="339310" y="25027"/>
                    <a:pt x="337721" y="22187"/>
                    <a:pt x="334521" y="16436"/>
                  </a:cubicBezTo>
                  <a:cubicBezTo>
                    <a:pt x="353700" y="17784"/>
                    <a:pt x="371267" y="19035"/>
                    <a:pt x="389147" y="20286"/>
                  </a:cubicBezTo>
                  <a:cubicBezTo>
                    <a:pt x="387559" y="18482"/>
                    <a:pt x="385899" y="16580"/>
                    <a:pt x="383444" y="13813"/>
                  </a:cubicBezTo>
                  <a:cubicBezTo>
                    <a:pt x="389268" y="13813"/>
                    <a:pt x="394056" y="14126"/>
                    <a:pt x="398773" y="13741"/>
                  </a:cubicBezTo>
                  <a:cubicBezTo>
                    <a:pt x="410492" y="12802"/>
                    <a:pt x="422164" y="12610"/>
                    <a:pt x="433883" y="9987"/>
                  </a:cubicBezTo>
                  <a:cubicBezTo>
                    <a:pt x="440886" y="8399"/>
                    <a:pt x="449140" y="12345"/>
                    <a:pt x="456841" y="13789"/>
                  </a:cubicBezTo>
                  <a:cubicBezTo>
                    <a:pt x="456961" y="14246"/>
                    <a:pt x="457081" y="14727"/>
                    <a:pt x="457202" y="15185"/>
                  </a:cubicBezTo>
                  <a:cubicBezTo>
                    <a:pt x="457466" y="15016"/>
                    <a:pt x="457731" y="14848"/>
                    <a:pt x="457996" y="14679"/>
                  </a:cubicBezTo>
                  <a:cubicBezTo>
                    <a:pt x="457563" y="14415"/>
                    <a:pt x="457130" y="14150"/>
                    <a:pt x="456696" y="13885"/>
                  </a:cubicBezTo>
                  <a:cubicBezTo>
                    <a:pt x="456600" y="11743"/>
                    <a:pt x="456504" y="9602"/>
                    <a:pt x="456335" y="5655"/>
                  </a:cubicBezTo>
                  <a:cubicBezTo>
                    <a:pt x="462231" y="7989"/>
                    <a:pt x="467670" y="10155"/>
                    <a:pt x="474480" y="12850"/>
                  </a:cubicBezTo>
                  <a:cubicBezTo>
                    <a:pt x="475009" y="9024"/>
                    <a:pt x="475491" y="5415"/>
                    <a:pt x="475996" y="1805"/>
                  </a:cubicBezTo>
                  <a:cubicBezTo>
                    <a:pt x="484804" y="1805"/>
                    <a:pt x="493635" y="1805"/>
                    <a:pt x="502443" y="1805"/>
                  </a:cubicBezTo>
                  <a:close/>
                  <a:moveTo>
                    <a:pt x="434316" y="15064"/>
                  </a:moveTo>
                  <a:cubicBezTo>
                    <a:pt x="434076" y="14824"/>
                    <a:pt x="433835" y="14415"/>
                    <a:pt x="433594" y="14415"/>
                  </a:cubicBezTo>
                  <a:cubicBezTo>
                    <a:pt x="433354" y="14415"/>
                    <a:pt x="433089" y="14800"/>
                    <a:pt x="432824" y="15016"/>
                  </a:cubicBezTo>
                  <a:cubicBezTo>
                    <a:pt x="433065" y="15257"/>
                    <a:pt x="433306" y="15666"/>
                    <a:pt x="433546" y="15666"/>
                  </a:cubicBezTo>
                  <a:cubicBezTo>
                    <a:pt x="433811" y="15666"/>
                    <a:pt x="434076" y="15281"/>
                    <a:pt x="434316" y="15064"/>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9D9B73B7-2EE9-46C7-85D0-B6F9EDAAFB77}"/>
                </a:ext>
              </a:extLst>
            </p:cNvPr>
            <p:cNvSpPr/>
            <p:nvPr/>
          </p:nvSpPr>
          <p:spPr>
            <a:xfrm>
              <a:off x="5729506" y="6796780"/>
              <a:ext cx="117916" cy="60161"/>
            </a:xfrm>
            <a:custGeom>
              <a:avLst/>
              <a:gdLst>
                <a:gd name="connsiteX0" fmla="*/ 116593 w 117916"/>
                <a:gd name="connsiteY0" fmla="*/ 19877 h 60161"/>
                <a:gd name="connsiteX1" fmla="*/ 112863 w 117916"/>
                <a:gd name="connsiteY1" fmla="*/ 42305 h 60161"/>
                <a:gd name="connsiteX2" fmla="*/ 99098 w 117916"/>
                <a:gd name="connsiteY2" fmla="*/ 55324 h 60161"/>
                <a:gd name="connsiteX3" fmla="*/ 63169 w 117916"/>
                <a:gd name="connsiteY3" fmla="*/ 57418 h 60161"/>
                <a:gd name="connsiteX4" fmla="*/ 54747 w 117916"/>
                <a:gd name="connsiteY4" fmla="*/ 59824 h 60161"/>
                <a:gd name="connsiteX5" fmla="*/ 1805 w 117916"/>
                <a:gd name="connsiteY5" fmla="*/ 59824 h 60161"/>
                <a:gd name="connsiteX6" fmla="*/ 44014 w 117916"/>
                <a:gd name="connsiteY6" fmla="*/ 1805 h 60161"/>
                <a:gd name="connsiteX7" fmla="*/ 95632 w 117916"/>
                <a:gd name="connsiteY7" fmla="*/ 11695 h 60161"/>
                <a:gd name="connsiteX8" fmla="*/ 116593 w 117916"/>
                <a:gd name="connsiteY8" fmla="*/ 19877 h 6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916" h="60161">
                  <a:moveTo>
                    <a:pt x="116593" y="19877"/>
                  </a:moveTo>
                  <a:cubicBezTo>
                    <a:pt x="115293" y="27361"/>
                    <a:pt x="113248" y="34797"/>
                    <a:pt x="112863" y="42305"/>
                  </a:cubicBezTo>
                  <a:cubicBezTo>
                    <a:pt x="112405" y="51667"/>
                    <a:pt x="107352" y="54867"/>
                    <a:pt x="99098" y="55324"/>
                  </a:cubicBezTo>
                  <a:cubicBezTo>
                    <a:pt x="87114" y="55998"/>
                    <a:pt x="75129" y="56527"/>
                    <a:pt x="63169" y="57418"/>
                  </a:cubicBezTo>
                  <a:cubicBezTo>
                    <a:pt x="60330" y="57634"/>
                    <a:pt x="57562" y="58982"/>
                    <a:pt x="54747" y="59824"/>
                  </a:cubicBezTo>
                  <a:cubicBezTo>
                    <a:pt x="37107" y="59824"/>
                    <a:pt x="19468" y="59824"/>
                    <a:pt x="1805" y="59824"/>
                  </a:cubicBezTo>
                  <a:cubicBezTo>
                    <a:pt x="6714" y="33811"/>
                    <a:pt x="25581" y="17976"/>
                    <a:pt x="44014" y="1805"/>
                  </a:cubicBezTo>
                  <a:cubicBezTo>
                    <a:pt x="61220" y="5102"/>
                    <a:pt x="78426" y="8398"/>
                    <a:pt x="95632" y="11695"/>
                  </a:cubicBezTo>
                  <a:cubicBezTo>
                    <a:pt x="102635" y="14415"/>
                    <a:pt x="109614" y="17134"/>
                    <a:pt x="116593" y="19877"/>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5C833E1-3EFA-4F2C-952E-4A878C614041}"/>
                </a:ext>
              </a:extLst>
            </p:cNvPr>
            <p:cNvSpPr/>
            <p:nvPr/>
          </p:nvSpPr>
          <p:spPr>
            <a:xfrm>
              <a:off x="3830239" y="5493267"/>
              <a:ext cx="2413671" cy="1323547"/>
            </a:xfrm>
            <a:custGeom>
              <a:avLst/>
              <a:gdLst>
                <a:gd name="connsiteX0" fmla="*/ 2015860 w 2413670"/>
                <a:gd name="connsiteY0" fmla="*/ 1323391 h 1323546"/>
                <a:gd name="connsiteX1" fmla="*/ 1994900 w 2413670"/>
                <a:gd name="connsiteY1" fmla="*/ 1315209 h 1323546"/>
                <a:gd name="connsiteX2" fmla="*/ 2032344 w 2413670"/>
                <a:gd name="connsiteY2" fmla="*/ 1266262 h 1323546"/>
                <a:gd name="connsiteX3" fmla="*/ 2056890 w 2413670"/>
                <a:gd name="connsiteY3" fmla="*/ 1211226 h 1323546"/>
                <a:gd name="connsiteX4" fmla="*/ 2070270 w 2413670"/>
                <a:gd name="connsiteY4" fmla="*/ 1136289 h 1323546"/>
                <a:gd name="connsiteX5" fmla="*/ 2076382 w 2413670"/>
                <a:gd name="connsiteY5" fmla="*/ 1108543 h 1323546"/>
                <a:gd name="connsiteX6" fmla="*/ 2073591 w 2413670"/>
                <a:gd name="connsiteY6" fmla="*/ 1096751 h 1323546"/>
                <a:gd name="connsiteX7" fmla="*/ 2061751 w 2413670"/>
                <a:gd name="connsiteY7" fmla="*/ 1100409 h 1323546"/>
                <a:gd name="connsiteX8" fmla="*/ 2037831 w 2413670"/>
                <a:gd name="connsiteY8" fmla="*/ 1128252 h 1323546"/>
                <a:gd name="connsiteX9" fmla="*/ 2014946 w 2413670"/>
                <a:gd name="connsiteY9" fmla="*/ 1161052 h 1323546"/>
                <a:gd name="connsiteX10" fmla="*/ 2018965 w 2413670"/>
                <a:gd name="connsiteY10" fmla="*/ 1130105 h 1323546"/>
                <a:gd name="connsiteX11" fmla="*/ 1997980 w 2413670"/>
                <a:gd name="connsiteY11" fmla="*/ 1019841 h 1323546"/>
                <a:gd name="connsiteX12" fmla="*/ 1941549 w 2413670"/>
                <a:gd name="connsiteY12" fmla="*/ 913837 h 1323546"/>
                <a:gd name="connsiteX13" fmla="*/ 1897968 w 2413670"/>
                <a:gd name="connsiteY13" fmla="*/ 795993 h 1323546"/>
                <a:gd name="connsiteX14" fmla="*/ 1895129 w 2413670"/>
                <a:gd name="connsiteY14" fmla="*/ 787547 h 1323546"/>
                <a:gd name="connsiteX15" fmla="*/ 1396392 w 2413670"/>
                <a:gd name="connsiteY15" fmla="*/ 850235 h 1323546"/>
                <a:gd name="connsiteX16" fmla="*/ 1398966 w 2413670"/>
                <a:gd name="connsiteY16" fmla="*/ 869727 h 1323546"/>
                <a:gd name="connsiteX17" fmla="*/ 1396151 w 2413670"/>
                <a:gd name="connsiteY17" fmla="*/ 871099 h 1323546"/>
                <a:gd name="connsiteX18" fmla="*/ 1384407 w 2413670"/>
                <a:gd name="connsiteY18" fmla="*/ 861882 h 1323546"/>
                <a:gd name="connsiteX19" fmla="*/ 1370474 w 2413670"/>
                <a:gd name="connsiteY19" fmla="*/ 856660 h 1323546"/>
                <a:gd name="connsiteX20" fmla="*/ 1396127 w 2413670"/>
                <a:gd name="connsiteY20" fmla="*/ 886524 h 1323546"/>
                <a:gd name="connsiteX21" fmla="*/ 1410469 w 2413670"/>
                <a:gd name="connsiteY21" fmla="*/ 919829 h 1323546"/>
                <a:gd name="connsiteX22" fmla="*/ 1407461 w 2413670"/>
                <a:gd name="connsiteY22" fmla="*/ 921393 h 1323546"/>
                <a:gd name="connsiteX23" fmla="*/ 1385418 w 2413670"/>
                <a:gd name="connsiteY23" fmla="*/ 909000 h 1323546"/>
                <a:gd name="connsiteX24" fmla="*/ 1399544 w 2413670"/>
                <a:gd name="connsiteY24" fmla="*/ 937998 h 1323546"/>
                <a:gd name="connsiteX25" fmla="*/ 1399688 w 2413670"/>
                <a:gd name="connsiteY25" fmla="*/ 969306 h 1323546"/>
                <a:gd name="connsiteX26" fmla="*/ 1389413 w 2413670"/>
                <a:gd name="connsiteY26" fmla="*/ 953375 h 1323546"/>
                <a:gd name="connsiteX27" fmla="*/ 1385731 w 2413670"/>
                <a:gd name="connsiteY27" fmla="*/ 954482 h 1323546"/>
                <a:gd name="connsiteX28" fmla="*/ 1385731 w 2413670"/>
                <a:gd name="connsiteY28" fmla="*/ 1016232 h 1323546"/>
                <a:gd name="connsiteX29" fmla="*/ 1382266 w 2413670"/>
                <a:gd name="connsiteY29" fmla="*/ 1016496 h 1323546"/>
                <a:gd name="connsiteX30" fmla="*/ 1362461 w 2413670"/>
                <a:gd name="connsiteY30" fmla="*/ 976814 h 1323546"/>
                <a:gd name="connsiteX31" fmla="*/ 1373602 w 2413670"/>
                <a:gd name="connsiteY31" fmla="*/ 1044146 h 1323546"/>
                <a:gd name="connsiteX32" fmla="*/ 1370306 w 2413670"/>
                <a:gd name="connsiteY32" fmla="*/ 1044965 h 1323546"/>
                <a:gd name="connsiteX33" fmla="*/ 1357070 w 2413670"/>
                <a:gd name="connsiteY33" fmla="*/ 1026435 h 1323546"/>
                <a:gd name="connsiteX34" fmla="*/ 1360896 w 2413670"/>
                <a:gd name="connsiteY34" fmla="*/ 1091674 h 1323546"/>
                <a:gd name="connsiteX35" fmla="*/ 1358033 w 2413670"/>
                <a:gd name="connsiteY35" fmla="*/ 1092155 h 1323546"/>
                <a:gd name="connsiteX36" fmla="*/ 1348527 w 2413670"/>
                <a:gd name="connsiteY36" fmla="*/ 1074227 h 1323546"/>
                <a:gd name="connsiteX37" fmla="*/ 1334690 w 2413670"/>
                <a:gd name="connsiteY37" fmla="*/ 1138407 h 1323546"/>
                <a:gd name="connsiteX38" fmla="*/ 1330647 w 2413670"/>
                <a:gd name="connsiteY38" fmla="*/ 1137974 h 1323546"/>
                <a:gd name="connsiteX39" fmla="*/ 1304273 w 2413670"/>
                <a:gd name="connsiteY39" fmla="*/ 1065780 h 1323546"/>
                <a:gd name="connsiteX40" fmla="*/ 1295850 w 2413670"/>
                <a:gd name="connsiteY40" fmla="*/ 1157370 h 1323546"/>
                <a:gd name="connsiteX41" fmla="*/ 1282037 w 2413670"/>
                <a:gd name="connsiteY41" fmla="*/ 1134123 h 1323546"/>
                <a:gd name="connsiteX42" fmla="*/ 1278115 w 2413670"/>
                <a:gd name="connsiteY42" fmla="*/ 1199651 h 1323546"/>
                <a:gd name="connsiteX43" fmla="*/ 1258574 w 2413670"/>
                <a:gd name="connsiteY43" fmla="*/ 1221309 h 1323546"/>
                <a:gd name="connsiteX44" fmla="*/ 1242379 w 2413670"/>
                <a:gd name="connsiteY44" fmla="*/ 1245759 h 1323546"/>
                <a:gd name="connsiteX45" fmla="*/ 1215354 w 2413670"/>
                <a:gd name="connsiteY45" fmla="*/ 1240489 h 1323546"/>
                <a:gd name="connsiteX46" fmla="*/ 1225822 w 2413670"/>
                <a:gd name="connsiteY46" fmla="*/ 1187378 h 1323546"/>
                <a:gd name="connsiteX47" fmla="*/ 1224234 w 2413670"/>
                <a:gd name="connsiteY47" fmla="*/ 1178980 h 1323546"/>
                <a:gd name="connsiteX48" fmla="*/ 1200266 w 2413670"/>
                <a:gd name="connsiteY48" fmla="*/ 1151979 h 1323546"/>
                <a:gd name="connsiteX49" fmla="*/ 1188739 w 2413670"/>
                <a:gd name="connsiteY49" fmla="*/ 1165287 h 1323546"/>
                <a:gd name="connsiteX50" fmla="*/ 1188594 w 2413670"/>
                <a:gd name="connsiteY50" fmla="*/ 1150223 h 1323546"/>
                <a:gd name="connsiteX51" fmla="*/ 1182362 w 2413670"/>
                <a:gd name="connsiteY51" fmla="*/ 1127434 h 1323546"/>
                <a:gd name="connsiteX52" fmla="*/ 1180894 w 2413670"/>
                <a:gd name="connsiteY52" fmla="*/ 1118891 h 1323546"/>
                <a:gd name="connsiteX53" fmla="*/ 1172375 w 2413670"/>
                <a:gd name="connsiteY53" fmla="*/ 1130466 h 1323546"/>
                <a:gd name="connsiteX54" fmla="*/ 1156926 w 2413670"/>
                <a:gd name="connsiteY54" fmla="*/ 1037697 h 1323546"/>
                <a:gd name="connsiteX55" fmla="*/ 1153990 w 2413670"/>
                <a:gd name="connsiteY55" fmla="*/ 1038034 h 1323546"/>
                <a:gd name="connsiteX56" fmla="*/ 1147950 w 2413670"/>
                <a:gd name="connsiteY56" fmla="*/ 1053098 h 1323546"/>
                <a:gd name="connsiteX57" fmla="*/ 1129324 w 2413670"/>
                <a:gd name="connsiteY57" fmla="*/ 972530 h 1323546"/>
                <a:gd name="connsiteX58" fmla="*/ 1125642 w 2413670"/>
                <a:gd name="connsiteY58" fmla="*/ 962640 h 1323546"/>
                <a:gd name="connsiteX59" fmla="*/ 1121430 w 2413670"/>
                <a:gd name="connsiteY59" fmla="*/ 972386 h 1323546"/>
                <a:gd name="connsiteX60" fmla="*/ 1095754 w 2413670"/>
                <a:gd name="connsiteY60" fmla="*/ 911286 h 1323546"/>
                <a:gd name="connsiteX61" fmla="*/ 1092962 w 2413670"/>
                <a:gd name="connsiteY61" fmla="*/ 912129 h 1323546"/>
                <a:gd name="connsiteX62" fmla="*/ 1092962 w 2413670"/>
                <a:gd name="connsiteY62" fmla="*/ 937805 h 1323546"/>
                <a:gd name="connsiteX63" fmla="*/ 1091494 w 2413670"/>
                <a:gd name="connsiteY63" fmla="*/ 938070 h 1323546"/>
                <a:gd name="connsiteX64" fmla="*/ 1073711 w 2413670"/>
                <a:gd name="connsiteY64" fmla="*/ 884743 h 1323546"/>
                <a:gd name="connsiteX65" fmla="*/ 1070173 w 2413670"/>
                <a:gd name="connsiteY65" fmla="*/ 885706 h 1323546"/>
                <a:gd name="connsiteX66" fmla="*/ 1079438 w 2413670"/>
                <a:gd name="connsiteY66" fmla="*/ 945241 h 1323546"/>
                <a:gd name="connsiteX67" fmla="*/ 1075467 w 2413670"/>
                <a:gd name="connsiteY67" fmla="*/ 947094 h 1323546"/>
                <a:gd name="connsiteX68" fmla="*/ 1034774 w 2413670"/>
                <a:gd name="connsiteY68" fmla="*/ 886355 h 1323546"/>
                <a:gd name="connsiteX69" fmla="*/ 1041175 w 2413670"/>
                <a:gd name="connsiteY69" fmla="*/ 972867 h 1323546"/>
                <a:gd name="connsiteX70" fmla="*/ 1009386 w 2413670"/>
                <a:gd name="connsiteY70" fmla="*/ 955830 h 1323546"/>
                <a:gd name="connsiteX71" fmla="*/ 1004766 w 2413670"/>
                <a:gd name="connsiteY71" fmla="*/ 1009710 h 1323546"/>
                <a:gd name="connsiteX72" fmla="*/ 973963 w 2413670"/>
                <a:gd name="connsiteY72" fmla="*/ 946830 h 1323546"/>
                <a:gd name="connsiteX73" fmla="*/ 970402 w 2413670"/>
                <a:gd name="connsiteY73" fmla="*/ 947335 h 1323546"/>
                <a:gd name="connsiteX74" fmla="*/ 970402 w 2413670"/>
                <a:gd name="connsiteY74" fmla="*/ 1037601 h 1323546"/>
                <a:gd name="connsiteX75" fmla="*/ 967177 w 2413670"/>
                <a:gd name="connsiteY75" fmla="*/ 1039767 h 1323546"/>
                <a:gd name="connsiteX76" fmla="*/ 959693 w 2413670"/>
                <a:gd name="connsiteY76" fmla="*/ 1029804 h 1323546"/>
                <a:gd name="connsiteX77" fmla="*/ 960126 w 2413670"/>
                <a:gd name="connsiteY77" fmla="*/ 1011828 h 1323546"/>
                <a:gd name="connsiteX78" fmla="*/ 940898 w 2413670"/>
                <a:gd name="connsiteY78" fmla="*/ 999940 h 1323546"/>
                <a:gd name="connsiteX79" fmla="*/ 940898 w 2413670"/>
                <a:gd name="connsiteY79" fmla="*/ 1077548 h 1323546"/>
                <a:gd name="connsiteX80" fmla="*/ 932572 w 2413670"/>
                <a:gd name="connsiteY80" fmla="*/ 1074275 h 1323546"/>
                <a:gd name="connsiteX81" fmla="*/ 936086 w 2413670"/>
                <a:gd name="connsiteY81" fmla="*/ 1117832 h 1323546"/>
                <a:gd name="connsiteX82" fmla="*/ 921599 w 2413670"/>
                <a:gd name="connsiteY82" fmla="*/ 1110805 h 1323546"/>
                <a:gd name="connsiteX83" fmla="*/ 921599 w 2413670"/>
                <a:gd name="connsiteY83" fmla="*/ 1149549 h 1323546"/>
                <a:gd name="connsiteX84" fmla="*/ 912093 w 2413670"/>
                <a:gd name="connsiteY84" fmla="*/ 1146733 h 1323546"/>
                <a:gd name="connsiteX85" fmla="*/ 914067 w 2413670"/>
                <a:gd name="connsiteY85" fmla="*/ 1120792 h 1323546"/>
                <a:gd name="connsiteX86" fmla="*/ 891302 w 2413670"/>
                <a:gd name="connsiteY86" fmla="*/ 1123078 h 1323546"/>
                <a:gd name="connsiteX87" fmla="*/ 891686 w 2413670"/>
                <a:gd name="connsiteY87" fmla="*/ 1126014 h 1323546"/>
                <a:gd name="connsiteX88" fmla="*/ 904754 w 2413670"/>
                <a:gd name="connsiteY88" fmla="*/ 1142402 h 1323546"/>
                <a:gd name="connsiteX89" fmla="*/ 875684 w 2413670"/>
                <a:gd name="connsiteY89" fmla="*/ 1112899 h 1323546"/>
                <a:gd name="connsiteX90" fmla="*/ 870774 w 2413670"/>
                <a:gd name="connsiteY90" fmla="*/ 1122645 h 1323546"/>
                <a:gd name="connsiteX91" fmla="*/ 847793 w 2413670"/>
                <a:gd name="connsiteY91" fmla="*/ 1120840 h 1323546"/>
                <a:gd name="connsiteX92" fmla="*/ 844472 w 2413670"/>
                <a:gd name="connsiteY92" fmla="*/ 1146108 h 1323546"/>
                <a:gd name="connsiteX93" fmla="*/ 838239 w 2413670"/>
                <a:gd name="connsiteY93" fmla="*/ 1197943 h 1323546"/>
                <a:gd name="connsiteX94" fmla="*/ 809290 w 2413670"/>
                <a:gd name="connsiteY94" fmla="*/ 1181675 h 1323546"/>
                <a:gd name="connsiteX95" fmla="*/ 801276 w 2413670"/>
                <a:gd name="connsiteY95" fmla="*/ 1225593 h 1323546"/>
                <a:gd name="connsiteX96" fmla="*/ 767490 w 2413670"/>
                <a:gd name="connsiteY96" fmla="*/ 1174696 h 1323546"/>
                <a:gd name="connsiteX97" fmla="*/ 756492 w 2413670"/>
                <a:gd name="connsiteY97" fmla="*/ 1215437 h 1323546"/>
                <a:gd name="connsiteX98" fmla="*/ 731657 w 2413670"/>
                <a:gd name="connsiteY98" fmla="*/ 1185622 h 1323546"/>
                <a:gd name="connsiteX99" fmla="*/ 715438 w 2413670"/>
                <a:gd name="connsiteY99" fmla="*/ 1206798 h 1323546"/>
                <a:gd name="connsiteX100" fmla="*/ 707689 w 2413670"/>
                <a:gd name="connsiteY100" fmla="*/ 1226483 h 1323546"/>
                <a:gd name="connsiteX101" fmla="*/ 697173 w 2413670"/>
                <a:gd name="connsiteY101" fmla="*/ 1250114 h 1323546"/>
                <a:gd name="connsiteX102" fmla="*/ 666780 w 2413670"/>
                <a:gd name="connsiteY102" fmla="*/ 1256997 h 1323546"/>
                <a:gd name="connsiteX103" fmla="*/ 640621 w 2413670"/>
                <a:gd name="connsiteY103" fmla="*/ 1276994 h 1323546"/>
                <a:gd name="connsiteX104" fmla="*/ 618482 w 2413670"/>
                <a:gd name="connsiteY104" fmla="*/ 1262291 h 1323546"/>
                <a:gd name="connsiteX105" fmla="*/ 648900 w 2413670"/>
                <a:gd name="connsiteY105" fmla="*/ 1209566 h 1323546"/>
                <a:gd name="connsiteX106" fmla="*/ 652004 w 2413670"/>
                <a:gd name="connsiteY106" fmla="*/ 1202539 h 1323546"/>
                <a:gd name="connsiteX107" fmla="*/ 648539 w 2413670"/>
                <a:gd name="connsiteY107" fmla="*/ 1167284 h 1323546"/>
                <a:gd name="connsiteX108" fmla="*/ 628541 w 2413670"/>
                <a:gd name="connsiteY108" fmla="*/ 1170894 h 1323546"/>
                <a:gd name="connsiteX109" fmla="*/ 632897 w 2413670"/>
                <a:gd name="connsiteY109" fmla="*/ 1163554 h 1323546"/>
                <a:gd name="connsiteX110" fmla="*/ 647047 w 2413670"/>
                <a:gd name="connsiteY110" fmla="*/ 1147648 h 1323546"/>
                <a:gd name="connsiteX111" fmla="*/ 659416 w 2413670"/>
                <a:gd name="connsiteY111" fmla="*/ 1125099 h 1323546"/>
                <a:gd name="connsiteX112" fmla="*/ 665576 w 2413670"/>
                <a:gd name="connsiteY112" fmla="*/ 1153183 h 1323546"/>
                <a:gd name="connsiteX113" fmla="*/ 674240 w 2413670"/>
                <a:gd name="connsiteY113" fmla="*/ 1153183 h 1323546"/>
                <a:gd name="connsiteX114" fmla="*/ 679101 w 2413670"/>
                <a:gd name="connsiteY114" fmla="*/ 1129768 h 1323546"/>
                <a:gd name="connsiteX115" fmla="*/ 671400 w 2413670"/>
                <a:gd name="connsiteY115" fmla="*/ 1136049 h 1323546"/>
                <a:gd name="connsiteX116" fmla="*/ 666611 w 2413670"/>
                <a:gd name="connsiteY116" fmla="*/ 1119107 h 1323546"/>
                <a:gd name="connsiteX117" fmla="*/ 659440 w 2413670"/>
                <a:gd name="connsiteY117" fmla="*/ 1125099 h 1323546"/>
                <a:gd name="connsiteX118" fmla="*/ 644568 w 2413670"/>
                <a:gd name="connsiteY118" fmla="*/ 1117254 h 1323546"/>
                <a:gd name="connsiteX119" fmla="*/ 674986 w 2413670"/>
                <a:gd name="connsiteY119" fmla="*/ 1047973 h 1323546"/>
                <a:gd name="connsiteX120" fmla="*/ 686368 w 2413670"/>
                <a:gd name="connsiteY120" fmla="*/ 1048767 h 1323546"/>
                <a:gd name="connsiteX121" fmla="*/ 677368 w 2413670"/>
                <a:gd name="connsiteY121" fmla="*/ 1019937 h 1323546"/>
                <a:gd name="connsiteX122" fmla="*/ 695320 w 2413670"/>
                <a:gd name="connsiteY122" fmla="*/ 967693 h 1323546"/>
                <a:gd name="connsiteX123" fmla="*/ 685020 w 2413670"/>
                <a:gd name="connsiteY123" fmla="*/ 973613 h 1323546"/>
                <a:gd name="connsiteX124" fmla="*/ 697486 w 2413670"/>
                <a:gd name="connsiteY124" fmla="*/ 914944 h 1323546"/>
                <a:gd name="connsiteX125" fmla="*/ 693948 w 2413670"/>
                <a:gd name="connsiteY125" fmla="*/ 913693 h 1323546"/>
                <a:gd name="connsiteX126" fmla="*/ 681868 w 2413670"/>
                <a:gd name="connsiteY126" fmla="*/ 927385 h 1323546"/>
                <a:gd name="connsiteX127" fmla="*/ 703285 w 2413670"/>
                <a:gd name="connsiteY127" fmla="*/ 836422 h 1323546"/>
                <a:gd name="connsiteX128" fmla="*/ 699796 w 2413670"/>
                <a:gd name="connsiteY128" fmla="*/ 835363 h 1323546"/>
                <a:gd name="connsiteX129" fmla="*/ 678162 w 2413670"/>
                <a:gd name="connsiteY129" fmla="*/ 850018 h 1323546"/>
                <a:gd name="connsiteX130" fmla="*/ 675323 w 2413670"/>
                <a:gd name="connsiteY130" fmla="*/ 848622 h 1323546"/>
                <a:gd name="connsiteX131" fmla="*/ 673566 w 2413670"/>
                <a:gd name="connsiteY131" fmla="*/ 786464 h 1323546"/>
                <a:gd name="connsiteX132" fmla="*/ 657250 w 2413670"/>
                <a:gd name="connsiteY132" fmla="*/ 814860 h 1323546"/>
                <a:gd name="connsiteX133" fmla="*/ 655205 w 2413670"/>
                <a:gd name="connsiteY133" fmla="*/ 814018 h 1323546"/>
                <a:gd name="connsiteX134" fmla="*/ 653279 w 2413670"/>
                <a:gd name="connsiteY134" fmla="*/ 781867 h 1323546"/>
                <a:gd name="connsiteX135" fmla="*/ 622525 w 2413670"/>
                <a:gd name="connsiteY135" fmla="*/ 828504 h 1323546"/>
                <a:gd name="connsiteX136" fmla="*/ 618939 w 2413670"/>
                <a:gd name="connsiteY136" fmla="*/ 826531 h 1323546"/>
                <a:gd name="connsiteX137" fmla="*/ 618939 w 2413670"/>
                <a:gd name="connsiteY137" fmla="*/ 791758 h 1323546"/>
                <a:gd name="connsiteX138" fmla="*/ 582554 w 2413670"/>
                <a:gd name="connsiteY138" fmla="*/ 843809 h 1323546"/>
                <a:gd name="connsiteX139" fmla="*/ 582554 w 2413670"/>
                <a:gd name="connsiteY139" fmla="*/ 791349 h 1323546"/>
                <a:gd name="connsiteX140" fmla="*/ 549345 w 2413670"/>
                <a:gd name="connsiteY140" fmla="*/ 834111 h 1323546"/>
                <a:gd name="connsiteX141" fmla="*/ 549345 w 2413670"/>
                <a:gd name="connsiteY141" fmla="*/ 795464 h 1323546"/>
                <a:gd name="connsiteX142" fmla="*/ 547564 w 2413670"/>
                <a:gd name="connsiteY142" fmla="*/ 795199 h 1323546"/>
                <a:gd name="connsiteX143" fmla="*/ 532355 w 2413670"/>
                <a:gd name="connsiteY143" fmla="*/ 842173 h 1323546"/>
                <a:gd name="connsiteX144" fmla="*/ 528505 w 2413670"/>
                <a:gd name="connsiteY144" fmla="*/ 841547 h 1323546"/>
                <a:gd name="connsiteX145" fmla="*/ 525954 w 2413670"/>
                <a:gd name="connsiteY145" fmla="*/ 832836 h 1323546"/>
                <a:gd name="connsiteX146" fmla="*/ 514475 w 2413670"/>
                <a:gd name="connsiteY146" fmla="*/ 855914 h 1323546"/>
                <a:gd name="connsiteX147" fmla="*/ 511924 w 2413670"/>
                <a:gd name="connsiteY147" fmla="*/ 855457 h 1323546"/>
                <a:gd name="connsiteX148" fmla="*/ 510095 w 2413670"/>
                <a:gd name="connsiteY148" fmla="*/ 817363 h 1323546"/>
                <a:gd name="connsiteX149" fmla="*/ 496643 w 2413670"/>
                <a:gd name="connsiteY149" fmla="*/ 849416 h 1323546"/>
                <a:gd name="connsiteX150" fmla="*/ 485550 w 2413670"/>
                <a:gd name="connsiteY150" fmla="*/ 793587 h 1323546"/>
                <a:gd name="connsiteX151" fmla="*/ 482686 w 2413670"/>
                <a:gd name="connsiteY151" fmla="*/ 794357 h 1323546"/>
                <a:gd name="connsiteX152" fmla="*/ 470894 w 2413670"/>
                <a:gd name="connsiteY152" fmla="*/ 821694 h 1323546"/>
                <a:gd name="connsiteX153" fmla="*/ 468247 w 2413670"/>
                <a:gd name="connsiteY153" fmla="*/ 820732 h 1323546"/>
                <a:gd name="connsiteX154" fmla="*/ 463314 w 2413670"/>
                <a:gd name="connsiteY154" fmla="*/ 793972 h 1323546"/>
                <a:gd name="connsiteX155" fmla="*/ 445964 w 2413670"/>
                <a:gd name="connsiteY155" fmla="*/ 839743 h 1323546"/>
                <a:gd name="connsiteX156" fmla="*/ 437758 w 2413670"/>
                <a:gd name="connsiteY156" fmla="*/ 827542 h 1323546"/>
                <a:gd name="connsiteX157" fmla="*/ 426231 w 2413670"/>
                <a:gd name="connsiteY157" fmla="*/ 870088 h 1323546"/>
                <a:gd name="connsiteX158" fmla="*/ 423247 w 2413670"/>
                <a:gd name="connsiteY158" fmla="*/ 869968 h 1323546"/>
                <a:gd name="connsiteX159" fmla="*/ 415498 w 2413670"/>
                <a:gd name="connsiteY159" fmla="*/ 852040 h 1323546"/>
                <a:gd name="connsiteX160" fmla="*/ 403466 w 2413670"/>
                <a:gd name="connsiteY160" fmla="*/ 904837 h 1323546"/>
                <a:gd name="connsiteX161" fmla="*/ 400458 w 2413670"/>
                <a:gd name="connsiteY161" fmla="*/ 904332 h 1323546"/>
                <a:gd name="connsiteX162" fmla="*/ 397714 w 2413670"/>
                <a:gd name="connsiteY162" fmla="*/ 874371 h 1323546"/>
                <a:gd name="connsiteX163" fmla="*/ 369053 w 2413670"/>
                <a:gd name="connsiteY163" fmla="*/ 925701 h 1323546"/>
                <a:gd name="connsiteX164" fmla="*/ 369053 w 2413670"/>
                <a:gd name="connsiteY164" fmla="*/ 901997 h 1323546"/>
                <a:gd name="connsiteX165" fmla="*/ 347058 w 2413670"/>
                <a:gd name="connsiteY165" fmla="*/ 942498 h 1323546"/>
                <a:gd name="connsiteX166" fmla="*/ 349369 w 2413670"/>
                <a:gd name="connsiteY166" fmla="*/ 914824 h 1323546"/>
                <a:gd name="connsiteX167" fmla="*/ 327229 w 2413670"/>
                <a:gd name="connsiteY167" fmla="*/ 960931 h 1323546"/>
                <a:gd name="connsiteX168" fmla="*/ 321213 w 2413670"/>
                <a:gd name="connsiteY168" fmla="*/ 959752 h 1323546"/>
                <a:gd name="connsiteX169" fmla="*/ 315991 w 2413670"/>
                <a:gd name="connsiteY169" fmla="*/ 912032 h 1323546"/>
                <a:gd name="connsiteX170" fmla="*/ 313705 w 2413670"/>
                <a:gd name="connsiteY170" fmla="*/ 911575 h 1323546"/>
                <a:gd name="connsiteX171" fmla="*/ 309277 w 2413670"/>
                <a:gd name="connsiteY171" fmla="*/ 963386 h 1323546"/>
                <a:gd name="connsiteX172" fmla="*/ 307184 w 2413670"/>
                <a:gd name="connsiteY172" fmla="*/ 964445 h 1323546"/>
                <a:gd name="connsiteX173" fmla="*/ 294117 w 2413670"/>
                <a:gd name="connsiteY173" fmla="*/ 925653 h 1323546"/>
                <a:gd name="connsiteX174" fmla="*/ 292143 w 2413670"/>
                <a:gd name="connsiteY174" fmla="*/ 925677 h 1323546"/>
                <a:gd name="connsiteX175" fmla="*/ 292143 w 2413670"/>
                <a:gd name="connsiteY175" fmla="*/ 950391 h 1323546"/>
                <a:gd name="connsiteX176" fmla="*/ 288293 w 2413670"/>
                <a:gd name="connsiteY176" fmla="*/ 950872 h 1323546"/>
                <a:gd name="connsiteX177" fmla="*/ 279894 w 2413670"/>
                <a:gd name="connsiteY177" fmla="*/ 913043 h 1323546"/>
                <a:gd name="connsiteX178" fmla="*/ 276886 w 2413670"/>
                <a:gd name="connsiteY178" fmla="*/ 918121 h 1323546"/>
                <a:gd name="connsiteX179" fmla="*/ 277199 w 2413670"/>
                <a:gd name="connsiteY179" fmla="*/ 917976 h 1323546"/>
                <a:gd name="connsiteX180" fmla="*/ 267236 w 2413670"/>
                <a:gd name="connsiteY180" fmla="*/ 893382 h 1323546"/>
                <a:gd name="connsiteX181" fmla="*/ 245987 w 2413670"/>
                <a:gd name="connsiteY181" fmla="*/ 848021 h 1323546"/>
                <a:gd name="connsiteX182" fmla="*/ 245121 w 2413670"/>
                <a:gd name="connsiteY182" fmla="*/ 858753 h 1323546"/>
                <a:gd name="connsiteX183" fmla="*/ 242979 w 2413670"/>
                <a:gd name="connsiteY183" fmla="*/ 859403 h 1323546"/>
                <a:gd name="connsiteX184" fmla="*/ 231188 w 2413670"/>
                <a:gd name="connsiteY184" fmla="*/ 821598 h 1323546"/>
                <a:gd name="connsiteX185" fmla="*/ 225533 w 2413670"/>
                <a:gd name="connsiteY185" fmla="*/ 827758 h 1323546"/>
                <a:gd name="connsiteX186" fmla="*/ 213236 w 2413670"/>
                <a:gd name="connsiteY186" fmla="*/ 806269 h 1323546"/>
                <a:gd name="connsiteX187" fmla="*/ 187414 w 2413670"/>
                <a:gd name="connsiteY187" fmla="*/ 789592 h 1323546"/>
                <a:gd name="connsiteX188" fmla="*/ 144411 w 2413670"/>
                <a:gd name="connsiteY188" fmla="*/ 785838 h 1323546"/>
                <a:gd name="connsiteX189" fmla="*/ 170858 w 2413670"/>
                <a:gd name="connsiteY189" fmla="*/ 739418 h 1323546"/>
                <a:gd name="connsiteX190" fmla="*/ 128384 w 2413670"/>
                <a:gd name="connsiteY190" fmla="*/ 705439 h 1323546"/>
                <a:gd name="connsiteX191" fmla="*/ 86969 w 2413670"/>
                <a:gd name="connsiteY191" fmla="*/ 699134 h 1323546"/>
                <a:gd name="connsiteX192" fmla="*/ 69691 w 2413670"/>
                <a:gd name="connsiteY192" fmla="*/ 644507 h 1323546"/>
                <a:gd name="connsiteX193" fmla="*/ 67693 w 2413670"/>
                <a:gd name="connsiteY193" fmla="*/ 655649 h 1323546"/>
                <a:gd name="connsiteX194" fmla="*/ 63988 w 2413670"/>
                <a:gd name="connsiteY194" fmla="*/ 655673 h 1323546"/>
                <a:gd name="connsiteX195" fmla="*/ 59945 w 2413670"/>
                <a:gd name="connsiteY195" fmla="*/ 597173 h 1323546"/>
                <a:gd name="connsiteX196" fmla="*/ 57731 w 2413670"/>
                <a:gd name="connsiteY196" fmla="*/ 597991 h 1323546"/>
                <a:gd name="connsiteX197" fmla="*/ 57971 w 2413670"/>
                <a:gd name="connsiteY197" fmla="*/ 598183 h 1323546"/>
                <a:gd name="connsiteX198" fmla="*/ 57899 w 2413670"/>
                <a:gd name="connsiteY198" fmla="*/ 579317 h 1323546"/>
                <a:gd name="connsiteX199" fmla="*/ 41102 w 2413670"/>
                <a:gd name="connsiteY199" fmla="*/ 443208 h 1323546"/>
                <a:gd name="connsiteX200" fmla="*/ 41102 w 2413670"/>
                <a:gd name="connsiteY200" fmla="*/ 460197 h 1323546"/>
                <a:gd name="connsiteX201" fmla="*/ 37805 w 2413670"/>
                <a:gd name="connsiteY201" fmla="*/ 461521 h 1323546"/>
                <a:gd name="connsiteX202" fmla="*/ 22139 w 2413670"/>
                <a:gd name="connsiteY202" fmla="*/ 431970 h 1323546"/>
                <a:gd name="connsiteX203" fmla="*/ 14848 w 2413670"/>
                <a:gd name="connsiteY203" fmla="*/ 435050 h 1323546"/>
                <a:gd name="connsiteX204" fmla="*/ 14848 w 2413670"/>
                <a:gd name="connsiteY204" fmla="*/ 419047 h 1323546"/>
                <a:gd name="connsiteX205" fmla="*/ 2599 w 2413670"/>
                <a:gd name="connsiteY205" fmla="*/ 420684 h 1323546"/>
                <a:gd name="connsiteX206" fmla="*/ 17110 w 2413670"/>
                <a:gd name="connsiteY206" fmla="*/ 391277 h 1323546"/>
                <a:gd name="connsiteX207" fmla="*/ 1805 w 2413670"/>
                <a:gd name="connsiteY207" fmla="*/ 394044 h 1323546"/>
                <a:gd name="connsiteX208" fmla="*/ 8832 w 2413670"/>
                <a:gd name="connsiteY208" fmla="*/ 382806 h 1323546"/>
                <a:gd name="connsiteX209" fmla="*/ 10035 w 2413670"/>
                <a:gd name="connsiteY209" fmla="*/ 372121 h 1323546"/>
                <a:gd name="connsiteX210" fmla="*/ 13645 w 2413670"/>
                <a:gd name="connsiteY210" fmla="*/ 365816 h 1323546"/>
                <a:gd name="connsiteX211" fmla="*/ 32439 w 2413670"/>
                <a:gd name="connsiteY211" fmla="*/ 348418 h 1323546"/>
                <a:gd name="connsiteX212" fmla="*/ 14655 w 2413670"/>
                <a:gd name="connsiteY212" fmla="*/ 347335 h 1323546"/>
                <a:gd name="connsiteX213" fmla="*/ 49043 w 2413670"/>
                <a:gd name="connsiteY213" fmla="*/ 324522 h 1323546"/>
                <a:gd name="connsiteX214" fmla="*/ 34869 w 2413670"/>
                <a:gd name="connsiteY214" fmla="*/ 324522 h 1323546"/>
                <a:gd name="connsiteX215" fmla="*/ 60667 w 2413670"/>
                <a:gd name="connsiteY215" fmla="*/ 302575 h 1323546"/>
                <a:gd name="connsiteX216" fmla="*/ 64276 w 2413670"/>
                <a:gd name="connsiteY216" fmla="*/ 301276 h 1323546"/>
                <a:gd name="connsiteX217" fmla="*/ 63915 w 2413670"/>
                <a:gd name="connsiteY217" fmla="*/ 300024 h 1323546"/>
                <a:gd name="connsiteX218" fmla="*/ 59343 w 2413670"/>
                <a:gd name="connsiteY218" fmla="*/ 301131 h 1323546"/>
                <a:gd name="connsiteX219" fmla="*/ 48971 w 2413670"/>
                <a:gd name="connsiteY219" fmla="*/ 302238 h 1323546"/>
                <a:gd name="connsiteX220" fmla="*/ 75322 w 2413670"/>
                <a:gd name="connsiteY220" fmla="*/ 269414 h 1323546"/>
                <a:gd name="connsiteX221" fmla="*/ 105282 w 2413670"/>
                <a:gd name="connsiteY221" fmla="*/ 242173 h 1323546"/>
                <a:gd name="connsiteX222" fmla="*/ 90290 w 2413670"/>
                <a:gd name="connsiteY222" fmla="*/ 242173 h 1323546"/>
                <a:gd name="connsiteX223" fmla="*/ 88124 w 2413670"/>
                <a:gd name="connsiteY223" fmla="*/ 239045 h 1323546"/>
                <a:gd name="connsiteX224" fmla="*/ 133173 w 2413670"/>
                <a:gd name="connsiteY224" fmla="*/ 203429 h 1323546"/>
                <a:gd name="connsiteX225" fmla="*/ 108098 w 2413670"/>
                <a:gd name="connsiteY225" fmla="*/ 203429 h 1323546"/>
                <a:gd name="connsiteX226" fmla="*/ 107039 w 2413670"/>
                <a:gd name="connsiteY226" fmla="*/ 199747 h 1323546"/>
                <a:gd name="connsiteX227" fmla="*/ 180460 w 2413670"/>
                <a:gd name="connsiteY227" fmla="*/ 172073 h 1323546"/>
                <a:gd name="connsiteX228" fmla="*/ 163687 w 2413670"/>
                <a:gd name="connsiteY228" fmla="*/ 172073 h 1323546"/>
                <a:gd name="connsiteX229" fmla="*/ 162748 w 2413670"/>
                <a:gd name="connsiteY229" fmla="*/ 169186 h 1323546"/>
                <a:gd name="connsiteX230" fmla="*/ 195308 w 2413670"/>
                <a:gd name="connsiteY230" fmla="*/ 157057 h 1323546"/>
                <a:gd name="connsiteX231" fmla="*/ 186644 w 2413670"/>
                <a:gd name="connsiteY231" fmla="*/ 152605 h 1323546"/>
                <a:gd name="connsiteX232" fmla="*/ 186283 w 2413670"/>
                <a:gd name="connsiteY232" fmla="*/ 149044 h 1323546"/>
                <a:gd name="connsiteX233" fmla="*/ 238912 w 2413670"/>
                <a:gd name="connsiteY233" fmla="*/ 141174 h 1323546"/>
                <a:gd name="connsiteX234" fmla="*/ 224329 w 2413670"/>
                <a:gd name="connsiteY234" fmla="*/ 125581 h 1323546"/>
                <a:gd name="connsiteX235" fmla="*/ 225003 w 2413670"/>
                <a:gd name="connsiteY235" fmla="*/ 123222 h 1323546"/>
                <a:gd name="connsiteX236" fmla="*/ 272916 w 2413670"/>
                <a:gd name="connsiteY236" fmla="*/ 140019 h 1323546"/>
                <a:gd name="connsiteX237" fmla="*/ 261220 w 2413670"/>
                <a:gd name="connsiteY237" fmla="*/ 123198 h 1323546"/>
                <a:gd name="connsiteX238" fmla="*/ 321694 w 2413670"/>
                <a:gd name="connsiteY238" fmla="*/ 156263 h 1323546"/>
                <a:gd name="connsiteX239" fmla="*/ 324317 w 2413670"/>
                <a:gd name="connsiteY239" fmla="*/ 154362 h 1323546"/>
                <a:gd name="connsiteX240" fmla="*/ 309253 w 2413670"/>
                <a:gd name="connsiteY240" fmla="*/ 129575 h 1323546"/>
                <a:gd name="connsiteX241" fmla="*/ 364866 w 2413670"/>
                <a:gd name="connsiteY241" fmla="*/ 164421 h 1323546"/>
                <a:gd name="connsiteX242" fmla="*/ 354735 w 2413670"/>
                <a:gd name="connsiteY242" fmla="*/ 139971 h 1323546"/>
                <a:gd name="connsiteX243" fmla="*/ 379546 w 2413670"/>
                <a:gd name="connsiteY243" fmla="*/ 151209 h 1323546"/>
                <a:gd name="connsiteX244" fmla="*/ 381808 w 2413670"/>
                <a:gd name="connsiteY244" fmla="*/ 152653 h 1323546"/>
                <a:gd name="connsiteX245" fmla="*/ 381447 w 2413670"/>
                <a:gd name="connsiteY245" fmla="*/ 149405 h 1323546"/>
                <a:gd name="connsiteX246" fmla="*/ 378126 w 2413670"/>
                <a:gd name="connsiteY246" fmla="*/ 140669 h 1323546"/>
                <a:gd name="connsiteX247" fmla="*/ 417255 w 2413670"/>
                <a:gd name="connsiteY247" fmla="*/ 158429 h 1323546"/>
                <a:gd name="connsiteX248" fmla="*/ 408615 w 2413670"/>
                <a:gd name="connsiteY248" fmla="*/ 139201 h 1323546"/>
                <a:gd name="connsiteX249" fmla="*/ 440140 w 2413670"/>
                <a:gd name="connsiteY249" fmla="*/ 149814 h 1323546"/>
                <a:gd name="connsiteX250" fmla="*/ 452389 w 2413670"/>
                <a:gd name="connsiteY250" fmla="*/ 160041 h 1323546"/>
                <a:gd name="connsiteX251" fmla="*/ 464854 w 2413670"/>
                <a:gd name="connsiteY251" fmla="*/ 160378 h 1323546"/>
                <a:gd name="connsiteX252" fmla="*/ 477199 w 2413670"/>
                <a:gd name="connsiteY252" fmla="*/ 188822 h 1323546"/>
                <a:gd name="connsiteX253" fmla="*/ 498160 w 2413670"/>
                <a:gd name="connsiteY253" fmla="*/ 175081 h 1323546"/>
                <a:gd name="connsiteX254" fmla="*/ 496042 w 2413670"/>
                <a:gd name="connsiteY254" fmla="*/ 201215 h 1323546"/>
                <a:gd name="connsiteX255" fmla="*/ 495994 w 2413670"/>
                <a:gd name="connsiteY255" fmla="*/ 208098 h 1323546"/>
                <a:gd name="connsiteX256" fmla="*/ 500879 w 2413670"/>
                <a:gd name="connsiteY256" fmla="*/ 252040 h 1323546"/>
                <a:gd name="connsiteX257" fmla="*/ 511371 w 2413670"/>
                <a:gd name="connsiteY257" fmla="*/ 238082 h 1323546"/>
                <a:gd name="connsiteX258" fmla="*/ 511034 w 2413670"/>
                <a:gd name="connsiteY258" fmla="*/ 293190 h 1323546"/>
                <a:gd name="connsiteX259" fmla="*/ 546818 w 2413670"/>
                <a:gd name="connsiteY259" fmla="*/ 277740 h 1323546"/>
                <a:gd name="connsiteX260" fmla="*/ 549128 w 2413670"/>
                <a:gd name="connsiteY260" fmla="*/ 280291 h 1323546"/>
                <a:gd name="connsiteX261" fmla="*/ 538395 w 2413670"/>
                <a:gd name="connsiteY261" fmla="*/ 344014 h 1323546"/>
                <a:gd name="connsiteX262" fmla="*/ 570281 w 2413670"/>
                <a:gd name="connsiteY262" fmla="*/ 325196 h 1323546"/>
                <a:gd name="connsiteX263" fmla="*/ 568163 w 2413670"/>
                <a:gd name="connsiteY263" fmla="*/ 390170 h 1323546"/>
                <a:gd name="connsiteX264" fmla="*/ 614102 w 2413670"/>
                <a:gd name="connsiteY264" fmla="*/ 307869 h 1323546"/>
                <a:gd name="connsiteX265" fmla="*/ 616629 w 2413670"/>
                <a:gd name="connsiteY265" fmla="*/ 394140 h 1323546"/>
                <a:gd name="connsiteX266" fmla="*/ 663098 w 2413670"/>
                <a:gd name="connsiteY266" fmla="*/ 334485 h 1323546"/>
                <a:gd name="connsiteX267" fmla="*/ 652100 w 2413670"/>
                <a:gd name="connsiteY267" fmla="*/ 400927 h 1323546"/>
                <a:gd name="connsiteX268" fmla="*/ 652582 w 2413670"/>
                <a:gd name="connsiteY268" fmla="*/ 466478 h 1323546"/>
                <a:gd name="connsiteX269" fmla="*/ 741283 w 2413670"/>
                <a:gd name="connsiteY269" fmla="*/ 322356 h 1323546"/>
                <a:gd name="connsiteX270" fmla="*/ 729612 w 2413670"/>
                <a:gd name="connsiteY270" fmla="*/ 390410 h 1323546"/>
                <a:gd name="connsiteX271" fmla="*/ 732043 w 2413670"/>
                <a:gd name="connsiteY271" fmla="*/ 458032 h 1323546"/>
                <a:gd name="connsiteX272" fmla="*/ 778872 w 2413670"/>
                <a:gd name="connsiteY272" fmla="*/ 353014 h 1323546"/>
                <a:gd name="connsiteX273" fmla="*/ 772688 w 2413670"/>
                <a:gd name="connsiteY273" fmla="*/ 439719 h 1323546"/>
                <a:gd name="connsiteX274" fmla="*/ 785682 w 2413670"/>
                <a:gd name="connsiteY274" fmla="*/ 524089 h 1323546"/>
                <a:gd name="connsiteX275" fmla="*/ 821875 w 2413670"/>
                <a:gd name="connsiteY275" fmla="*/ 392937 h 1323546"/>
                <a:gd name="connsiteX276" fmla="*/ 844472 w 2413670"/>
                <a:gd name="connsiteY276" fmla="*/ 487414 h 1323546"/>
                <a:gd name="connsiteX277" fmla="*/ 850464 w 2413670"/>
                <a:gd name="connsiteY277" fmla="*/ 487390 h 1323546"/>
                <a:gd name="connsiteX278" fmla="*/ 860691 w 2413670"/>
                <a:gd name="connsiteY278" fmla="*/ 428649 h 1323546"/>
                <a:gd name="connsiteX279" fmla="*/ 883962 w 2413670"/>
                <a:gd name="connsiteY279" fmla="*/ 369378 h 1323546"/>
                <a:gd name="connsiteX280" fmla="*/ 885382 w 2413670"/>
                <a:gd name="connsiteY280" fmla="*/ 381001 h 1323546"/>
                <a:gd name="connsiteX281" fmla="*/ 895970 w 2413670"/>
                <a:gd name="connsiteY281" fmla="*/ 448887 h 1323546"/>
                <a:gd name="connsiteX282" fmla="*/ 910962 w 2413670"/>
                <a:gd name="connsiteY282" fmla="*/ 504957 h 1323546"/>
                <a:gd name="connsiteX283" fmla="*/ 913369 w 2413670"/>
                <a:gd name="connsiteY283" fmla="*/ 517904 h 1323546"/>
                <a:gd name="connsiteX284" fmla="*/ 952642 w 2413670"/>
                <a:gd name="connsiteY284" fmla="*/ 371688 h 1323546"/>
                <a:gd name="connsiteX285" fmla="*/ 971436 w 2413670"/>
                <a:gd name="connsiteY285" fmla="*/ 399218 h 1323546"/>
                <a:gd name="connsiteX286" fmla="*/ 982578 w 2413670"/>
                <a:gd name="connsiteY286" fmla="*/ 432980 h 1323546"/>
                <a:gd name="connsiteX287" fmla="*/ 1000988 w 2413670"/>
                <a:gd name="connsiteY287" fmla="*/ 295717 h 1323546"/>
                <a:gd name="connsiteX288" fmla="*/ 1005969 w 2413670"/>
                <a:gd name="connsiteY288" fmla="*/ 294393 h 1323546"/>
                <a:gd name="connsiteX289" fmla="*/ 1033354 w 2413670"/>
                <a:gd name="connsiteY289" fmla="*/ 342955 h 1323546"/>
                <a:gd name="connsiteX290" fmla="*/ 1036796 w 2413670"/>
                <a:gd name="connsiteY290" fmla="*/ 342354 h 1323546"/>
                <a:gd name="connsiteX291" fmla="*/ 1036796 w 2413670"/>
                <a:gd name="connsiteY291" fmla="*/ 283877 h 1323546"/>
                <a:gd name="connsiteX292" fmla="*/ 1040550 w 2413670"/>
                <a:gd name="connsiteY292" fmla="*/ 283323 h 1323546"/>
                <a:gd name="connsiteX293" fmla="*/ 1085526 w 2413670"/>
                <a:gd name="connsiteY293" fmla="*/ 375442 h 1323546"/>
                <a:gd name="connsiteX294" fmla="*/ 1063315 w 2413670"/>
                <a:gd name="connsiteY294" fmla="*/ 185116 h 1323546"/>
                <a:gd name="connsiteX295" fmla="*/ 1068272 w 2413670"/>
                <a:gd name="connsiteY295" fmla="*/ 182806 h 1323546"/>
                <a:gd name="connsiteX296" fmla="*/ 1103526 w 2413670"/>
                <a:gd name="connsiteY296" fmla="*/ 230045 h 1323546"/>
                <a:gd name="connsiteX297" fmla="*/ 1098112 w 2413670"/>
                <a:gd name="connsiteY297" fmla="*/ 60366 h 1323546"/>
                <a:gd name="connsiteX298" fmla="*/ 1103117 w 2413670"/>
                <a:gd name="connsiteY298" fmla="*/ 58754 h 1323546"/>
                <a:gd name="connsiteX299" fmla="*/ 1131850 w 2413670"/>
                <a:gd name="connsiteY299" fmla="*/ 116436 h 1323546"/>
                <a:gd name="connsiteX300" fmla="*/ 1160944 w 2413670"/>
                <a:gd name="connsiteY300" fmla="*/ 5523 h 1323546"/>
                <a:gd name="connsiteX301" fmla="*/ 1186477 w 2413670"/>
                <a:gd name="connsiteY301" fmla="*/ 88257 h 1323546"/>
                <a:gd name="connsiteX302" fmla="*/ 1208712 w 2413670"/>
                <a:gd name="connsiteY302" fmla="*/ 44628 h 1323546"/>
                <a:gd name="connsiteX303" fmla="*/ 1223247 w 2413670"/>
                <a:gd name="connsiteY303" fmla="*/ 67970 h 1323546"/>
                <a:gd name="connsiteX304" fmla="*/ 1232608 w 2413670"/>
                <a:gd name="connsiteY304" fmla="*/ 52088 h 1323546"/>
                <a:gd name="connsiteX305" fmla="*/ 1233764 w 2413670"/>
                <a:gd name="connsiteY305" fmla="*/ 49994 h 1323546"/>
                <a:gd name="connsiteX306" fmla="*/ 1251668 w 2413670"/>
                <a:gd name="connsiteY306" fmla="*/ 46457 h 1323546"/>
                <a:gd name="connsiteX307" fmla="*/ 1278403 w 2413670"/>
                <a:gd name="connsiteY307" fmla="*/ 74323 h 1323546"/>
                <a:gd name="connsiteX308" fmla="*/ 1276911 w 2413670"/>
                <a:gd name="connsiteY308" fmla="*/ 45398 h 1323546"/>
                <a:gd name="connsiteX309" fmla="*/ 1276695 w 2413670"/>
                <a:gd name="connsiteY309" fmla="*/ 36422 h 1323546"/>
                <a:gd name="connsiteX310" fmla="*/ 1285478 w 2413670"/>
                <a:gd name="connsiteY310" fmla="*/ 37168 h 1323546"/>
                <a:gd name="connsiteX311" fmla="*/ 1324487 w 2413670"/>
                <a:gd name="connsiteY311" fmla="*/ 55360 h 1323546"/>
                <a:gd name="connsiteX312" fmla="*/ 1326797 w 2413670"/>
                <a:gd name="connsiteY312" fmla="*/ 53676 h 1323546"/>
                <a:gd name="connsiteX313" fmla="*/ 1307810 w 2413670"/>
                <a:gd name="connsiteY313" fmla="*/ 22777 h 1323546"/>
                <a:gd name="connsiteX314" fmla="*/ 1389702 w 2413670"/>
                <a:gd name="connsiteY314" fmla="*/ 57358 h 1323546"/>
                <a:gd name="connsiteX315" fmla="*/ 1371894 w 2413670"/>
                <a:gd name="connsiteY315" fmla="*/ 3237 h 1323546"/>
                <a:gd name="connsiteX316" fmla="*/ 1374685 w 2413670"/>
                <a:gd name="connsiteY316" fmla="*/ 1817 h 1323546"/>
                <a:gd name="connsiteX317" fmla="*/ 1381423 w 2413670"/>
                <a:gd name="connsiteY317" fmla="*/ 3911 h 1323546"/>
                <a:gd name="connsiteX318" fmla="*/ 1450777 w 2413670"/>
                <a:gd name="connsiteY318" fmla="*/ 50259 h 1323546"/>
                <a:gd name="connsiteX319" fmla="*/ 1463171 w 2413670"/>
                <a:gd name="connsiteY319" fmla="*/ 57165 h 1323546"/>
                <a:gd name="connsiteX320" fmla="*/ 1465360 w 2413670"/>
                <a:gd name="connsiteY320" fmla="*/ 54133 h 1323546"/>
                <a:gd name="connsiteX321" fmla="*/ 1449815 w 2413670"/>
                <a:gd name="connsiteY321" fmla="*/ 16544 h 1323546"/>
                <a:gd name="connsiteX322" fmla="*/ 1464903 w 2413670"/>
                <a:gd name="connsiteY322" fmla="*/ 21887 h 1323546"/>
                <a:gd name="connsiteX323" fmla="*/ 1488775 w 2413670"/>
                <a:gd name="connsiteY323" fmla="*/ 20756 h 1323546"/>
                <a:gd name="connsiteX324" fmla="*/ 1497150 w 2413670"/>
                <a:gd name="connsiteY324" fmla="*/ 20202 h 1323546"/>
                <a:gd name="connsiteX325" fmla="*/ 1511661 w 2413670"/>
                <a:gd name="connsiteY325" fmla="*/ 25376 h 1323546"/>
                <a:gd name="connsiteX326" fmla="*/ 1580052 w 2413670"/>
                <a:gd name="connsiteY326" fmla="*/ 47179 h 1323546"/>
                <a:gd name="connsiteX327" fmla="*/ 1585755 w 2413670"/>
                <a:gd name="connsiteY327" fmla="*/ 54374 h 1323546"/>
                <a:gd name="connsiteX328" fmla="*/ 1562726 w 2413670"/>
                <a:gd name="connsiteY328" fmla="*/ 49393 h 1323546"/>
                <a:gd name="connsiteX329" fmla="*/ 1538035 w 2413670"/>
                <a:gd name="connsiteY329" fmla="*/ 49200 h 1323546"/>
                <a:gd name="connsiteX330" fmla="*/ 1549538 w 2413670"/>
                <a:gd name="connsiteY330" fmla="*/ 68692 h 1323546"/>
                <a:gd name="connsiteX331" fmla="*/ 1549562 w 2413670"/>
                <a:gd name="connsiteY331" fmla="*/ 68668 h 1323546"/>
                <a:gd name="connsiteX332" fmla="*/ 1501698 w 2413670"/>
                <a:gd name="connsiteY332" fmla="*/ 47251 h 1323546"/>
                <a:gd name="connsiteX333" fmla="*/ 1491495 w 2413670"/>
                <a:gd name="connsiteY333" fmla="*/ 45470 h 1323546"/>
                <a:gd name="connsiteX334" fmla="*/ 1491182 w 2413670"/>
                <a:gd name="connsiteY334" fmla="*/ 55360 h 1323546"/>
                <a:gd name="connsiteX335" fmla="*/ 1495970 w 2413670"/>
                <a:gd name="connsiteY335" fmla="*/ 73698 h 1323546"/>
                <a:gd name="connsiteX336" fmla="*/ 1493564 w 2413670"/>
                <a:gd name="connsiteY336" fmla="*/ 92035 h 1323546"/>
                <a:gd name="connsiteX337" fmla="*/ 1417472 w 2413670"/>
                <a:gd name="connsiteY337" fmla="*/ 63542 h 1323546"/>
                <a:gd name="connsiteX338" fmla="*/ 1423801 w 2413670"/>
                <a:gd name="connsiteY338" fmla="*/ 74251 h 1323546"/>
                <a:gd name="connsiteX339" fmla="*/ 1425486 w 2413670"/>
                <a:gd name="connsiteY339" fmla="*/ 84021 h 1323546"/>
                <a:gd name="connsiteX340" fmla="*/ 1415258 w 2413670"/>
                <a:gd name="connsiteY340" fmla="*/ 84334 h 1323546"/>
                <a:gd name="connsiteX341" fmla="*/ 1351680 w 2413670"/>
                <a:gd name="connsiteY341" fmla="*/ 76032 h 1323546"/>
                <a:gd name="connsiteX342" fmla="*/ 1344701 w 2413670"/>
                <a:gd name="connsiteY342" fmla="*/ 77211 h 1323546"/>
                <a:gd name="connsiteX343" fmla="*/ 1355025 w 2413670"/>
                <a:gd name="connsiteY343" fmla="*/ 91241 h 1323546"/>
                <a:gd name="connsiteX344" fmla="*/ 1295946 w 2413670"/>
                <a:gd name="connsiteY344" fmla="*/ 76994 h 1323546"/>
                <a:gd name="connsiteX345" fmla="*/ 1301289 w 2413670"/>
                <a:gd name="connsiteY345" fmla="*/ 108230 h 1323546"/>
                <a:gd name="connsiteX346" fmla="*/ 1231020 w 2413670"/>
                <a:gd name="connsiteY346" fmla="*/ 81061 h 1323546"/>
                <a:gd name="connsiteX347" fmla="*/ 1228325 w 2413670"/>
                <a:gd name="connsiteY347" fmla="*/ 121562 h 1323546"/>
                <a:gd name="connsiteX348" fmla="*/ 1204621 w 2413670"/>
                <a:gd name="connsiteY348" fmla="*/ 109963 h 1323546"/>
                <a:gd name="connsiteX349" fmla="*/ 1187439 w 2413670"/>
                <a:gd name="connsiteY349" fmla="*/ 112490 h 1323546"/>
                <a:gd name="connsiteX350" fmla="*/ 1176201 w 2413670"/>
                <a:gd name="connsiteY350" fmla="*/ 125869 h 1323546"/>
                <a:gd name="connsiteX351" fmla="*/ 1169752 w 2413670"/>
                <a:gd name="connsiteY351" fmla="*/ 96102 h 1323546"/>
                <a:gd name="connsiteX352" fmla="*/ 1152474 w 2413670"/>
                <a:gd name="connsiteY352" fmla="*/ 160137 h 1323546"/>
                <a:gd name="connsiteX353" fmla="*/ 1150115 w 2413670"/>
                <a:gd name="connsiteY353" fmla="*/ 173854 h 1323546"/>
                <a:gd name="connsiteX354" fmla="*/ 1138155 w 2413670"/>
                <a:gd name="connsiteY354" fmla="*/ 214860 h 1323546"/>
                <a:gd name="connsiteX355" fmla="*/ 1126123 w 2413670"/>
                <a:gd name="connsiteY355" fmla="*/ 165600 h 1323546"/>
                <a:gd name="connsiteX356" fmla="*/ 1123596 w 2413670"/>
                <a:gd name="connsiteY356" fmla="*/ 166346 h 1323546"/>
                <a:gd name="connsiteX357" fmla="*/ 1136086 w 2413670"/>
                <a:gd name="connsiteY357" fmla="*/ 317302 h 1323546"/>
                <a:gd name="connsiteX358" fmla="*/ 1131369 w 2413670"/>
                <a:gd name="connsiteY358" fmla="*/ 318265 h 1323546"/>
                <a:gd name="connsiteX359" fmla="*/ 1125112 w 2413670"/>
                <a:gd name="connsiteY359" fmla="*/ 296607 h 1323546"/>
                <a:gd name="connsiteX360" fmla="*/ 1113393 w 2413670"/>
                <a:gd name="connsiteY360" fmla="*/ 277572 h 1323546"/>
                <a:gd name="connsiteX361" fmla="*/ 1122465 w 2413670"/>
                <a:gd name="connsiteY361" fmla="*/ 460390 h 1323546"/>
                <a:gd name="connsiteX362" fmla="*/ 1098064 w 2413670"/>
                <a:gd name="connsiteY362" fmla="*/ 427061 h 1323546"/>
                <a:gd name="connsiteX363" fmla="*/ 1102829 w 2413670"/>
                <a:gd name="connsiteY363" fmla="*/ 460077 h 1323546"/>
                <a:gd name="connsiteX364" fmla="*/ 1106077 w 2413670"/>
                <a:gd name="connsiteY364" fmla="*/ 478847 h 1323546"/>
                <a:gd name="connsiteX365" fmla="*/ 1123548 w 2413670"/>
                <a:gd name="connsiteY365" fmla="*/ 566635 h 1323546"/>
                <a:gd name="connsiteX366" fmla="*/ 1133607 w 2413670"/>
                <a:gd name="connsiteY366" fmla="*/ 624173 h 1323546"/>
                <a:gd name="connsiteX367" fmla="*/ 1162653 w 2413670"/>
                <a:gd name="connsiteY367" fmla="*/ 664024 h 1323546"/>
                <a:gd name="connsiteX368" fmla="*/ 1219229 w 2413670"/>
                <a:gd name="connsiteY368" fmla="*/ 668837 h 1323546"/>
                <a:gd name="connsiteX369" fmla="*/ 1264662 w 2413670"/>
                <a:gd name="connsiteY369" fmla="*/ 651534 h 1323546"/>
                <a:gd name="connsiteX370" fmla="*/ 1304224 w 2413670"/>
                <a:gd name="connsiteY370" fmla="*/ 627542 h 1323546"/>
                <a:gd name="connsiteX371" fmla="*/ 1407485 w 2413670"/>
                <a:gd name="connsiteY371" fmla="*/ 612478 h 1323546"/>
                <a:gd name="connsiteX372" fmla="*/ 1464951 w 2413670"/>
                <a:gd name="connsiteY372" fmla="*/ 629034 h 1323546"/>
                <a:gd name="connsiteX373" fmla="*/ 1512840 w 2413670"/>
                <a:gd name="connsiteY373" fmla="*/ 655409 h 1323546"/>
                <a:gd name="connsiteX374" fmla="*/ 1622381 w 2413670"/>
                <a:gd name="connsiteY374" fmla="*/ 643761 h 1323546"/>
                <a:gd name="connsiteX375" fmla="*/ 1685406 w 2413670"/>
                <a:gd name="connsiteY375" fmla="*/ 583408 h 1323546"/>
                <a:gd name="connsiteX376" fmla="*/ 1729084 w 2413670"/>
                <a:gd name="connsiteY376" fmla="*/ 534316 h 1323546"/>
                <a:gd name="connsiteX377" fmla="*/ 1770691 w 2413670"/>
                <a:gd name="connsiteY377" fmla="*/ 407376 h 1323546"/>
                <a:gd name="connsiteX378" fmla="*/ 1770956 w 2413670"/>
                <a:gd name="connsiteY378" fmla="*/ 331597 h 1323546"/>
                <a:gd name="connsiteX379" fmla="*/ 1771942 w 2413670"/>
                <a:gd name="connsiteY379" fmla="*/ 319348 h 1323546"/>
                <a:gd name="connsiteX380" fmla="*/ 1776154 w 2413670"/>
                <a:gd name="connsiteY380" fmla="*/ 317808 h 1323546"/>
                <a:gd name="connsiteX381" fmla="*/ 1794250 w 2413670"/>
                <a:gd name="connsiteY381" fmla="*/ 345771 h 1323546"/>
                <a:gd name="connsiteX382" fmla="*/ 1813766 w 2413670"/>
                <a:gd name="connsiteY382" fmla="*/ 411202 h 1323546"/>
                <a:gd name="connsiteX383" fmla="*/ 1806234 w 2413670"/>
                <a:gd name="connsiteY383" fmla="*/ 499206 h 1323546"/>
                <a:gd name="connsiteX384" fmla="*/ 1819542 w 2413670"/>
                <a:gd name="connsiteY384" fmla="*/ 584972 h 1323546"/>
                <a:gd name="connsiteX385" fmla="*/ 1875083 w 2413670"/>
                <a:gd name="connsiteY385" fmla="*/ 673962 h 1323546"/>
                <a:gd name="connsiteX386" fmla="*/ 1915247 w 2413670"/>
                <a:gd name="connsiteY386" fmla="*/ 777704 h 1323546"/>
                <a:gd name="connsiteX387" fmla="*/ 1926773 w 2413670"/>
                <a:gd name="connsiteY387" fmla="*/ 822705 h 1323546"/>
                <a:gd name="connsiteX388" fmla="*/ 1977550 w 2413670"/>
                <a:gd name="connsiteY388" fmla="*/ 908134 h 1323546"/>
                <a:gd name="connsiteX389" fmla="*/ 2064687 w 2413670"/>
                <a:gd name="connsiteY389" fmla="*/ 977873 h 1323546"/>
                <a:gd name="connsiteX390" fmla="*/ 2088246 w 2413670"/>
                <a:gd name="connsiteY390" fmla="*/ 977560 h 1323546"/>
                <a:gd name="connsiteX391" fmla="*/ 2089305 w 2413670"/>
                <a:gd name="connsiteY391" fmla="*/ 956552 h 1323546"/>
                <a:gd name="connsiteX392" fmla="*/ 2076936 w 2413670"/>
                <a:gd name="connsiteY392" fmla="*/ 923367 h 1323546"/>
                <a:gd name="connsiteX393" fmla="*/ 2037133 w 2413670"/>
                <a:gd name="connsiteY393" fmla="*/ 835820 h 1323546"/>
                <a:gd name="connsiteX394" fmla="*/ 2018652 w 2413670"/>
                <a:gd name="connsiteY394" fmla="*/ 802467 h 1323546"/>
                <a:gd name="connsiteX395" fmla="*/ 1991892 w 2413670"/>
                <a:gd name="connsiteY395" fmla="*/ 706425 h 1323546"/>
                <a:gd name="connsiteX396" fmla="*/ 1990352 w 2413670"/>
                <a:gd name="connsiteY396" fmla="*/ 603862 h 1323546"/>
                <a:gd name="connsiteX397" fmla="*/ 1994010 w 2413670"/>
                <a:gd name="connsiteY397" fmla="*/ 567742 h 1323546"/>
                <a:gd name="connsiteX398" fmla="*/ 1998943 w 2413670"/>
                <a:gd name="connsiteY398" fmla="*/ 576140 h 1323546"/>
                <a:gd name="connsiteX399" fmla="*/ 2018507 w 2413670"/>
                <a:gd name="connsiteY399" fmla="*/ 688618 h 1323546"/>
                <a:gd name="connsiteX400" fmla="*/ 2033572 w 2413670"/>
                <a:gd name="connsiteY400" fmla="*/ 774793 h 1323546"/>
                <a:gd name="connsiteX401" fmla="*/ 2064254 w 2413670"/>
                <a:gd name="connsiteY401" fmla="*/ 805860 h 1323546"/>
                <a:gd name="connsiteX402" fmla="*/ 2097030 w 2413670"/>
                <a:gd name="connsiteY402" fmla="*/ 788557 h 1323546"/>
                <a:gd name="connsiteX403" fmla="*/ 2141261 w 2413670"/>
                <a:gd name="connsiteY403" fmla="*/ 690158 h 1323546"/>
                <a:gd name="connsiteX404" fmla="*/ 2150790 w 2413670"/>
                <a:gd name="connsiteY404" fmla="*/ 573637 h 1323546"/>
                <a:gd name="connsiteX405" fmla="*/ 2140924 w 2413670"/>
                <a:gd name="connsiteY405" fmla="*/ 508928 h 1323546"/>
                <a:gd name="connsiteX406" fmla="*/ 2126798 w 2413670"/>
                <a:gd name="connsiteY406" fmla="*/ 454999 h 1323546"/>
                <a:gd name="connsiteX407" fmla="*/ 2135413 w 2413670"/>
                <a:gd name="connsiteY407" fmla="*/ 461088 h 1323546"/>
                <a:gd name="connsiteX408" fmla="*/ 2165734 w 2413670"/>
                <a:gd name="connsiteY408" fmla="*/ 506377 h 1323546"/>
                <a:gd name="connsiteX409" fmla="*/ 2191844 w 2413670"/>
                <a:gd name="connsiteY409" fmla="*/ 626146 h 1323546"/>
                <a:gd name="connsiteX410" fmla="*/ 2189678 w 2413670"/>
                <a:gd name="connsiteY410" fmla="*/ 693791 h 1323546"/>
                <a:gd name="connsiteX411" fmla="*/ 2191122 w 2413670"/>
                <a:gd name="connsiteY411" fmla="*/ 706233 h 1323546"/>
                <a:gd name="connsiteX412" fmla="*/ 2225727 w 2413670"/>
                <a:gd name="connsiteY412" fmla="*/ 646240 h 1323546"/>
                <a:gd name="connsiteX413" fmla="*/ 2245676 w 2413670"/>
                <a:gd name="connsiteY413" fmla="*/ 617988 h 1323546"/>
                <a:gd name="connsiteX414" fmla="*/ 2263653 w 2413670"/>
                <a:gd name="connsiteY414" fmla="*/ 580375 h 1323546"/>
                <a:gd name="connsiteX415" fmla="*/ 2291495 w 2413670"/>
                <a:gd name="connsiteY415" fmla="*/ 495548 h 1323546"/>
                <a:gd name="connsiteX416" fmla="*/ 2295634 w 2413670"/>
                <a:gd name="connsiteY416" fmla="*/ 487270 h 1323546"/>
                <a:gd name="connsiteX417" fmla="*/ 2284781 w 2413670"/>
                <a:gd name="connsiteY417" fmla="*/ 617483 h 1323546"/>
                <a:gd name="connsiteX418" fmla="*/ 2287765 w 2413670"/>
                <a:gd name="connsiteY418" fmla="*/ 753640 h 1323546"/>
                <a:gd name="connsiteX419" fmla="*/ 2320806 w 2413670"/>
                <a:gd name="connsiteY419" fmla="*/ 823716 h 1323546"/>
                <a:gd name="connsiteX420" fmla="*/ 2341598 w 2413670"/>
                <a:gd name="connsiteY420" fmla="*/ 854542 h 1323546"/>
                <a:gd name="connsiteX421" fmla="*/ 2352234 w 2413670"/>
                <a:gd name="connsiteY421" fmla="*/ 893118 h 1323546"/>
                <a:gd name="connsiteX422" fmla="*/ 2365686 w 2413670"/>
                <a:gd name="connsiteY422" fmla="*/ 970942 h 1323546"/>
                <a:gd name="connsiteX423" fmla="*/ 2393842 w 2413670"/>
                <a:gd name="connsiteY423" fmla="*/ 1105679 h 1323546"/>
                <a:gd name="connsiteX424" fmla="*/ 2400195 w 2413670"/>
                <a:gd name="connsiteY424" fmla="*/ 1122019 h 1323546"/>
                <a:gd name="connsiteX425" fmla="*/ 2405633 w 2413670"/>
                <a:gd name="connsiteY425" fmla="*/ 1158236 h 1323546"/>
                <a:gd name="connsiteX426" fmla="*/ 2407414 w 2413670"/>
                <a:gd name="connsiteY426" fmla="*/ 1176646 h 1323546"/>
                <a:gd name="connsiteX427" fmla="*/ 2412901 w 2413670"/>
                <a:gd name="connsiteY427" fmla="*/ 1204464 h 1323546"/>
                <a:gd name="connsiteX428" fmla="*/ 2394130 w 2413670"/>
                <a:gd name="connsiteY428" fmla="*/ 1221044 h 1323546"/>
                <a:gd name="connsiteX429" fmla="*/ 2384505 w 2413670"/>
                <a:gd name="connsiteY429" fmla="*/ 1247756 h 1323546"/>
                <a:gd name="connsiteX430" fmla="*/ 2360536 w 2413670"/>
                <a:gd name="connsiteY430" fmla="*/ 1249898 h 1323546"/>
                <a:gd name="connsiteX431" fmla="*/ 2382964 w 2413670"/>
                <a:gd name="connsiteY431" fmla="*/ 1151787 h 1323546"/>
                <a:gd name="connsiteX432" fmla="*/ 2386358 w 2413670"/>
                <a:gd name="connsiteY432" fmla="*/ 1118217 h 1323546"/>
                <a:gd name="connsiteX433" fmla="*/ 2353774 w 2413670"/>
                <a:gd name="connsiteY433" fmla="*/ 1021020 h 1323546"/>
                <a:gd name="connsiteX434" fmla="*/ 2340996 w 2413670"/>
                <a:gd name="connsiteY434" fmla="*/ 1007207 h 1323546"/>
                <a:gd name="connsiteX435" fmla="*/ 2329686 w 2413670"/>
                <a:gd name="connsiteY435" fmla="*/ 1019528 h 1323546"/>
                <a:gd name="connsiteX436" fmla="*/ 2314429 w 2413670"/>
                <a:gd name="connsiteY436" fmla="*/ 1073337 h 1323546"/>
                <a:gd name="connsiteX437" fmla="*/ 2308870 w 2413670"/>
                <a:gd name="connsiteY437" fmla="*/ 1079714 h 1323546"/>
                <a:gd name="connsiteX438" fmla="*/ 2279800 w 2413670"/>
                <a:gd name="connsiteY438" fmla="*/ 1019745 h 1323546"/>
                <a:gd name="connsiteX439" fmla="*/ 2251885 w 2413670"/>
                <a:gd name="connsiteY439" fmla="*/ 990483 h 1323546"/>
                <a:gd name="connsiteX440" fmla="*/ 2138613 w 2413670"/>
                <a:gd name="connsiteY440" fmla="*/ 902286 h 1323546"/>
                <a:gd name="connsiteX441" fmla="*/ 2135990 w 2413670"/>
                <a:gd name="connsiteY441" fmla="*/ 904380 h 1323546"/>
                <a:gd name="connsiteX442" fmla="*/ 2142079 w 2413670"/>
                <a:gd name="connsiteY442" fmla="*/ 947648 h 1323546"/>
                <a:gd name="connsiteX443" fmla="*/ 2136087 w 2413670"/>
                <a:gd name="connsiteY443" fmla="*/ 987089 h 1323546"/>
                <a:gd name="connsiteX444" fmla="*/ 2115415 w 2413670"/>
                <a:gd name="connsiteY444" fmla="*/ 1064505 h 1323546"/>
                <a:gd name="connsiteX445" fmla="*/ 2082687 w 2413670"/>
                <a:gd name="connsiteY445" fmla="*/ 1203429 h 1323546"/>
                <a:gd name="connsiteX446" fmla="*/ 2079343 w 2413670"/>
                <a:gd name="connsiteY446" fmla="*/ 1229491 h 1323546"/>
                <a:gd name="connsiteX447" fmla="*/ 2070487 w 2413670"/>
                <a:gd name="connsiteY447" fmla="*/ 1253676 h 1323546"/>
                <a:gd name="connsiteX448" fmla="*/ 2066275 w 2413670"/>
                <a:gd name="connsiteY448" fmla="*/ 1268235 h 1323546"/>
                <a:gd name="connsiteX449" fmla="*/ 2059273 w 2413670"/>
                <a:gd name="connsiteY449" fmla="*/ 1295765 h 1323546"/>
                <a:gd name="connsiteX450" fmla="*/ 2033668 w 2413670"/>
                <a:gd name="connsiteY450" fmla="*/ 1303080 h 1323546"/>
                <a:gd name="connsiteX451" fmla="*/ 2015860 w 2413670"/>
                <a:gd name="connsiteY451" fmla="*/ 1323391 h 1323546"/>
                <a:gd name="connsiteX452" fmla="*/ 228613 w 2413670"/>
                <a:gd name="connsiteY452" fmla="*/ 518722 h 1323546"/>
                <a:gd name="connsiteX453" fmla="*/ 209770 w 2413670"/>
                <a:gd name="connsiteY453" fmla="*/ 537396 h 1323546"/>
                <a:gd name="connsiteX454" fmla="*/ 242161 w 2413670"/>
                <a:gd name="connsiteY454" fmla="*/ 521634 h 1323546"/>
                <a:gd name="connsiteX455" fmla="*/ 238600 w 2413670"/>
                <a:gd name="connsiteY455" fmla="*/ 497931 h 1323546"/>
                <a:gd name="connsiteX456" fmla="*/ 231140 w 2413670"/>
                <a:gd name="connsiteY456" fmla="*/ 511431 h 1323546"/>
                <a:gd name="connsiteX457" fmla="*/ 221730 w 2413670"/>
                <a:gd name="connsiteY457" fmla="*/ 501997 h 1323546"/>
                <a:gd name="connsiteX458" fmla="*/ 206233 w 2413670"/>
                <a:gd name="connsiteY458" fmla="*/ 522500 h 1323546"/>
                <a:gd name="connsiteX459" fmla="*/ 204861 w 2413670"/>
                <a:gd name="connsiteY459" fmla="*/ 532030 h 1323546"/>
                <a:gd name="connsiteX460" fmla="*/ 228613 w 2413670"/>
                <a:gd name="connsiteY460" fmla="*/ 518722 h 1323546"/>
                <a:gd name="connsiteX461" fmla="*/ 258212 w 2413670"/>
                <a:gd name="connsiteY461" fmla="*/ 279642 h 1323546"/>
                <a:gd name="connsiteX462" fmla="*/ 264060 w 2413670"/>
                <a:gd name="connsiteY462" fmla="*/ 296198 h 1323546"/>
                <a:gd name="connsiteX463" fmla="*/ 274432 w 2413670"/>
                <a:gd name="connsiteY463" fmla="*/ 325268 h 1323546"/>
                <a:gd name="connsiteX464" fmla="*/ 258284 w 2413670"/>
                <a:gd name="connsiteY464" fmla="*/ 336193 h 1323546"/>
                <a:gd name="connsiteX465" fmla="*/ 242763 w 2413670"/>
                <a:gd name="connsiteY465" fmla="*/ 355228 h 1323546"/>
                <a:gd name="connsiteX466" fmla="*/ 287715 w 2413670"/>
                <a:gd name="connsiteY466" fmla="*/ 408026 h 1323546"/>
                <a:gd name="connsiteX467" fmla="*/ 345133 w 2413670"/>
                <a:gd name="connsiteY467" fmla="*/ 328685 h 1323546"/>
                <a:gd name="connsiteX468" fmla="*/ 312381 w 2413670"/>
                <a:gd name="connsiteY468" fmla="*/ 275623 h 1323546"/>
                <a:gd name="connsiteX469" fmla="*/ 239346 w 2413670"/>
                <a:gd name="connsiteY469" fmla="*/ 213007 h 1323546"/>
                <a:gd name="connsiteX470" fmla="*/ 177163 w 2413670"/>
                <a:gd name="connsiteY470" fmla="*/ 209205 h 1323546"/>
                <a:gd name="connsiteX471" fmla="*/ 258212 w 2413670"/>
                <a:gd name="connsiteY471" fmla="*/ 279642 h 1323546"/>
                <a:gd name="connsiteX472" fmla="*/ 2196513 w 2413670"/>
                <a:gd name="connsiteY472" fmla="*/ 796691 h 1323546"/>
                <a:gd name="connsiteX473" fmla="*/ 2192205 w 2413670"/>
                <a:gd name="connsiteY473" fmla="*/ 804368 h 1323546"/>
                <a:gd name="connsiteX474" fmla="*/ 2171967 w 2413670"/>
                <a:gd name="connsiteY474" fmla="*/ 861713 h 1323546"/>
                <a:gd name="connsiteX475" fmla="*/ 2189775 w 2413670"/>
                <a:gd name="connsiteY475" fmla="*/ 893671 h 1323546"/>
                <a:gd name="connsiteX476" fmla="*/ 2227772 w 2413670"/>
                <a:gd name="connsiteY476" fmla="*/ 905415 h 1323546"/>
                <a:gd name="connsiteX477" fmla="*/ 2288704 w 2413670"/>
                <a:gd name="connsiteY477" fmla="*/ 912947 h 1323546"/>
                <a:gd name="connsiteX478" fmla="*/ 2303768 w 2413670"/>
                <a:gd name="connsiteY478" fmla="*/ 904669 h 1323546"/>
                <a:gd name="connsiteX479" fmla="*/ 2298594 w 2413670"/>
                <a:gd name="connsiteY479" fmla="*/ 886741 h 1323546"/>
                <a:gd name="connsiteX480" fmla="*/ 2249719 w 2413670"/>
                <a:gd name="connsiteY480" fmla="*/ 837769 h 1323546"/>
                <a:gd name="connsiteX481" fmla="*/ 2196513 w 2413670"/>
                <a:gd name="connsiteY481" fmla="*/ 796691 h 1323546"/>
                <a:gd name="connsiteX482" fmla="*/ 1223151 w 2413670"/>
                <a:gd name="connsiteY482" fmla="*/ 1111912 h 1323546"/>
                <a:gd name="connsiteX483" fmla="*/ 1236459 w 2413670"/>
                <a:gd name="connsiteY483" fmla="*/ 1173084 h 1323546"/>
                <a:gd name="connsiteX484" fmla="*/ 1249020 w 2413670"/>
                <a:gd name="connsiteY484" fmla="*/ 1150584 h 1323546"/>
                <a:gd name="connsiteX485" fmla="*/ 1223151 w 2413670"/>
                <a:gd name="connsiteY485" fmla="*/ 1111912 h 1323546"/>
                <a:gd name="connsiteX486" fmla="*/ 691398 w 2413670"/>
                <a:gd name="connsiteY486" fmla="*/ 1142330 h 1323546"/>
                <a:gd name="connsiteX487" fmla="*/ 666828 w 2413670"/>
                <a:gd name="connsiteY487" fmla="*/ 1202178 h 1323546"/>
                <a:gd name="connsiteX488" fmla="*/ 685093 w 2413670"/>
                <a:gd name="connsiteY488" fmla="*/ 1190868 h 1323546"/>
                <a:gd name="connsiteX489" fmla="*/ 691398 w 2413670"/>
                <a:gd name="connsiteY489" fmla="*/ 1142330 h 1323546"/>
                <a:gd name="connsiteX490" fmla="*/ 380628 w 2413670"/>
                <a:gd name="connsiteY490" fmla="*/ 316845 h 1323546"/>
                <a:gd name="connsiteX491" fmla="*/ 415763 w 2413670"/>
                <a:gd name="connsiteY491" fmla="*/ 319444 h 1323546"/>
                <a:gd name="connsiteX492" fmla="*/ 423271 w 2413670"/>
                <a:gd name="connsiteY492" fmla="*/ 328805 h 1323546"/>
                <a:gd name="connsiteX493" fmla="*/ 422549 w 2413670"/>
                <a:gd name="connsiteY493" fmla="*/ 348875 h 1323546"/>
                <a:gd name="connsiteX494" fmla="*/ 426183 w 2413670"/>
                <a:gd name="connsiteY494" fmla="*/ 349140 h 1323546"/>
                <a:gd name="connsiteX495" fmla="*/ 428036 w 2413670"/>
                <a:gd name="connsiteY495" fmla="*/ 319468 h 1323546"/>
                <a:gd name="connsiteX496" fmla="*/ 423030 w 2413670"/>
                <a:gd name="connsiteY496" fmla="*/ 314102 h 1323546"/>
                <a:gd name="connsiteX497" fmla="*/ 380628 w 2413670"/>
                <a:gd name="connsiteY497" fmla="*/ 316845 h 1323546"/>
                <a:gd name="connsiteX498" fmla="*/ 376802 w 2413670"/>
                <a:gd name="connsiteY498" fmla="*/ 320672 h 1323546"/>
                <a:gd name="connsiteX499" fmla="*/ 374492 w 2413670"/>
                <a:gd name="connsiteY499" fmla="*/ 319420 h 1323546"/>
                <a:gd name="connsiteX500" fmla="*/ 373289 w 2413670"/>
                <a:gd name="connsiteY500" fmla="*/ 321081 h 1323546"/>
                <a:gd name="connsiteX501" fmla="*/ 376802 w 2413670"/>
                <a:gd name="connsiteY501" fmla="*/ 320672 h 132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2413670" h="1323546">
                  <a:moveTo>
                    <a:pt x="2015860" y="1323391"/>
                  </a:moveTo>
                  <a:cubicBezTo>
                    <a:pt x="2008882" y="1320671"/>
                    <a:pt x="2001879" y="1317928"/>
                    <a:pt x="1994900" y="1315209"/>
                  </a:cubicBezTo>
                  <a:cubicBezTo>
                    <a:pt x="2007534" y="1298989"/>
                    <a:pt x="2021780" y="1283733"/>
                    <a:pt x="2032344" y="1266262"/>
                  </a:cubicBezTo>
                  <a:cubicBezTo>
                    <a:pt x="2042668" y="1249152"/>
                    <a:pt x="2051620" y="1230430"/>
                    <a:pt x="2056890" y="1211226"/>
                  </a:cubicBezTo>
                  <a:cubicBezTo>
                    <a:pt x="2063580" y="1186873"/>
                    <a:pt x="2065818" y="1161292"/>
                    <a:pt x="2070270" y="1136289"/>
                  </a:cubicBezTo>
                  <a:cubicBezTo>
                    <a:pt x="2071931" y="1126976"/>
                    <a:pt x="2075011" y="1117880"/>
                    <a:pt x="2076382" y="1108543"/>
                  </a:cubicBezTo>
                  <a:cubicBezTo>
                    <a:pt x="2076936" y="1104837"/>
                    <a:pt x="2074602" y="1100698"/>
                    <a:pt x="2073591" y="1096751"/>
                  </a:cubicBezTo>
                  <a:cubicBezTo>
                    <a:pt x="2069572" y="1097906"/>
                    <a:pt x="2064278" y="1097810"/>
                    <a:pt x="2061751" y="1100409"/>
                  </a:cubicBezTo>
                  <a:cubicBezTo>
                    <a:pt x="2053208" y="1109145"/>
                    <a:pt x="2045243" y="1118530"/>
                    <a:pt x="2037831" y="1128252"/>
                  </a:cubicBezTo>
                  <a:cubicBezTo>
                    <a:pt x="2029745" y="1138840"/>
                    <a:pt x="2022550" y="1150102"/>
                    <a:pt x="2014946" y="1161052"/>
                  </a:cubicBezTo>
                  <a:cubicBezTo>
                    <a:pt x="2016269" y="1150728"/>
                    <a:pt x="2017473" y="1140404"/>
                    <a:pt x="2018965" y="1130105"/>
                  </a:cubicBezTo>
                  <a:cubicBezTo>
                    <a:pt x="2024620" y="1090928"/>
                    <a:pt x="2015764" y="1054374"/>
                    <a:pt x="1997980" y="1019841"/>
                  </a:cubicBezTo>
                  <a:cubicBezTo>
                    <a:pt x="1979667" y="984250"/>
                    <a:pt x="1960199" y="949260"/>
                    <a:pt x="1941549" y="913837"/>
                  </a:cubicBezTo>
                  <a:cubicBezTo>
                    <a:pt x="1921864" y="876489"/>
                    <a:pt x="1906631" y="837432"/>
                    <a:pt x="1897968" y="795993"/>
                  </a:cubicBezTo>
                  <a:cubicBezTo>
                    <a:pt x="1897415" y="793322"/>
                    <a:pt x="1896236" y="790795"/>
                    <a:pt x="1895129" y="787547"/>
                  </a:cubicBezTo>
                  <a:cubicBezTo>
                    <a:pt x="1735196" y="858609"/>
                    <a:pt x="1567851" y="869246"/>
                    <a:pt x="1396392" y="850235"/>
                  </a:cubicBezTo>
                  <a:cubicBezTo>
                    <a:pt x="1397330" y="857382"/>
                    <a:pt x="1398148" y="863542"/>
                    <a:pt x="1398966" y="869727"/>
                  </a:cubicBezTo>
                  <a:cubicBezTo>
                    <a:pt x="1398028" y="870184"/>
                    <a:pt x="1397089" y="870641"/>
                    <a:pt x="1396151" y="871099"/>
                  </a:cubicBezTo>
                  <a:cubicBezTo>
                    <a:pt x="1392277" y="867970"/>
                    <a:pt x="1388667" y="864361"/>
                    <a:pt x="1384407" y="861882"/>
                  </a:cubicBezTo>
                  <a:cubicBezTo>
                    <a:pt x="1380509" y="859620"/>
                    <a:pt x="1375865" y="858609"/>
                    <a:pt x="1370474" y="856660"/>
                  </a:cubicBezTo>
                  <a:cubicBezTo>
                    <a:pt x="1379931" y="867417"/>
                    <a:pt x="1389509" y="876032"/>
                    <a:pt x="1396127" y="886524"/>
                  </a:cubicBezTo>
                  <a:cubicBezTo>
                    <a:pt x="1402504" y="896631"/>
                    <a:pt x="1405825" y="908639"/>
                    <a:pt x="1410469" y="919829"/>
                  </a:cubicBezTo>
                  <a:cubicBezTo>
                    <a:pt x="1409459" y="920359"/>
                    <a:pt x="1408472" y="920864"/>
                    <a:pt x="1407461" y="921393"/>
                  </a:cubicBezTo>
                  <a:cubicBezTo>
                    <a:pt x="1400482" y="917471"/>
                    <a:pt x="1393528" y="913548"/>
                    <a:pt x="1385418" y="909000"/>
                  </a:cubicBezTo>
                  <a:cubicBezTo>
                    <a:pt x="1390953" y="919974"/>
                    <a:pt x="1396993" y="928516"/>
                    <a:pt x="1399544" y="937998"/>
                  </a:cubicBezTo>
                  <a:cubicBezTo>
                    <a:pt x="1402167" y="947744"/>
                    <a:pt x="1401397" y="958405"/>
                    <a:pt x="1399688" y="969306"/>
                  </a:cubicBezTo>
                  <a:cubicBezTo>
                    <a:pt x="1396271" y="963988"/>
                    <a:pt x="1392854" y="958693"/>
                    <a:pt x="1389413" y="953375"/>
                  </a:cubicBezTo>
                  <a:cubicBezTo>
                    <a:pt x="1388186" y="953736"/>
                    <a:pt x="1386958" y="954121"/>
                    <a:pt x="1385731" y="954482"/>
                  </a:cubicBezTo>
                  <a:cubicBezTo>
                    <a:pt x="1385731" y="975057"/>
                    <a:pt x="1385731" y="995656"/>
                    <a:pt x="1385731" y="1016232"/>
                  </a:cubicBezTo>
                  <a:cubicBezTo>
                    <a:pt x="1384576" y="1016328"/>
                    <a:pt x="1383421" y="1016424"/>
                    <a:pt x="1382266" y="1016496"/>
                  </a:cubicBezTo>
                  <a:cubicBezTo>
                    <a:pt x="1375648" y="1003574"/>
                    <a:pt x="1375046" y="987162"/>
                    <a:pt x="1362461" y="976814"/>
                  </a:cubicBezTo>
                  <a:cubicBezTo>
                    <a:pt x="1366335" y="1000253"/>
                    <a:pt x="1369969" y="1022200"/>
                    <a:pt x="1373602" y="1044146"/>
                  </a:cubicBezTo>
                  <a:cubicBezTo>
                    <a:pt x="1372495" y="1044411"/>
                    <a:pt x="1371413" y="1044700"/>
                    <a:pt x="1370306" y="1044965"/>
                  </a:cubicBezTo>
                  <a:cubicBezTo>
                    <a:pt x="1365878" y="1038756"/>
                    <a:pt x="1361426" y="1032547"/>
                    <a:pt x="1357070" y="1026435"/>
                  </a:cubicBezTo>
                  <a:cubicBezTo>
                    <a:pt x="1358370" y="1048646"/>
                    <a:pt x="1359621" y="1070160"/>
                    <a:pt x="1360896" y="1091674"/>
                  </a:cubicBezTo>
                  <a:cubicBezTo>
                    <a:pt x="1359934" y="1091842"/>
                    <a:pt x="1358995" y="1091987"/>
                    <a:pt x="1358033" y="1092155"/>
                  </a:cubicBezTo>
                  <a:cubicBezTo>
                    <a:pt x="1354640" y="1085778"/>
                    <a:pt x="1351271" y="1079401"/>
                    <a:pt x="1348527" y="1074227"/>
                  </a:cubicBezTo>
                  <a:cubicBezTo>
                    <a:pt x="1343955" y="1095452"/>
                    <a:pt x="1339311" y="1116917"/>
                    <a:pt x="1334690" y="1138407"/>
                  </a:cubicBezTo>
                  <a:cubicBezTo>
                    <a:pt x="1333343" y="1138263"/>
                    <a:pt x="1331995" y="1138118"/>
                    <a:pt x="1330647" y="1137974"/>
                  </a:cubicBezTo>
                  <a:cubicBezTo>
                    <a:pt x="1324270" y="1113284"/>
                    <a:pt x="1326268" y="1085561"/>
                    <a:pt x="1304273" y="1065780"/>
                  </a:cubicBezTo>
                  <a:cubicBezTo>
                    <a:pt x="1313754" y="1097858"/>
                    <a:pt x="1310553" y="1128492"/>
                    <a:pt x="1295850" y="1157370"/>
                  </a:cubicBezTo>
                  <a:cubicBezTo>
                    <a:pt x="1291952" y="1150800"/>
                    <a:pt x="1287837" y="1143918"/>
                    <a:pt x="1282037" y="1134123"/>
                  </a:cubicBezTo>
                  <a:cubicBezTo>
                    <a:pt x="1271232" y="1158140"/>
                    <a:pt x="1283048" y="1179389"/>
                    <a:pt x="1278115" y="1199651"/>
                  </a:cubicBezTo>
                  <a:cubicBezTo>
                    <a:pt x="1271593" y="1206871"/>
                    <a:pt x="1265096" y="1214090"/>
                    <a:pt x="1258574" y="1221309"/>
                  </a:cubicBezTo>
                  <a:cubicBezTo>
                    <a:pt x="1253184" y="1229467"/>
                    <a:pt x="1247769" y="1237601"/>
                    <a:pt x="1242379" y="1245759"/>
                  </a:cubicBezTo>
                  <a:cubicBezTo>
                    <a:pt x="1233379" y="1244002"/>
                    <a:pt x="1224354" y="1242245"/>
                    <a:pt x="1215354" y="1240489"/>
                  </a:cubicBezTo>
                  <a:cubicBezTo>
                    <a:pt x="1218892" y="1222801"/>
                    <a:pt x="1222550" y="1205138"/>
                    <a:pt x="1225822" y="1187378"/>
                  </a:cubicBezTo>
                  <a:cubicBezTo>
                    <a:pt x="1226304" y="1184707"/>
                    <a:pt x="1225846" y="1180929"/>
                    <a:pt x="1224234" y="1178980"/>
                  </a:cubicBezTo>
                  <a:cubicBezTo>
                    <a:pt x="1216726" y="1169931"/>
                    <a:pt x="1208664" y="1161340"/>
                    <a:pt x="1200266" y="1151979"/>
                  </a:cubicBezTo>
                  <a:cubicBezTo>
                    <a:pt x="1197017" y="1155709"/>
                    <a:pt x="1194033" y="1159175"/>
                    <a:pt x="1188739" y="1165287"/>
                  </a:cubicBezTo>
                  <a:cubicBezTo>
                    <a:pt x="1188739" y="1157803"/>
                    <a:pt x="1189389" y="1153856"/>
                    <a:pt x="1188594" y="1150223"/>
                  </a:cubicBezTo>
                  <a:cubicBezTo>
                    <a:pt x="1186910" y="1142546"/>
                    <a:pt x="1184479" y="1135014"/>
                    <a:pt x="1182362" y="1127434"/>
                  </a:cubicBezTo>
                  <a:cubicBezTo>
                    <a:pt x="1181929" y="1124835"/>
                    <a:pt x="1181471" y="1122236"/>
                    <a:pt x="1180894" y="1118891"/>
                  </a:cubicBezTo>
                  <a:cubicBezTo>
                    <a:pt x="1177645" y="1123319"/>
                    <a:pt x="1174902" y="1127024"/>
                    <a:pt x="1172375" y="1130466"/>
                  </a:cubicBezTo>
                  <a:cubicBezTo>
                    <a:pt x="1167177" y="1099326"/>
                    <a:pt x="1162051" y="1068524"/>
                    <a:pt x="1156926" y="1037697"/>
                  </a:cubicBezTo>
                  <a:cubicBezTo>
                    <a:pt x="1155939" y="1037817"/>
                    <a:pt x="1154976" y="1037914"/>
                    <a:pt x="1153990" y="1038034"/>
                  </a:cubicBezTo>
                  <a:cubicBezTo>
                    <a:pt x="1151920" y="1043160"/>
                    <a:pt x="1149875" y="1048285"/>
                    <a:pt x="1147950" y="1053098"/>
                  </a:cubicBezTo>
                  <a:cubicBezTo>
                    <a:pt x="1141693" y="1025905"/>
                    <a:pt x="1135580" y="999194"/>
                    <a:pt x="1129324" y="972530"/>
                  </a:cubicBezTo>
                  <a:cubicBezTo>
                    <a:pt x="1128602" y="969474"/>
                    <a:pt x="1127134" y="966586"/>
                    <a:pt x="1125642" y="962640"/>
                  </a:cubicBezTo>
                  <a:cubicBezTo>
                    <a:pt x="1123957" y="966538"/>
                    <a:pt x="1122682" y="969450"/>
                    <a:pt x="1121430" y="972386"/>
                  </a:cubicBezTo>
                  <a:cubicBezTo>
                    <a:pt x="1112743" y="951739"/>
                    <a:pt x="1104248" y="931500"/>
                    <a:pt x="1095754" y="911286"/>
                  </a:cubicBezTo>
                  <a:cubicBezTo>
                    <a:pt x="1094815" y="911575"/>
                    <a:pt x="1093901" y="911840"/>
                    <a:pt x="1092962" y="912129"/>
                  </a:cubicBezTo>
                  <a:cubicBezTo>
                    <a:pt x="1092962" y="920696"/>
                    <a:pt x="1092962" y="929238"/>
                    <a:pt x="1092962" y="937805"/>
                  </a:cubicBezTo>
                  <a:cubicBezTo>
                    <a:pt x="1092481" y="937902"/>
                    <a:pt x="1091975" y="937998"/>
                    <a:pt x="1091494" y="938070"/>
                  </a:cubicBezTo>
                  <a:cubicBezTo>
                    <a:pt x="1085574" y="920286"/>
                    <a:pt x="1079630" y="902527"/>
                    <a:pt x="1073711" y="884743"/>
                  </a:cubicBezTo>
                  <a:cubicBezTo>
                    <a:pt x="1072531" y="885056"/>
                    <a:pt x="1071352" y="885393"/>
                    <a:pt x="1070173" y="885706"/>
                  </a:cubicBezTo>
                  <a:cubicBezTo>
                    <a:pt x="1073253" y="905559"/>
                    <a:pt x="1076358" y="925388"/>
                    <a:pt x="1079438" y="945241"/>
                  </a:cubicBezTo>
                  <a:cubicBezTo>
                    <a:pt x="1078114" y="945867"/>
                    <a:pt x="1076791" y="946469"/>
                    <a:pt x="1075467" y="947094"/>
                  </a:cubicBezTo>
                  <a:cubicBezTo>
                    <a:pt x="1061582" y="926375"/>
                    <a:pt x="1047697" y="905679"/>
                    <a:pt x="1034774" y="886355"/>
                  </a:cubicBezTo>
                  <a:cubicBezTo>
                    <a:pt x="1030226" y="912875"/>
                    <a:pt x="1031742" y="941728"/>
                    <a:pt x="1041175" y="972867"/>
                  </a:cubicBezTo>
                  <a:cubicBezTo>
                    <a:pt x="1031285" y="967573"/>
                    <a:pt x="1021370" y="962255"/>
                    <a:pt x="1009386" y="955830"/>
                  </a:cubicBezTo>
                  <a:cubicBezTo>
                    <a:pt x="1007942" y="972699"/>
                    <a:pt x="1006426" y="990458"/>
                    <a:pt x="1004766" y="1009710"/>
                  </a:cubicBezTo>
                  <a:cubicBezTo>
                    <a:pt x="986501" y="992576"/>
                    <a:pt x="982025" y="968728"/>
                    <a:pt x="973963" y="946830"/>
                  </a:cubicBezTo>
                  <a:cubicBezTo>
                    <a:pt x="972784" y="946998"/>
                    <a:pt x="971605" y="947166"/>
                    <a:pt x="970402" y="947335"/>
                  </a:cubicBezTo>
                  <a:cubicBezTo>
                    <a:pt x="970402" y="977415"/>
                    <a:pt x="970402" y="1007496"/>
                    <a:pt x="970402" y="1037601"/>
                  </a:cubicBezTo>
                  <a:cubicBezTo>
                    <a:pt x="969319" y="1038323"/>
                    <a:pt x="968236" y="1039045"/>
                    <a:pt x="967177" y="1039767"/>
                  </a:cubicBezTo>
                  <a:cubicBezTo>
                    <a:pt x="964674" y="1036446"/>
                    <a:pt x="962171" y="1033125"/>
                    <a:pt x="959693" y="1029804"/>
                  </a:cubicBezTo>
                  <a:cubicBezTo>
                    <a:pt x="959837" y="1023812"/>
                    <a:pt x="960126" y="1017820"/>
                    <a:pt x="960126" y="1011828"/>
                  </a:cubicBezTo>
                  <a:cubicBezTo>
                    <a:pt x="960150" y="995825"/>
                    <a:pt x="957840" y="994333"/>
                    <a:pt x="940898" y="999940"/>
                  </a:cubicBezTo>
                  <a:cubicBezTo>
                    <a:pt x="940898" y="1025593"/>
                    <a:pt x="940898" y="1051582"/>
                    <a:pt x="940898" y="1077548"/>
                  </a:cubicBezTo>
                  <a:cubicBezTo>
                    <a:pt x="939142" y="1076850"/>
                    <a:pt x="937361" y="1076152"/>
                    <a:pt x="932572" y="1074275"/>
                  </a:cubicBezTo>
                  <a:cubicBezTo>
                    <a:pt x="933799" y="1089508"/>
                    <a:pt x="934906" y="1103249"/>
                    <a:pt x="936086" y="1117832"/>
                  </a:cubicBezTo>
                  <a:cubicBezTo>
                    <a:pt x="932717" y="1116195"/>
                    <a:pt x="928144" y="1113981"/>
                    <a:pt x="921599" y="1110805"/>
                  </a:cubicBezTo>
                  <a:cubicBezTo>
                    <a:pt x="921599" y="1123704"/>
                    <a:pt x="921599" y="1135904"/>
                    <a:pt x="921599" y="1149549"/>
                  </a:cubicBezTo>
                  <a:cubicBezTo>
                    <a:pt x="918952" y="1148755"/>
                    <a:pt x="915510" y="1147744"/>
                    <a:pt x="912093" y="1146733"/>
                  </a:cubicBezTo>
                  <a:cubicBezTo>
                    <a:pt x="912719" y="1138407"/>
                    <a:pt x="913369" y="1130081"/>
                    <a:pt x="914067" y="1120792"/>
                  </a:cubicBezTo>
                  <a:cubicBezTo>
                    <a:pt x="906390" y="1121562"/>
                    <a:pt x="898858" y="1122308"/>
                    <a:pt x="891302" y="1123078"/>
                  </a:cubicBezTo>
                  <a:cubicBezTo>
                    <a:pt x="891422" y="1124065"/>
                    <a:pt x="891566" y="1125027"/>
                    <a:pt x="891686" y="1126014"/>
                  </a:cubicBezTo>
                  <a:cubicBezTo>
                    <a:pt x="907665" y="1124474"/>
                    <a:pt x="910000" y="1127385"/>
                    <a:pt x="904754" y="1142402"/>
                  </a:cubicBezTo>
                  <a:cubicBezTo>
                    <a:pt x="895272" y="1132776"/>
                    <a:pt x="885791" y="1123174"/>
                    <a:pt x="875684" y="1112899"/>
                  </a:cubicBezTo>
                  <a:cubicBezTo>
                    <a:pt x="874697" y="1114872"/>
                    <a:pt x="872748" y="1118746"/>
                    <a:pt x="870774" y="1122645"/>
                  </a:cubicBezTo>
                  <a:cubicBezTo>
                    <a:pt x="862496" y="1121995"/>
                    <a:pt x="854218" y="1121345"/>
                    <a:pt x="847793" y="1120840"/>
                  </a:cubicBezTo>
                  <a:cubicBezTo>
                    <a:pt x="846541" y="1130321"/>
                    <a:pt x="845507" y="1138214"/>
                    <a:pt x="844472" y="1146108"/>
                  </a:cubicBezTo>
                  <a:cubicBezTo>
                    <a:pt x="836170" y="1161942"/>
                    <a:pt x="832584" y="1178258"/>
                    <a:pt x="838239" y="1197943"/>
                  </a:cubicBezTo>
                  <a:cubicBezTo>
                    <a:pt x="829335" y="1192937"/>
                    <a:pt x="820456" y="1187956"/>
                    <a:pt x="809290" y="1181675"/>
                  </a:cubicBezTo>
                  <a:cubicBezTo>
                    <a:pt x="806715" y="1195801"/>
                    <a:pt x="804068" y="1210288"/>
                    <a:pt x="801276" y="1225593"/>
                  </a:cubicBezTo>
                  <a:cubicBezTo>
                    <a:pt x="784094" y="1213416"/>
                    <a:pt x="776201" y="1194790"/>
                    <a:pt x="767490" y="1174696"/>
                  </a:cubicBezTo>
                  <a:cubicBezTo>
                    <a:pt x="764048" y="1187475"/>
                    <a:pt x="760583" y="1200229"/>
                    <a:pt x="756492" y="1215437"/>
                  </a:cubicBezTo>
                  <a:cubicBezTo>
                    <a:pt x="747540" y="1204681"/>
                    <a:pt x="739142" y="1194598"/>
                    <a:pt x="731657" y="1185622"/>
                  </a:cubicBezTo>
                  <a:cubicBezTo>
                    <a:pt x="726195" y="1192600"/>
                    <a:pt x="720034" y="1199218"/>
                    <a:pt x="715438" y="1206798"/>
                  </a:cubicBezTo>
                  <a:cubicBezTo>
                    <a:pt x="711852" y="1212742"/>
                    <a:pt x="710409" y="1219962"/>
                    <a:pt x="707689" y="1226483"/>
                  </a:cubicBezTo>
                  <a:cubicBezTo>
                    <a:pt x="704368" y="1234424"/>
                    <a:pt x="700711" y="1242245"/>
                    <a:pt x="697173" y="1250114"/>
                  </a:cubicBezTo>
                  <a:cubicBezTo>
                    <a:pt x="687042" y="1252400"/>
                    <a:pt x="676911" y="1254711"/>
                    <a:pt x="666780" y="1256997"/>
                  </a:cubicBezTo>
                  <a:cubicBezTo>
                    <a:pt x="658068" y="1263663"/>
                    <a:pt x="649357" y="1270329"/>
                    <a:pt x="640621" y="1276994"/>
                  </a:cubicBezTo>
                  <a:cubicBezTo>
                    <a:pt x="633234" y="1272085"/>
                    <a:pt x="625870" y="1267200"/>
                    <a:pt x="618482" y="1262291"/>
                  </a:cubicBezTo>
                  <a:cubicBezTo>
                    <a:pt x="624209" y="1242173"/>
                    <a:pt x="632560" y="1223619"/>
                    <a:pt x="648900" y="1209566"/>
                  </a:cubicBezTo>
                  <a:cubicBezTo>
                    <a:pt x="650680" y="1208026"/>
                    <a:pt x="652172" y="1204849"/>
                    <a:pt x="652004" y="1202539"/>
                  </a:cubicBezTo>
                  <a:cubicBezTo>
                    <a:pt x="651186" y="1190843"/>
                    <a:pt x="649766" y="1179172"/>
                    <a:pt x="648539" y="1167284"/>
                  </a:cubicBezTo>
                  <a:cubicBezTo>
                    <a:pt x="641608" y="1168536"/>
                    <a:pt x="635087" y="1169715"/>
                    <a:pt x="628541" y="1170894"/>
                  </a:cubicBezTo>
                  <a:cubicBezTo>
                    <a:pt x="629985" y="1168439"/>
                    <a:pt x="631453" y="1166009"/>
                    <a:pt x="632897" y="1163554"/>
                  </a:cubicBezTo>
                  <a:cubicBezTo>
                    <a:pt x="637541" y="1158068"/>
                    <a:pt x="641151" y="1150078"/>
                    <a:pt x="647047" y="1147648"/>
                  </a:cubicBezTo>
                  <a:cubicBezTo>
                    <a:pt x="658381" y="1142979"/>
                    <a:pt x="660330" y="1135351"/>
                    <a:pt x="659416" y="1125099"/>
                  </a:cubicBezTo>
                  <a:cubicBezTo>
                    <a:pt x="668657" y="1132583"/>
                    <a:pt x="670702" y="1141752"/>
                    <a:pt x="665576" y="1153183"/>
                  </a:cubicBezTo>
                  <a:cubicBezTo>
                    <a:pt x="668849" y="1153183"/>
                    <a:pt x="671809" y="1153183"/>
                    <a:pt x="674240" y="1153183"/>
                  </a:cubicBezTo>
                  <a:cubicBezTo>
                    <a:pt x="675804" y="1145626"/>
                    <a:pt x="677224" y="1138768"/>
                    <a:pt x="679101" y="1129768"/>
                  </a:cubicBezTo>
                  <a:cubicBezTo>
                    <a:pt x="675539" y="1132680"/>
                    <a:pt x="673903" y="1134003"/>
                    <a:pt x="671400" y="1136049"/>
                  </a:cubicBezTo>
                  <a:cubicBezTo>
                    <a:pt x="669884" y="1130658"/>
                    <a:pt x="668536" y="1125918"/>
                    <a:pt x="666611" y="1119107"/>
                  </a:cubicBezTo>
                  <a:cubicBezTo>
                    <a:pt x="663796" y="1121466"/>
                    <a:pt x="661606" y="1123270"/>
                    <a:pt x="659440" y="1125099"/>
                  </a:cubicBezTo>
                  <a:cubicBezTo>
                    <a:pt x="654483" y="1122476"/>
                    <a:pt x="649525" y="1119877"/>
                    <a:pt x="644568" y="1117254"/>
                  </a:cubicBezTo>
                  <a:cubicBezTo>
                    <a:pt x="654699" y="1094152"/>
                    <a:pt x="664854" y="1071074"/>
                    <a:pt x="674986" y="1047973"/>
                  </a:cubicBezTo>
                  <a:cubicBezTo>
                    <a:pt x="678379" y="1048213"/>
                    <a:pt x="681772" y="1048454"/>
                    <a:pt x="686368" y="1048767"/>
                  </a:cubicBezTo>
                  <a:cubicBezTo>
                    <a:pt x="683192" y="1038587"/>
                    <a:pt x="680280" y="1029275"/>
                    <a:pt x="677368" y="1019937"/>
                  </a:cubicBezTo>
                  <a:cubicBezTo>
                    <a:pt x="683047" y="1003405"/>
                    <a:pt x="688726" y="986897"/>
                    <a:pt x="695320" y="967693"/>
                  </a:cubicBezTo>
                  <a:cubicBezTo>
                    <a:pt x="689978" y="970774"/>
                    <a:pt x="687427" y="972218"/>
                    <a:pt x="685020" y="973613"/>
                  </a:cubicBezTo>
                  <a:cubicBezTo>
                    <a:pt x="689208" y="953929"/>
                    <a:pt x="693347" y="934436"/>
                    <a:pt x="697486" y="914944"/>
                  </a:cubicBezTo>
                  <a:cubicBezTo>
                    <a:pt x="696307" y="914535"/>
                    <a:pt x="695128" y="914126"/>
                    <a:pt x="693948" y="913693"/>
                  </a:cubicBezTo>
                  <a:cubicBezTo>
                    <a:pt x="690291" y="917832"/>
                    <a:pt x="686633" y="921995"/>
                    <a:pt x="681868" y="927385"/>
                  </a:cubicBezTo>
                  <a:cubicBezTo>
                    <a:pt x="689328" y="895644"/>
                    <a:pt x="696307" y="866045"/>
                    <a:pt x="703285" y="836422"/>
                  </a:cubicBezTo>
                  <a:cubicBezTo>
                    <a:pt x="702130" y="836061"/>
                    <a:pt x="700951" y="835700"/>
                    <a:pt x="699796" y="835363"/>
                  </a:cubicBezTo>
                  <a:cubicBezTo>
                    <a:pt x="692577" y="840248"/>
                    <a:pt x="685381" y="845133"/>
                    <a:pt x="678162" y="850018"/>
                  </a:cubicBezTo>
                  <a:cubicBezTo>
                    <a:pt x="677224" y="849561"/>
                    <a:pt x="676261" y="849080"/>
                    <a:pt x="675323" y="848622"/>
                  </a:cubicBezTo>
                  <a:cubicBezTo>
                    <a:pt x="687956" y="826820"/>
                    <a:pt x="693539" y="805499"/>
                    <a:pt x="673566" y="786464"/>
                  </a:cubicBezTo>
                  <a:cubicBezTo>
                    <a:pt x="668103" y="795969"/>
                    <a:pt x="662665" y="805427"/>
                    <a:pt x="657250" y="814860"/>
                  </a:cubicBezTo>
                  <a:cubicBezTo>
                    <a:pt x="656576" y="814571"/>
                    <a:pt x="655902" y="814306"/>
                    <a:pt x="655205" y="814018"/>
                  </a:cubicBezTo>
                  <a:cubicBezTo>
                    <a:pt x="654579" y="803622"/>
                    <a:pt x="653953" y="793226"/>
                    <a:pt x="653279" y="781867"/>
                  </a:cubicBezTo>
                  <a:cubicBezTo>
                    <a:pt x="642426" y="798328"/>
                    <a:pt x="632488" y="813416"/>
                    <a:pt x="622525" y="828504"/>
                  </a:cubicBezTo>
                  <a:cubicBezTo>
                    <a:pt x="621322" y="827855"/>
                    <a:pt x="620143" y="827181"/>
                    <a:pt x="618939" y="826531"/>
                  </a:cubicBezTo>
                  <a:cubicBezTo>
                    <a:pt x="618939" y="814932"/>
                    <a:pt x="618939" y="803333"/>
                    <a:pt x="618939" y="791758"/>
                  </a:cubicBezTo>
                  <a:cubicBezTo>
                    <a:pt x="609458" y="811467"/>
                    <a:pt x="602431" y="831970"/>
                    <a:pt x="582554" y="843809"/>
                  </a:cubicBezTo>
                  <a:cubicBezTo>
                    <a:pt x="582554" y="826074"/>
                    <a:pt x="582554" y="808723"/>
                    <a:pt x="582554" y="791349"/>
                  </a:cubicBezTo>
                  <a:cubicBezTo>
                    <a:pt x="571123" y="805066"/>
                    <a:pt x="565492" y="821815"/>
                    <a:pt x="549345" y="834111"/>
                  </a:cubicBezTo>
                  <a:cubicBezTo>
                    <a:pt x="549345" y="819384"/>
                    <a:pt x="549345" y="807424"/>
                    <a:pt x="549345" y="795464"/>
                  </a:cubicBezTo>
                  <a:cubicBezTo>
                    <a:pt x="548743" y="795368"/>
                    <a:pt x="548166" y="795295"/>
                    <a:pt x="547564" y="795199"/>
                  </a:cubicBezTo>
                  <a:cubicBezTo>
                    <a:pt x="542486" y="810865"/>
                    <a:pt x="537433" y="826507"/>
                    <a:pt x="532355" y="842173"/>
                  </a:cubicBezTo>
                  <a:cubicBezTo>
                    <a:pt x="531080" y="841957"/>
                    <a:pt x="529780" y="841764"/>
                    <a:pt x="528505" y="841547"/>
                  </a:cubicBezTo>
                  <a:cubicBezTo>
                    <a:pt x="527663" y="838636"/>
                    <a:pt x="526820" y="835748"/>
                    <a:pt x="525954" y="832836"/>
                  </a:cubicBezTo>
                  <a:cubicBezTo>
                    <a:pt x="522128" y="840513"/>
                    <a:pt x="518302" y="848213"/>
                    <a:pt x="514475" y="855914"/>
                  </a:cubicBezTo>
                  <a:cubicBezTo>
                    <a:pt x="513633" y="855770"/>
                    <a:pt x="512767" y="855601"/>
                    <a:pt x="511924" y="855457"/>
                  </a:cubicBezTo>
                  <a:cubicBezTo>
                    <a:pt x="511347" y="843473"/>
                    <a:pt x="510769" y="831488"/>
                    <a:pt x="510095" y="817363"/>
                  </a:cubicBezTo>
                  <a:cubicBezTo>
                    <a:pt x="505379" y="828601"/>
                    <a:pt x="501504" y="837817"/>
                    <a:pt x="496643" y="849416"/>
                  </a:cubicBezTo>
                  <a:cubicBezTo>
                    <a:pt x="492504" y="828649"/>
                    <a:pt x="489015" y="811106"/>
                    <a:pt x="485550" y="793587"/>
                  </a:cubicBezTo>
                  <a:cubicBezTo>
                    <a:pt x="484587" y="793852"/>
                    <a:pt x="483649" y="794092"/>
                    <a:pt x="482686" y="794357"/>
                  </a:cubicBezTo>
                  <a:cubicBezTo>
                    <a:pt x="478764" y="803477"/>
                    <a:pt x="474817" y="812598"/>
                    <a:pt x="470894" y="821694"/>
                  </a:cubicBezTo>
                  <a:cubicBezTo>
                    <a:pt x="470004" y="821381"/>
                    <a:pt x="469138" y="821044"/>
                    <a:pt x="468247" y="820732"/>
                  </a:cubicBezTo>
                  <a:cubicBezTo>
                    <a:pt x="466659" y="812141"/>
                    <a:pt x="465071" y="803550"/>
                    <a:pt x="463314" y="793972"/>
                  </a:cubicBezTo>
                  <a:cubicBezTo>
                    <a:pt x="457418" y="809542"/>
                    <a:pt x="452172" y="823307"/>
                    <a:pt x="445964" y="839743"/>
                  </a:cubicBezTo>
                  <a:cubicBezTo>
                    <a:pt x="441824" y="833606"/>
                    <a:pt x="439827" y="830622"/>
                    <a:pt x="437758" y="827542"/>
                  </a:cubicBezTo>
                  <a:cubicBezTo>
                    <a:pt x="433787" y="842245"/>
                    <a:pt x="430009" y="856155"/>
                    <a:pt x="426231" y="870088"/>
                  </a:cubicBezTo>
                  <a:cubicBezTo>
                    <a:pt x="425244" y="870040"/>
                    <a:pt x="424233" y="870016"/>
                    <a:pt x="423247" y="869968"/>
                  </a:cubicBezTo>
                  <a:cubicBezTo>
                    <a:pt x="420888" y="864505"/>
                    <a:pt x="418530" y="859042"/>
                    <a:pt x="415498" y="852040"/>
                  </a:cubicBezTo>
                  <a:cubicBezTo>
                    <a:pt x="411214" y="870882"/>
                    <a:pt x="407340" y="887847"/>
                    <a:pt x="403466" y="904837"/>
                  </a:cubicBezTo>
                  <a:cubicBezTo>
                    <a:pt x="402455" y="904669"/>
                    <a:pt x="401468" y="904500"/>
                    <a:pt x="400458" y="904332"/>
                  </a:cubicBezTo>
                  <a:cubicBezTo>
                    <a:pt x="399543" y="894345"/>
                    <a:pt x="398629" y="884358"/>
                    <a:pt x="397714" y="874371"/>
                  </a:cubicBezTo>
                  <a:cubicBezTo>
                    <a:pt x="388281" y="891072"/>
                    <a:pt x="385369" y="910661"/>
                    <a:pt x="369053" y="925701"/>
                  </a:cubicBezTo>
                  <a:cubicBezTo>
                    <a:pt x="369053" y="917182"/>
                    <a:pt x="369053" y="911310"/>
                    <a:pt x="369053" y="901997"/>
                  </a:cubicBezTo>
                  <a:cubicBezTo>
                    <a:pt x="361160" y="916845"/>
                    <a:pt x="360270" y="931813"/>
                    <a:pt x="347058" y="942498"/>
                  </a:cubicBezTo>
                  <a:cubicBezTo>
                    <a:pt x="347973" y="931549"/>
                    <a:pt x="348647" y="923559"/>
                    <a:pt x="349369" y="914824"/>
                  </a:cubicBezTo>
                  <a:cubicBezTo>
                    <a:pt x="341668" y="930851"/>
                    <a:pt x="334449" y="945891"/>
                    <a:pt x="327229" y="960931"/>
                  </a:cubicBezTo>
                  <a:cubicBezTo>
                    <a:pt x="325232" y="960546"/>
                    <a:pt x="323211" y="960137"/>
                    <a:pt x="321213" y="959752"/>
                  </a:cubicBezTo>
                  <a:cubicBezTo>
                    <a:pt x="319481" y="943846"/>
                    <a:pt x="317748" y="927939"/>
                    <a:pt x="315991" y="912032"/>
                  </a:cubicBezTo>
                  <a:cubicBezTo>
                    <a:pt x="315221" y="911888"/>
                    <a:pt x="314475" y="911719"/>
                    <a:pt x="313705" y="911575"/>
                  </a:cubicBezTo>
                  <a:cubicBezTo>
                    <a:pt x="312237" y="928853"/>
                    <a:pt x="310745" y="946108"/>
                    <a:pt x="309277" y="963386"/>
                  </a:cubicBezTo>
                  <a:cubicBezTo>
                    <a:pt x="308579" y="963747"/>
                    <a:pt x="307881" y="964108"/>
                    <a:pt x="307184" y="964445"/>
                  </a:cubicBezTo>
                  <a:cubicBezTo>
                    <a:pt x="302828" y="951522"/>
                    <a:pt x="298472" y="938575"/>
                    <a:pt x="294117" y="925653"/>
                  </a:cubicBezTo>
                  <a:cubicBezTo>
                    <a:pt x="293467" y="925653"/>
                    <a:pt x="292793" y="925677"/>
                    <a:pt x="292143" y="925677"/>
                  </a:cubicBezTo>
                  <a:cubicBezTo>
                    <a:pt x="292143" y="933907"/>
                    <a:pt x="292143" y="942161"/>
                    <a:pt x="292143" y="950391"/>
                  </a:cubicBezTo>
                  <a:cubicBezTo>
                    <a:pt x="290868" y="950560"/>
                    <a:pt x="289568" y="950704"/>
                    <a:pt x="288293" y="950872"/>
                  </a:cubicBezTo>
                  <a:cubicBezTo>
                    <a:pt x="285598" y="938744"/>
                    <a:pt x="282902" y="926615"/>
                    <a:pt x="279894" y="913043"/>
                  </a:cubicBezTo>
                  <a:cubicBezTo>
                    <a:pt x="278667" y="915113"/>
                    <a:pt x="277777" y="916629"/>
                    <a:pt x="276886" y="918121"/>
                  </a:cubicBezTo>
                  <a:cubicBezTo>
                    <a:pt x="276886" y="918121"/>
                    <a:pt x="277199" y="917976"/>
                    <a:pt x="277199" y="917976"/>
                  </a:cubicBezTo>
                  <a:cubicBezTo>
                    <a:pt x="273902" y="909770"/>
                    <a:pt x="270894" y="901420"/>
                    <a:pt x="267236" y="893382"/>
                  </a:cubicBezTo>
                  <a:cubicBezTo>
                    <a:pt x="260137" y="877740"/>
                    <a:pt x="252677" y="862243"/>
                    <a:pt x="245987" y="848021"/>
                  </a:cubicBezTo>
                  <a:cubicBezTo>
                    <a:pt x="245795" y="850259"/>
                    <a:pt x="245458" y="854518"/>
                    <a:pt x="245121" y="858753"/>
                  </a:cubicBezTo>
                  <a:cubicBezTo>
                    <a:pt x="244399" y="858970"/>
                    <a:pt x="243701" y="859187"/>
                    <a:pt x="242979" y="859403"/>
                  </a:cubicBezTo>
                  <a:cubicBezTo>
                    <a:pt x="239418" y="847973"/>
                    <a:pt x="235856" y="836542"/>
                    <a:pt x="231188" y="821598"/>
                  </a:cubicBezTo>
                  <a:cubicBezTo>
                    <a:pt x="228733" y="824269"/>
                    <a:pt x="227337" y="825785"/>
                    <a:pt x="225533" y="827758"/>
                  </a:cubicBezTo>
                  <a:cubicBezTo>
                    <a:pt x="222164" y="821839"/>
                    <a:pt x="217904" y="813921"/>
                    <a:pt x="213236" y="806269"/>
                  </a:cubicBezTo>
                  <a:cubicBezTo>
                    <a:pt x="207316" y="796619"/>
                    <a:pt x="198701" y="792841"/>
                    <a:pt x="187414" y="789592"/>
                  </a:cubicBezTo>
                  <a:cubicBezTo>
                    <a:pt x="172807" y="785405"/>
                    <a:pt x="158561" y="788437"/>
                    <a:pt x="144411" y="785838"/>
                  </a:cubicBezTo>
                  <a:cubicBezTo>
                    <a:pt x="165516" y="777367"/>
                    <a:pt x="172879" y="761292"/>
                    <a:pt x="170858" y="739418"/>
                  </a:cubicBezTo>
                  <a:cubicBezTo>
                    <a:pt x="168572" y="714607"/>
                    <a:pt x="148839" y="697931"/>
                    <a:pt x="128384" y="705439"/>
                  </a:cubicBezTo>
                  <a:cubicBezTo>
                    <a:pt x="112790" y="711166"/>
                    <a:pt x="99314" y="710805"/>
                    <a:pt x="86969" y="699134"/>
                  </a:cubicBezTo>
                  <a:cubicBezTo>
                    <a:pt x="81001" y="680219"/>
                    <a:pt x="75009" y="661304"/>
                    <a:pt x="69691" y="644507"/>
                  </a:cubicBezTo>
                  <a:cubicBezTo>
                    <a:pt x="69426" y="645999"/>
                    <a:pt x="68560" y="650812"/>
                    <a:pt x="67693" y="655649"/>
                  </a:cubicBezTo>
                  <a:cubicBezTo>
                    <a:pt x="66466" y="655649"/>
                    <a:pt x="65215" y="655649"/>
                    <a:pt x="63988" y="655673"/>
                  </a:cubicBezTo>
                  <a:cubicBezTo>
                    <a:pt x="62616" y="636013"/>
                    <a:pt x="61268" y="616352"/>
                    <a:pt x="59945" y="597173"/>
                  </a:cubicBezTo>
                  <a:cubicBezTo>
                    <a:pt x="60258" y="597052"/>
                    <a:pt x="59006" y="597509"/>
                    <a:pt x="57731" y="597991"/>
                  </a:cubicBezTo>
                  <a:cubicBezTo>
                    <a:pt x="57731" y="597991"/>
                    <a:pt x="57971" y="598183"/>
                    <a:pt x="57971" y="598183"/>
                  </a:cubicBezTo>
                  <a:cubicBezTo>
                    <a:pt x="57923" y="591902"/>
                    <a:pt x="57659" y="585598"/>
                    <a:pt x="57899" y="579317"/>
                  </a:cubicBezTo>
                  <a:cubicBezTo>
                    <a:pt x="59632" y="534099"/>
                    <a:pt x="59897" y="489075"/>
                    <a:pt x="41102" y="443208"/>
                  </a:cubicBezTo>
                  <a:cubicBezTo>
                    <a:pt x="41102" y="450812"/>
                    <a:pt x="41102" y="455505"/>
                    <a:pt x="41102" y="460197"/>
                  </a:cubicBezTo>
                  <a:cubicBezTo>
                    <a:pt x="39995" y="460631"/>
                    <a:pt x="38888" y="461088"/>
                    <a:pt x="37805" y="461521"/>
                  </a:cubicBezTo>
                  <a:cubicBezTo>
                    <a:pt x="32607" y="451703"/>
                    <a:pt x="27385" y="441884"/>
                    <a:pt x="22139" y="431970"/>
                  </a:cubicBezTo>
                  <a:cubicBezTo>
                    <a:pt x="20768" y="432547"/>
                    <a:pt x="18241" y="433606"/>
                    <a:pt x="14848" y="435050"/>
                  </a:cubicBezTo>
                  <a:cubicBezTo>
                    <a:pt x="14848" y="429250"/>
                    <a:pt x="14848" y="424558"/>
                    <a:pt x="14848" y="419047"/>
                  </a:cubicBezTo>
                  <a:cubicBezTo>
                    <a:pt x="11623" y="419480"/>
                    <a:pt x="8880" y="419841"/>
                    <a:pt x="2599" y="420684"/>
                  </a:cubicBezTo>
                  <a:cubicBezTo>
                    <a:pt x="8013" y="409710"/>
                    <a:pt x="12369" y="400903"/>
                    <a:pt x="17110" y="391277"/>
                  </a:cubicBezTo>
                  <a:cubicBezTo>
                    <a:pt x="12321" y="392143"/>
                    <a:pt x="7965" y="392937"/>
                    <a:pt x="1805" y="394044"/>
                  </a:cubicBezTo>
                  <a:cubicBezTo>
                    <a:pt x="4813" y="389352"/>
                    <a:pt x="7364" y="386295"/>
                    <a:pt x="8832" y="382806"/>
                  </a:cubicBezTo>
                  <a:cubicBezTo>
                    <a:pt x="10155" y="379630"/>
                    <a:pt x="16701" y="376525"/>
                    <a:pt x="10035" y="372121"/>
                  </a:cubicBezTo>
                  <a:cubicBezTo>
                    <a:pt x="9866" y="372025"/>
                    <a:pt x="11912" y="367525"/>
                    <a:pt x="13645" y="365816"/>
                  </a:cubicBezTo>
                  <a:cubicBezTo>
                    <a:pt x="19540" y="360017"/>
                    <a:pt x="25773" y="354530"/>
                    <a:pt x="32439" y="348418"/>
                  </a:cubicBezTo>
                  <a:cubicBezTo>
                    <a:pt x="27843" y="348129"/>
                    <a:pt x="23078" y="347840"/>
                    <a:pt x="14655" y="347335"/>
                  </a:cubicBezTo>
                  <a:cubicBezTo>
                    <a:pt x="27722" y="338672"/>
                    <a:pt x="38383" y="331597"/>
                    <a:pt x="49043" y="324522"/>
                  </a:cubicBezTo>
                  <a:cubicBezTo>
                    <a:pt x="45482" y="324522"/>
                    <a:pt x="41632" y="324522"/>
                    <a:pt x="34869" y="324522"/>
                  </a:cubicBezTo>
                  <a:cubicBezTo>
                    <a:pt x="44640" y="316196"/>
                    <a:pt x="52653" y="309385"/>
                    <a:pt x="60667" y="302575"/>
                  </a:cubicBezTo>
                  <a:cubicBezTo>
                    <a:pt x="61870" y="302142"/>
                    <a:pt x="63073" y="301709"/>
                    <a:pt x="64276" y="301276"/>
                  </a:cubicBezTo>
                  <a:cubicBezTo>
                    <a:pt x="64156" y="300866"/>
                    <a:pt x="64036" y="300433"/>
                    <a:pt x="63915" y="300024"/>
                  </a:cubicBezTo>
                  <a:cubicBezTo>
                    <a:pt x="62399" y="300385"/>
                    <a:pt x="60859" y="300770"/>
                    <a:pt x="59343" y="301131"/>
                  </a:cubicBezTo>
                  <a:cubicBezTo>
                    <a:pt x="57033" y="301372"/>
                    <a:pt x="54723" y="301636"/>
                    <a:pt x="48971" y="302238"/>
                  </a:cubicBezTo>
                  <a:cubicBezTo>
                    <a:pt x="58741" y="289941"/>
                    <a:pt x="66298" y="278992"/>
                    <a:pt x="75322" y="269414"/>
                  </a:cubicBezTo>
                  <a:cubicBezTo>
                    <a:pt x="84226" y="259933"/>
                    <a:pt x="94598" y="251775"/>
                    <a:pt x="105282" y="242173"/>
                  </a:cubicBezTo>
                  <a:cubicBezTo>
                    <a:pt x="99507" y="242173"/>
                    <a:pt x="94910" y="242173"/>
                    <a:pt x="90290" y="242173"/>
                  </a:cubicBezTo>
                  <a:cubicBezTo>
                    <a:pt x="89568" y="241138"/>
                    <a:pt x="88846" y="240080"/>
                    <a:pt x="88124" y="239045"/>
                  </a:cubicBezTo>
                  <a:cubicBezTo>
                    <a:pt x="103116" y="227205"/>
                    <a:pt x="118109" y="215365"/>
                    <a:pt x="133173" y="203429"/>
                  </a:cubicBezTo>
                  <a:cubicBezTo>
                    <a:pt x="125376" y="203429"/>
                    <a:pt x="116737" y="203429"/>
                    <a:pt x="108098" y="203429"/>
                  </a:cubicBezTo>
                  <a:cubicBezTo>
                    <a:pt x="107737" y="202202"/>
                    <a:pt x="107400" y="200975"/>
                    <a:pt x="107039" y="199747"/>
                  </a:cubicBezTo>
                  <a:cubicBezTo>
                    <a:pt x="131729" y="190434"/>
                    <a:pt x="156419" y="181122"/>
                    <a:pt x="180460" y="172073"/>
                  </a:cubicBezTo>
                  <a:cubicBezTo>
                    <a:pt x="175647" y="172073"/>
                    <a:pt x="169679" y="172073"/>
                    <a:pt x="163687" y="172073"/>
                  </a:cubicBezTo>
                  <a:cubicBezTo>
                    <a:pt x="163374" y="171111"/>
                    <a:pt x="163061" y="170148"/>
                    <a:pt x="162748" y="169186"/>
                  </a:cubicBezTo>
                  <a:cubicBezTo>
                    <a:pt x="173337" y="165239"/>
                    <a:pt x="183925" y="161292"/>
                    <a:pt x="195308" y="157057"/>
                  </a:cubicBezTo>
                  <a:cubicBezTo>
                    <a:pt x="192131" y="155421"/>
                    <a:pt x="189388" y="154001"/>
                    <a:pt x="186644" y="152605"/>
                  </a:cubicBezTo>
                  <a:cubicBezTo>
                    <a:pt x="186524" y="151426"/>
                    <a:pt x="186404" y="150223"/>
                    <a:pt x="186283" y="149044"/>
                  </a:cubicBezTo>
                  <a:cubicBezTo>
                    <a:pt x="203321" y="146493"/>
                    <a:pt x="220359" y="143942"/>
                    <a:pt x="238912" y="141174"/>
                  </a:cubicBezTo>
                  <a:cubicBezTo>
                    <a:pt x="234244" y="136193"/>
                    <a:pt x="229287" y="130875"/>
                    <a:pt x="224329" y="125581"/>
                  </a:cubicBezTo>
                  <a:cubicBezTo>
                    <a:pt x="224546" y="124787"/>
                    <a:pt x="224787" y="124016"/>
                    <a:pt x="225003" y="123222"/>
                  </a:cubicBezTo>
                  <a:cubicBezTo>
                    <a:pt x="240405" y="128613"/>
                    <a:pt x="255830" y="134027"/>
                    <a:pt x="272916" y="140019"/>
                  </a:cubicBezTo>
                  <a:cubicBezTo>
                    <a:pt x="269258" y="134749"/>
                    <a:pt x="265937" y="129984"/>
                    <a:pt x="261220" y="123198"/>
                  </a:cubicBezTo>
                  <a:cubicBezTo>
                    <a:pt x="285910" y="128878"/>
                    <a:pt x="303574" y="142979"/>
                    <a:pt x="321694" y="156263"/>
                  </a:cubicBezTo>
                  <a:cubicBezTo>
                    <a:pt x="322561" y="155637"/>
                    <a:pt x="323451" y="155012"/>
                    <a:pt x="324317" y="154362"/>
                  </a:cubicBezTo>
                  <a:cubicBezTo>
                    <a:pt x="319240" y="146011"/>
                    <a:pt x="314162" y="137637"/>
                    <a:pt x="309253" y="129575"/>
                  </a:cubicBezTo>
                  <a:cubicBezTo>
                    <a:pt x="322320" y="129214"/>
                    <a:pt x="331344" y="135231"/>
                    <a:pt x="364866" y="164421"/>
                  </a:cubicBezTo>
                  <a:cubicBezTo>
                    <a:pt x="361714" y="156816"/>
                    <a:pt x="358561" y="149212"/>
                    <a:pt x="354735" y="139971"/>
                  </a:cubicBezTo>
                  <a:cubicBezTo>
                    <a:pt x="363302" y="143846"/>
                    <a:pt x="371412" y="147528"/>
                    <a:pt x="379546" y="151209"/>
                  </a:cubicBezTo>
                  <a:cubicBezTo>
                    <a:pt x="380292" y="151691"/>
                    <a:pt x="381062" y="152172"/>
                    <a:pt x="381808" y="152653"/>
                  </a:cubicBezTo>
                  <a:cubicBezTo>
                    <a:pt x="381687" y="151570"/>
                    <a:pt x="381567" y="150487"/>
                    <a:pt x="381447" y="149405"/>
                  </a:cubicBezTo>
                  <a:cubicBezTo>
                    <a:pt x="380484" y="146878"/>
                    <a:pt x="379546" y="144375"/>
                    <a:pt x="378126" y="140669"/>
                  </a:cubicBezTo>
                  <a:cubicBezTo>
                    <a:pt x="393792" y="141391"/>
                    <a:pt x="404837" y="149765"/>
                    <a:pt x="417255" y="158429"/>
                  </a:cubicBezTo>
                  <a:cubicBezTo>
                    <a:pt x="414511" y="152340"/>
                    <a:pt x="411768" y="146228"/>
                    <a:pt x="408615" y="139201"/>
                  </a:cubicBezTo>
                  <a:cubicBezTo>
                    <a:pt x="419300" y="142811"/>
                    <a:pt x="429720" y="146300"/>
                    <a:pt x="440140" y="149814"/>
                  </a:cubicBezTo>
                  <a:cubicBezTo>
                    <a:pt x="444231" y="153231"/>
                    <a:pt x="448298" y="156624"/>
                    <a:pt x="452389" y="160041"/>
                  </a:cubicBezTo>
                  <a:cubicBezTo>
                    <a:pt x="454627" y="174383"/>
                    <a:pt x="459584" y="160980"/>
                    <a:pt x="464854" y="160378"/>
                  </a:cubicBezTo>
                  <a:cubicBezTo>
                    <a:pt x="469114" y="170172"/>
                    <a:pt x="473373" y="180015"/>
                    <a:pt x="477199" y="188822"/>
                  </a:cubicBezTo>
                  <a:cubicBezTo>
                    <a:pt x="483625" y="184611"/>
                    <a:pt x="489665" y="180640"/>
                    <a:pt x="498160" y="175081"/>
                  </a:cubicBezTo>
                  <a:cubicBezTo>
                    <a:pt x="497221" y="186464"/>
                    <a:pt x="496619" y="193828"/>
                    <a:pt x="496042" y="201215"/>
                  </a:cubicBezTo>
                  <a:cubicBezTo>
                    <a:pt x="496018" y="203501"/>
                    <a:pt x="496018" y="205788"/>
                    <a:pt x="495994" y="208098"/>
                  </a:cubicBezTo>
                  <a:cubicBezTo>
                    <a:pt x="496331" y="222416"/>
                    <a:pt x="493058" y="237168"/>
                    <a:pt x="500879" y="252040"/>
                  </a:cubicBezTo>
                  <a:cubicBezTo>
                    <a:pt x="504464" y="247275"/>
                    <a:pt x="507184" y="243641"/>
                    <a:pt x="511371" y="238082"/>
                  </a:cubicBezTo>
                  <a:cubicBezTo>
                    <a:pt x="519384" y="257911"/>
                    <a:pt x="512550" y="275791"/>
                    <a:pt x="511034" y="293190"/>
                  </a:cubicBezTo>
                  <a:cubicBezTo>
                    <a:pt x="523548" y="287775"/>
                    <a:pt x="535195" y="282770"/>
                    <a:pt x="546818" y="277740"/>
                  </a:cubicBezTo>
                  <a:cubicBezTo>
                    <a:pt x="547588" y="278583"/>
                    <a:pt x="548358" y="279449"/>
                    <a:pt x="549128" y="280291"/>
                  </a:cubicBezTo>
                  <a:cubicBezTo>
                    <a:pt x="538588" y="299759"/>
                    <a:pt x="533029" y="319974"/>
                    <a:pt x="538395" y="344014"/>
                  </a:cubicBezTo>
                  <a:cubicBezTo>
                    <a:pt x="548960" y="337781"/>
                    <a:pt x="558634" y="332078"/>
                    <a:pt x="570281" y="325196"/>
                  </a:cubicBezTo>
                  <a:cubicBezTo>
                    <a:pt x="566864" y="348610"/>
                    <a:pt x="562051" y="369186"/>
                    <a:pt x="568163" y="390170"/>
                  </a:cubicBezTo>
                  <a:cubicBezTo>
                    <a:pt x="580580" y="360811"/>
                    <a:pt x="595019" y="333137"/>
                    <a:pt x="614102" y="307869"/>
                  </a:cubicBezTo>
                  <a:cubicBezTo>
                    <a:pt x="611720" y="335928"/>
                    <a:pt x="607605" y="363434"/>
                    <a:pt x="616629" y="394140"/>
                  </a:cubicBezTo>
                  <a:cubicBezTo>
                    <a:pt x="629046" y="369883"/>
                    <a:pt x="642859" y="351065"/>
                    <a:pt x="663098" y="334485"/>
                  </a:cubicBezTo>
                  <a:cubicBezTo>
                    <a:pt x="659127" y="358332"/>
                    <a:pt x="655469" y="379605"/>
                    <a:pt x="652100" y="400927"/>
                  </a:cubicBezTo>
                  <a:cubicBezTo>
                    <a:pt x="648683" y="422657"/>
                    <a:pt x="648779" y="444387"/>
                    <a:pt x="652582" y="466478"/>
                  </a:cubicBezTo>
                  <a:cubicBezTo>
                    <a:pt x="672074" y="411659"/>
                    <a:pt x="702251" y="364252"/>
                    <a:pt x="741283" y="322356"/>
                  </a:cubicBezTo>
                  <a:cubicBezTo>
                    <a:pt x="737794" y="345410"/>
                    <a:pt x="731489" y="367718"/>
                    <a:pt x="729612" y="390410"/>
                  </a:cubicBezTo>
                  <a:cubicBezTo>
                    <a:pt x="727759" y="412694"/>
                    <a:pt x="727639" y="435531"/>
                    <a:pt x="732043" y="458032"/>
                  </a:cubicBezTo>
                  <a:cubicBezTo>
                    <a:pt x="743834" y="420780"/>
                    <a:pt x="757647" y="385188"/>
                    <a:pt x="778872" y="353014"/>
                  </a:cubicBezTo>
                  <a:cubicBezTo>
                    <a:pt x="777356" y="382253"/>
                    <a:pt x="773554" y="410961"/>
                    <a:pt x="772688" y="439719"/>
                  </a:cubicBezTo>
                  <a:cubicBezTo>
                    <a:pt x="771460" y="480676"/>
                    <a:pt x="778295" y="518458"/>
                    <a:pt x="785682" y="524089"/>
                  </a:cubicBezTo>
                  <a:cubicBezTo>
                    <a:pt x="794297" y="479088"/>
                    <a:pt x="801108" y="433606"/>
                    <a:pt x="821875" y="392937"/>
                  </a:cubicBezTo>
                  <a:cubicBezTo>
                    <a:pt x="829480" y="424726"/>
                    <a:pt x="836988" y="456082"/>
                    <a:pt x="844472" y="487414"/>
                  </a:cubicBezTo>
                  <a:cubicBezTo>
                    <a:pt x="846469" y="487414"/>
                    <a:pt x="848467" y="487390"/>
                    <a:pt x="850464" y="487390"/>
                  </a:cubicBezTo>
                  <a:cubicBezTo>
                    <a:pt x="853833" y="467802"/>
                    <a:pt x="856673" y="448117"/>
                    <a:pt x="860691" y="428649"/>
                  </a:cubicBezTo>
                  <a:cubicBezTo>
                    <a:pt x="864782" y="408844"/>
                    <a:pt x="870269" y="389376"/>
                    <a:pt x="883962" y="369378"/>
                  </a:cubicBezTo>
                  <a:cubicBezTo>
                    <a:pt x="884780" y="375803"/>
                    <a:pt x="885550" y="378426"/>
                    <a:pt x="885382" y="381001"/>
                  </a:cubicBezTo>
                  <a:cubicBezTo>
                    <a:pt x="883866" y="404440"/>
                    <a:pt x="888342" y="426724"/>
                    <a:pt x="895970" y="448887"/>
                  </a:cubicBezTo>
                  <a:cubicBezTo>
                    <a:pt x="902251" y="467152"/>
                    <a:pt x="906149" y="486211"/>
                    <a:pt x="910962" y="504957"/>
                  </a:cubicBezTo>
                  <a:cubicBezTo>
                    <a:pt x="912045" y="509193"/>
                    <a:pt x="912599" y="513597"/>
                    <a:pt x="913369" y="517904"/>
                  </a:cubicBezTo>
                  <a:cubicBezTo>
                    <a:pt x="941211" y="472735"/>
                    <a:pt x="949489" y="423186"/>
                    <a:pt x="952642" y="371688"/>
                  </a:cubicBezTo>
                  <a:cubicBezTo>
                    <a:pt x="960294" y="380712"/>
                    <a:pt x="966960" y="389472"/>
                    <a:pt x="971436" y="399218"/>
                  </a:cubicBezTo>
                  <a:cubicBezTo>
                    <a:pt x="976033" y="409229"/>
                    <a:pt x="978487" y="420226"/>
                    <a:pt x="982578" y="432980"/>
                  </a:cubicBezTo>
                  <a:cubicBezTo>
                    <a:pt x="997787" y="387114"/>
                    <a:pt x="1008520" y="342835"/>
                    <a:pt x="1000988" y="295717"/>
                  </a:cubicBezTo>
                  <a:cubicBezTo>
                    <a:pt x="1002648" y="295283"/>
                    <a:pt x="1004308" y="294850"/>
                    <a:pt x="1005969" y="294393"/>
                  </a:cubicBezTo>
                  <a:cubicBezTo>
                    <a:pt x="1015089" y="310588"/>
                    <a:pt x="1024234" y="326760"/>
                    <a:pt x="1033354" y="342955"/>
                  </a:cubicBezTo>
                  <a:cubicBezTo>
                    <a:pt x="1034509" y="342763"/>
                    <a:pt x="1035640" y="342570"/>
                    <a:pt x="1036796" y="342354"/>
                  </a:cubicBezTo>
                  <a:cubicBezTo>
                    <a:pt x="1036796" y="322861"/>
                    <a:pt x="1036796" y="303369"/>
                    <a:pt x="1036796" y="283877"/>
                  </a:cubicBezTo>
                  <a:cubicBezTo>
                    <a:pt x="1038047" y="283684"/>
                    <a:pt x="1039298" y="283516"/>
                    <a:pt x="1040550" y="283323"/>
                  </a:cubicBezTo>
                  <a:cubicBezTo>
                    <a:pt x="1064614" y="309265"/>
                    <a:pt x="1073229" y="343172"/>
                    <a:pt x="1085526" y="375442"/>
                  </a:cubicBezTo>
                  <a:cubicBezTo>
                    <a:pt x="1087860" y="310613"/>
                    <a:pt x="1086489" y="246697"/>
                    <a:pt x="1063315" y="185116"/>
                  </a:cubicBezTo>
                  <a:cubicBezTo>
                    <a:pt x="1064975" y="184346"/>
                    <a:pt x="1066611" y="183576"/>
                    <a:pt x="1068272" y="182806"/>
                  </a:cubicBezTo>
                  <a:cubicBezTo>
                    <a:pt x="1079366" y="197654"/>
                    <a:pt x="1090435" y="212502"/>
                    <a:pt x="1103526" y="230045"/>
                  </a:cubicBezTo>
                  <a:cubicBezTo>
                    <a:pt x="1110385" y="170509"/>
                    <a:pt x="1106944" y="115377"/>
                    <a:pt x="1098112" y="60366"/>
                  </a:cubicBezTo>
                  <a:cubicBezTo>
                    <a:pt x="1099772" y="59836"/>
                    <a:pt x="1101433" y="59283"/>
                    <a:pt x="1103117" y="58754"/>
                  </a:cubicBezTo>
                  <a:cubicBezTo>
                    <a:pt x="1112575" y="77716"/>
                    <a:pt x="1122032" y="96703"/>
                    <a:pt x="1131850" y="116436"/>
                  </a:cubicBezTo>
                  <a:cubicBezTo>
                    <a:pt x="1151415" y="82529"/>
                    <a:pt x="1157070" y="45109"/>
                    <a:pt x="1160944" y="5523"/>
                  </a:cubicBezTo>
                  <a:cubicBezTo>
                    <a:pt x="1182145" y="29997"/>
                    <a:pt x="1180990" y="59620"/>
                    <a:pt x="1186477" y="88257"/>
                  </a:cubicBezTo>
                  <a:cubicBezTo>
                    <a:pt x="1203442" y="77428"/>
                    <a:pt x="1200627" y="59403"/>
                    <a:pt x="1208712" y="44628"/>
                  </a:cubicBezTo>
                  <a:cubicBezTo>
                    <a:pt x="1213910" y="52954"/>
                    <a:pt x="1218434" y="60246"/>
                    <a:pt x="1223247" y="67970"/>
                  </a:cubicBezTo>
                  <a:cubicBezTo>
                    <a:pt x="1226544" y="62363"/>
                    <a:pt x="1229576" y="57213"/>
                    <a:pt x="1232608" y="52088"/>
                  </a:cubicBezTo>
                  <a:cubicBezTo>
                    <a:pt x="1233018" y="51390"/>
                    <a:pt x="1233451" y="50716"/>
                    <a:pt x="1233764" y="49994"/>
                  </a:cubicBezTo>
                  <a:cubicBezTo>
                    <a:pt x="1238745" y="37986"/>
                    <a:pt x="1242066" y="37096"/>
                    <a:pt x="1251668" y="46457"/>
                  </a:cubicBezTo>
                  <a:cubicBezTo>
                    <a:pt x="1260884" y="55433"/>
                    <a:pt x="1269523" y="65010"/>
                    <a:pt x="1278403" y="74323"/>
                  </a:cubicBezTo>
                  <a:cubicBezTo>
                    <a:pt x="1279631" y="64457"/>
                    <a:pt x="1278163" y="54927"/>
                    <a:pt x="1276911" y="45398"/>
                  </a:cubicBezTo>
                  <a:cubicBezTo>
                    <a:pt x="1276526" y="42438"/>
                    <a:pt x="1276767" y="39406"/>
                    <a:pt x="1276695" y="36422"/>
                  </a:cubicBezTo>
                  <a:cubicBezTo>
                    <a:pt x="1279655" y="36638"/>
                    <a:pt x="1282951" y="36037"/>
                    <a:pt x="1285478" y="37168"/>
                  </a:cubicBezTo>
                  <a:cubicBezTo>
                    <a:pt x="1298593" y="42991"/>
                    <a:pt x="1311492" y="49248"/>
                    <a:pt x="1324487" y="55360"/>
                  </a:cubicBezTo>
                  <a:cubicBezTo>
                    <a:pt x="1325257" y="54807"/>
                    <a:pt x="1326027" y="54229"/>
                    <a:pt x="1326797" y="53676"/>
                  </a:cubicBezTo>
                  <a:cubicBezTo>
                    <a:pt x="1320901" y="44074"/>
                    <a:pt x="1314981" y="34448"/>
                    <a:pt x="1307810" y="22777"/>
                  </a:cubicBezTo>
                  <a:cubicBezTo>
                    <a:pt x="1339960" y="26531"/>
                    <a:pt x="1366696" y="35555"/>
                    <a:pt x="1389702" y="57358"/>
                  </a:cubicBezTo>
                  <a:cubicBezTo>
                    <a:pt x="1393528" y="34521"/>
                    <a:pt x="1382073" y="19023"/>
                    <a:pt x="1371894" y="3237"/>
                  </a:cubicBezTo>
                  <a:cubicBezTo>
                    <a:pt x="1373338" y="2491"/>
                    <a:pt x="1374108" y="1697"/>
                    <a:pt x="1374685" y="1817"/>
                  </a:cubicBezTo>
                  <a:cubicBezTo>
                    <a:pt x="1376972" y="2346"/>
                    <a:pt x="1379330" y="2924"/>
                    <a:pt x="1381423" y="3911"/>
                  </a:cubicBezTo>
                  <a:cubicBezTo>
                    <a:pt x="1406787" y="15991"/>
                    <a:pt x="1430708" y="30165"/>
                    <a:pt x="1450777" y="50259"/>
                  </a:cubicBezTo>
                  <a:cubicBezTo>
                    <a:pt x="1454002" y="53483"/>
                    <a:pt x="1459007" y="54903"/>
                    <a:pt x="1463171" y="57165"/>
                  </a:cubicBezTo>
                  <a:cubicBezTo>
                    <a:pt x="1463893" y="56155"/>
                    <a:pt x="1464639" y="55144"/>
                    <a:pt x="1465360" y="54133"/>
                  </a:cubicBezTo>
                  <a:cubicBezTo>
                    <a:pt x="1460620" y="42679"/>
                    <a:pt x="1455879" y="31224"/>
                    <a:pt x="1449815" y="16544"/>
                  </a:cubicBezTo>
                  <a:cubicBezTo>
                    <a:pt x="1457130" y="19071"/>
                    <a:pt x="1461294" y="19962"/>
                    <a:pt x="1464903" y="21887"/>
                  </a:cubicBezTo>
                  <a:cubicBezTo>
                    <a:pt x="1473206" y="26363"/>
                    <a:pt x="1480882" y="28577"/>
                    <a:pt x="1488775" y="20756"/>
                  </a:cubicBezTo>
                  <a:cubicBezTo>
                    <a:pt x="1490315" y="19240"/>
                    <a:pt x="1494478" y="19528"/>
                    <a:pt x="1497150" y="20202"/>
                  </a:cubicBezTo>
                  <a:cubicBezTo>
                    <a:pt x="1502107" y="21478"/>
                    <a:pt x="1506776" y="23812"/>
                    <a:pt x="1511661" y="25376"/>
                  </a:cubicBezTo>
                  <a:cubicBezTo>
                    <a:pt x="1534474" y="32620"/>
                    <a:pt x="1557359" y="39622"/>
                    <a:pt x="1580052" y="47179"/>
                  </a:cubicBezTo>
                  <a:cubicBezTo>
                    <a:pt x="1582482" y="47997"/>
                    <a:pt x="1583878" y="51895"/>
                    <a:pt x="1585755" y="54374"/>
                  </a:cubicBezTo>
                  <a:cubicBezTo>
                    <a:pt x="1578079" y="52641"/>
                    <a:pt x="1570474" y="50283"/>
                    <a:pt x="1562726" y="49393"/>
                  </a:cubicBezTo>
                  <a:cubicBezTo>
                    <a:pt x="1555410" y="48526"/>
                    <a:pt x="1547902" y="49200"/>
                    <a:pt x="1538035" y="49200"/>
                  </a:cubicBezTo>
                  <a:cubicBezTo>
                    <a:pt x="1543041" y="57671"/>
                    <a:pt x="1546289" y="63181"/>
                    <a:pt x="1549538" y="68692"/>
                  </a:cubicBezTo>
                  <a:cubicBezTo>
                    <a:pt x="1549538" y="68692"/>
                    <a:pt x="1549562" y="68668"/>
                    <a:pt x="1549562" y="68668"/>
                  </a:cubicBezTo>
                  <a:cubicBezTo>
                    <a:pt x="1533631" y="61497"/>
                    <a:pt x="1517725" y="54181"/>
                    <a:pt x="1501698" y="47251"/>
                  </a:cubicBezTo>
                  <a:cubicBezTo>
                    <a:pt x="1498618" y="45927"/>
                    <a:pt x="1494912" y="46023"/>
                    <a:pt x="1491495" y="45470"/>
                  </a:cubicBezTo>
                  <a:cubicBezTo>
                    <a:pt x="1491350" y="48767"/>
                    <a:pt x="1490556" y="52208"/>
                    <a:pt x="1491182" y="55360"/>
                  </a:cubicBezTo>
                  <a:cubicBezTo>
                    <a:pt x="1492457" y="61545"/>
                    <a:pt x="1495417" y="67489"/>
                    <a:pt x="1495970" y="73698"/>
                  </a:cubicBezTo>
                  <a:cubicBezTo>
                    <a:pt x="1496476" y="79088"/>
                    <a:pt x="1494623" y="84671"/>
                    <a:pt x="1493564" y="92035"/>
                  </a:cubicBezTo>
                  <a:cubicBezTo>
                    <a:pt x="1468537" y="77259"/>
                    <a:pt x="1450465" y="51486"/>
                    <a:pt x="1417472" y="63542"/>
                  </a:cubicBezTo>
                  <a:cubicBezTo>
                    <a:pt x="1419614" y="67056"/>
                    <a:pt x="1422213" y="70449"/>
                    <a:pt x="1423801" y="74251"/>
                  </a:cubicBezTo>
                  <a:cubicBezTo>
                    <a:pt x="1425028" y="77235"/>
                    <a:pt x="1424980" y="80749"/>
                    <a:pt x="1425486" y="84021"/>
                  </a:cubicBezTo>
                  <a:cubicBezTo>
                    <a:pt x="1422068" y="84142"/>
                    <a:pt x="1418603" y="84743"/>
                    <a:pt x="1415258" y="84334"/>
                  </a:cubicBezTo>
                  <a:cubicBezTo>
                    <a:pt x="1394057" y="81663"/>
                    <a:pt x="1372881" y="78727"/>
                    <a:pt x="1351680" y="76032"/>
                  </a:cubicBezTo>
                  <a:cubicBezTo>
                    <a:pt x="1349923" y="75815"/>
                    <a:pt x="1348046" y="76609"/>
                    <a:pt x="1344701" y="77211"/>
                  </a:cubicBezTo>
                  <a:cubicBezTo>
                    <a:pt x="1348455" y="82289"/>
                    <a:pt x="1351343" y="86211"/>
                    <a:pt x="1355025" y="91241"/>
                  </a:cubicBezTo>
                  <a:cubicBezTo>
                    <a:pt x="1334594" y="86307"/>
                    <a:pt x="1315511" y="81711"/>
                    <a:pt x="1295946" y="76994"/>
                  </a:cubicBezTo>
                  <a:cubicBezTo>
                    <a:pt x="1297895" y="88425"/>
                    <a:pt x="1299387" y="97064"/>
                    <a:pt x="1301289" y="108230"/>
                  </a:cubicBezTo>
                  <a:cubicBezTo>
                    <a:pt x="1275684" y="98340"/>
                    <a:pt x="1254098" y="89989"/>
                    <a:pt x="1231020" y="81061"/>
                  </a:cubicBezTo>
                  <a:cubicBezTo>
                    <a:pt x="1224860" y="86548"/>
                    <a:pt x="1224836" y="86596"/>
                    <a:pt x="1228325" y="121562"/>
                  </a:cubicBezTo>
                  <a:cubicBezTo>
                    <a:pt x="1219253" y="117302"/>
                    <a:pt x="1210589" y="115161"/>
                    <a:pt x="1204621" y="109963"/>
                  </a:cubicBezTo>
                  <a:cubicBezTo>
                    <a:pt x="1196632" y="102984"/>
                    <a:pt x="1192156" y="105607"/>
                    <a:pt x="1187439" y="112490"/>
                  </a:cubicBezTo>
                  <a:cubicBezTo>
                    <a:pt x="1184576" y="116653"/>
                    <a:pt x="1182097" y="121105"/>
                    <a:pt x="1176201" y="125869"/>
                  </a:cubicBezTo>
                  <a:cubicBezTo>
                    <a:pt x="1174132" y="116364"/>
                    <a:pt x="1172086" y="106834"/>
                    <a:pt x="1169752" y="96102"/>
                  </a:cubicBezTo>
                  <a:cubicBezTo>
                    <a:pt x="1154904" y="115522"/>
                    <a:pt x="1151800" y="137300"/>
                    <a:pt x="1152474" y="160137"/>
                  </a:cubicBezTo>
                  <a:cubicBezTo>
                    <a:pt x="1151680" y="164710"/>
                    <a:pt x="1150837" y="169282"/>
                    <a:pt x="1150115" y="173854"/>
                  </a:cubicBezTo>
                  <a:cubicBezTo>
                    <a:pt x="1147950" y="187884"/>
                    <a:pt x="1146722" y="202226"/>
                    <a:pt x="1138155" y="214860"/>
                  </a:cubicBezTo>
                  <a:cubicBezTo>
                    <a:pt x="1133944" y="197630"/>
                    <a:pt x="1130021" y="181627"/>
                    <a:pt x="1126123" y="165600"/>
                  </a:cubicBezTo>
                  <a:cubicBezTo>
                    <a:pt x="1125281" y="165841"/>
                    <a:pt x="1124438" y="166105"/>
                    <a:pt x="1123596" y="166346"/>
                  </a:cubicBezTo>
                  <a:cubicBezTo>
                    <a:pt x="1127759" y="216665"/>
                    <a:pt x="1131923" y="266984"/>
                    <a:pt x="1136086" y="317302"/>
                  </a:cubicBezTo>
                  <a:cubicBezTo>
                    <a:pt x="1134522" y="317615"/>
                    <a:pt x="1132957" y="317952"/>
                    <a:pt x="1131369" y="318265"/>
                  </a:cubicBezTo>
                  <a:cubicBezTo>
                    <a:pt x="1129348" y="311022"/>
                    <a:pt x="1128120" y="303417"/>
                    <a:pt x="1125112" y="296607"/>
                  </a:cubicBezTo>
                  <a:cubicBezTo>
                    <a:pt x="1122128" y="289845"/>
                    <a:pt x="1117364" y="283877"/>
                    <a:pt x="1113393" y="277572"/>
                  </a:cubicBezTo>
                  <a:cubicBezTo>
                    <a:pt x="1122995" y="338431"/>
                    <a:pt x="1129035" y="398568"/>
                    <a:pt x="1122465" y="460390"/>
                  </a:cubicBezTo>
                  <a:cubicBezTo>
                    <a:pt x="1113826" y="448598"/>
                    <a:pt x="1105957" y="437842"/>
                    <a:pt x="1098064" y="427061"/>
                  </a:cubicBezTo>
                  <a:cubicBezTo>
                    <a:pt x="1098353" y="439045"/>
                    <a:pt x="1100687" y="449537"/>
                    <a:pt x="1102829" y="460077"/>
                  </a:cubicBezTo>
                  <a:cubicBezTo>
                    <a:pt x="1104080" y="466310"/>
                    <a:pt x="1104850" y="472615"/>
                    <a:pt x="1106077" y="478847"/>
                  </a:cubicBezTo>
                  <a:cubicBezTo>
                    <a:pt x="1111877" y="508110"/>
                    <a:pt x="1118013" y="537324"/>
                    <a:pt x="1123548" y="566635"/>
                  </a:cubicBezTo>
                  <a:cubicBezTo>
                    <a:pt x="1127182" y="585766"/>
                    <a:pt x="1128698" y="605403"/>
                    <a:pt x="1133607" y="624173"/>
                  </a:cubicBezTo>
                  <a:cubicBezTo>
                    <a:pt x="1137915" y="640633"/>
                    <a:pt x="1144460" y="657550"/>
                    <a:pt x="1162653" y="664024"/>
                  </a:cubicBezTo>
                  <a:cubicBezTo>
                    <a:pt x="1180894" y="670521"/>
                    <a:pt x="1200314" y="673457"/>
                    <a:pt x="1219229" y="668837"/>
                  </a:cubicBezTo>
                  <a:cubicBezTo>
                    <a:pt x="1234870" y="665010"/>
                    <a:pt x="1250152" y="658681"/>
                    <a:pt x="1264662" y="651534"/>
                  </a:cubicBezTo>
                  <a:cubicBezTo>
                    <a:pt x="1278451" y="644748"/>
                    <a:pt x="1290387" y="634208"/>
                    <a:pt x="1304224" y="627542"/>
                  </a:cubicBezTo>
                  <a:cubicBezTo>
                    <a:pt x="1336880" y="611852"/>
                    <a:pt x="1372038" y="610697"/>
                    <a:pt x="1407485" y="612478"/>
                  </a:cubicBezTo>
                  <a:cubicBezTo>
                    <a:pt x="1427964" y="613512"/>
                    <a:pt x="1447023" y="619360"/>
                    <a:pt x="1464951" y="629034"/>
                  </a:cubicBezTo>
                  <a:cubicBezTo>
                    <a:pt x="1480978" y="637697"/>
                    <a:pt x="1496500" y="647371"/>
                    <a:pt x="1512840" y="655409"/>
                  </a:cubicBezTo>
                  <a:cubicBezTo>
                    <a:pt x="1555747" y="676465"/>
                    <a:pt x="1593961" y="667657"/>
                    <a:pt x="1622381" y="643761"/>
                  </a:cubicBezTo>
                  <a:cubicBezTo>
                    <a:pt x="1644593" y="625063"/>
                    <a:pt x="1665048" y="604175"/>
                    <a:pt x="1685406" y="583408"/>
                  </a:cubicBezTo>
                  <a:cubicBezTo>
                    <a:pt x="1700735" y="567790"/>
                    <a:pt x="1715439" y="551426"/>
                    <a:pt x="1729084" y="534316"/>
                  </a:cubicBezTo>
                  <a:cubicBezTo>
                    <a:pt x="1758538" y="497305"/>
                    <a:pt x="1768405" y="453315"/>
                    <a:pt x="1770691" y="407376"/>
                  </a:cubicBezTo>
                  <a:cubicBezTo>
                    <a:pt x="1771942" y="382180"/>
                    <a:pt x="1770860" y="356864"/>
                    <a:pt x="1770956" y="331597"/>
                  </a:cubicBezTo>
                  <a:cubicBezTo>
                    <a:pt x="1770980" y="327506"/>
                    <a:pt x="1771605" y="323439"/>
                    <a:pt x="1771942" y="319348"/>
                  </a:cubicBezTo>
                  <a:cubicBezTo>
                    <a:pt x="1773338" y="318843"/>
                    <a:pt x="1774734" y="318313"/>
                    <a:pt x="1776154" y="317808"/>
                  </a:cubicBezTo>
                  <a:cubicBezTo>
                    <a:pt x="1782194" y="327121"/>
                    <a:pt x="1788354" y="336362"/>
                    <a:pt x="1794250" y="345771"/>
                  </a:cubicBezTo>
                  <a:cubicBezTo>
                    <a:pt x="1806788" y="365768"/>
                    <a:pt x="1814296" y="387932"/>
                    <a:pt x="1813766" y="411202"/>
                  </a:cubicBezTo>
                  <a:cubicBezTo>
                    <a:pt x="1813093" y="440585"/>
                    <a:pt x="1810373" y="470088"/>
                    <a:pt x="1806234" y="499206"/>
                  </a:cubicBezTo>
                  <a:cubicBezTo>
                    <a:pt x="1801927" y="529551"/>
                    <a:pt x="1804574" y="558525"/>
                    <a:pt x="1819542" y="584972"/>
                  </a:cubicBezTo>
                  <a:cubicBezTo>
                    <a:pt x="1836772" y="615365"/>
                    <a:pt x="1855013" y="645374"/>
                    <a:pt x="1875083" y="673962"/>
                  </a:cubicBezTo>
                  <a:cubicBezTo>
                    <a:pt x="1897222" y="705535"/>
                    <a:pt x="1905260" y="741848"/>
                    <a:pt x="1915247" y="777704"/>
                  </a:cubicBezTo>
                  <a:cubicBezTo>
                    <a:pt x="1919410" y="792624"/>
                    <a:pt x="1921864" y="808050"/>
                    <a:pt x="1926773" y="822705"/>
                  </a:cubicBezTo>
                  <a:cubicBezTo>
                    <a:pt x="1937482" y="854735"/>
                    <a:pt x="1955362" y="882698"/>
                    <a:pt x="1977550" y="908134"/>
                  </a:cubicBezTo>
                  <a:cubicBezTo>
                    <a:pt x="2002456" y="936698"/>
                    <a:pt x="2029481" y="962616"/>
                    <a:pt x="2064687" y="977873"/>
                  </a:cubicBezTo>
                  <a:cubicBezTo>
                    <a:pt x="2071522" y="980833"/>
                    <a:pt x="2081965" y="980881"/>
                    <a:pt x="2088246" y="977560"/>
                  </a:cubicBezTo>
                  <a:cubicBezTo>
                    <a:pt x="2091519" y="975827"/>
                    <a:pt x="2091038" y="963410"/>
                    <a:pt x="2089305" y="956552"/>
                  </a:cubicBezTo>
                  <a:cubicBezTo>
                    <a:pt x="2086466" y="945169"/>
                    <a:pt x="2081725" y="934148"/>
                    <a:pt x="2076936" y="923367"/>
                  </a:cubicBezTo>
                  <a:cubicBezTo>
                    <a:pt x="2063941" y="894056"/>
                    <a:pt x="2050802" y="864794"/>
                    <a:pt x="2037133" y="835820"/>
                  </a:cubicBezTo>
                  <a:cubicBezTo>
                    <a:pt x="2031719" y="824341"/>
                    <a:pt x="2023777" y="814042"/>
                    <a:pt x="2018652" y="802467"/>
                  </a:cubicBezTo>
                  <a:cubicBezTo>
                    <a:pt x="2005103" y="771808"/>
                    <a:pt x="1992470" y="740765"/>
                    <a:pt x="1991892" y="706425"/>
                  </a:cubicBezTo>
                  <a:cubicBezTo>
                    <a:pt x="1991314" y="672230"/>
                    <a:pt x="1990424" y="638058"/>
                    <a:pt x="1990352" y="603862"/>
                  </a:cubicBezTo>
                  <a:cubicBezTo>
                    <a:pt x="1990328" y="592721"/>
                    <a:pt x="1992542" y="581603"/>
                    <a:pt x="1994010" y="567742"/>
                  </a:cubicBezTo>
                  <a:cubicBezTo>
                    <a:pt x="1996681" y="572218"/>
                    <a:pt x="1998245" y="574023"/>
                    <a:pt x="1998943" y="576140"/>
                  </a:cubicBezTo>
                  <a:cubicBezTo>
                    <a:pt x="2010903" y="612670"/>
                    <a:pt x="2013935" y="650836"/>
                    <a:pt x="2018507" y="688618"/>
                  </a:cubicBezTo>
                  <a:cubicBezTo>
                    <a:pt x="2022021" y="717663"/>
                    <a:pt x="2021347" y="747455"/>
                    <a:pt x="2033572" y="774793"/>
                  </a:cubicBezTo>
                  <a:cubicBezTo>
                    <a:pt x="2039756" y="788606"/>
                    <a:pt x="2047144" y="802996"/>
                    <a:pt x="2064254" y="805860"/>
                  </a:cubicBezTo>
                  <a:cubicBezTo>
                    <a:pt x="2078861" y="808290"/>
                    <a:pt x="2088535" y="799146"/>
                    <a:pt x="2097030" y="788557"/>
                  </a:cubicBezTo>
                  <a:cubicBezTo>
                    <a:pt x="2120324" y="759584"/>
                    <a:pt x="2131563" y="725027"/>
                    <a:pt x="2141261" y="690158"/>
                  </a:cubicBezTo>
                  <a:cubicBezTo>
                    <a:pt x="2151849" y="652136"/>
                    <a:pt x="2153341" y="612790"/>
                    <a:pt x="2150790" y="573637"/>
                  </a:cubicBezTo>
                  <a:cubicBezTo>
                    <a:pt x="2149370" y="551931"/>
                    <a:pt x="2145183" y="530321"/>
                    <a:pt x="2140924" y="508928"/>
                  </a:cubicBezTo>
                  <a:cubicBezTo>
                    <a:pt x="2137482" y="491626"/>
                    <a:pt x="2132044" y="474708"/>
                    <a:pt x="2126798" y="454999"/>
                  </a:cubicBezTo>
                  <a:cubicBezTo>
                    <a:pt x="2131226" y="458056"/>
                    <a:pt x="2134017" y="459090"/>
                    <a:pt x="2135413" y="461088"/>
                  </a:cubicBezTo>
                  <a:cubicBezTo>
                    <a:pt x="2145905" y="475984"/>
                    <a:pt x="2159526" y="489821"/>
                    <a:pt x="2165734" y="506377"/>
                  </a:cubicBezTo>
                  <a:cubicBezTo>
                    <a:pt x="2180101" y="544784"/>
                    <a:pt x="2191892" y="584418"/>
                    <a:pt x="2191844" y="626146"/>
                  </a:cubicBezTo>
                  <a:cubicBezTo>
                    <a:pt x="2191820" y="648695"/>
                    <a:pt x="2190352" y="671243"/>
                    <a:pt x="2189678" y="693791"/>
                  </a:cubicBezTo>
                  <a:cubicBezTo>
                    <a:pt x="2189582" y="696703"/>
                    <a:pt x="2190328" y="699663"/>
                    <a:pt x="2191122" y="706233"/>
                  </a:cubicBezTo>
                  <a:cubicBezTo>
                    <a:pt x="2206259" y="685610"/>
                    <a:pt x="2219831" y="668259"/>
                    <a:pt x="2225727" y="646240"/>
                  </a:cubicBezTo>
                  <a:cubicBezTo>
                    <a:pt x="2233283" y="637529"/>
                    <a:pt x="2242091" y="630454"/>
                    <a:pt x="2245676" y="617988"/>
                  </a:cubicBezTo>
                  <a:cubicBezTo>
                    <a:pt x="2249479" y="604825"/>
                    <a:pt x="2258984" y="593394"/>
                    <a:pt x="2263653" y="580375"/>
                  </a:cubicBezTo>
                  <a:cubicBezTo>
                    <a:pt x="2273712" y="552388"/>
                    <a:pt x="2282230" y="523848"/>
                    <a:pt x="2291495" y="495548"/>
                  </a:cubicBezTo>
                  <a:cubicBezTo>
                    <a:pt x="2292434" y="492660"/>
                    <a:pt x="2294239" y="490013"/>
                    <a:pt x="2295634" y="487270"/>
                  </a:cubicBezTo>
                  <a:cubicBezTo>
                    <a:pt x="2292049" y="530682"/>
                    <a:pt x="2288824" y="574119"/>
                    <a:pt x="2284781" y="617483"/>
                  </a:cubicBezTo>
                  <a:cubicBezTo>
                    <a:pt x="2280546" y="663013"/>
                    <a:pt x="2277514" y="708399"/>
                    <a:pt x="2287765" y="753640"/>
                  </a:cubicBezTo>
                  <a:cubicBezTo>
                    <a:pt x="2293637" y="779509"/>
                    <a:pt x="2305765" y="802226"/>
                    <a:pt x="2320806" y="823716"/>
                  </a:cubicBezTo>
                  <a:cubicBezTo>
                    <a:pt x="2327905" y="833871"/>
                    <a:pt x="2334908" y="844122"/>
                    <a:pt x="2341598" y="854542"/>
                  </a:cubicBezTo>
                  <a:cubicBezTo>
                    <a:pt x="2349130" y="866262"/>
                    <a:pt x="2350838" y="879208"/>
                    <a:pt x="2352234" y="893118"/>
                  </a:cubicBezTo>
                  <a:cubicBezTo>
                    <a:pt x="2354857" y="919252"/>
                    <a:pt x="2360512" y="945121"/>
                    <a:pt x="2365686" y="970942"/>
                  </a:cubicBezTo>
                  <a:cubicBezTo>
                    <a:pt x="2374710" y="1015919"/>
                    <a:pt x="2384216" y="1060823"/>
                    <a:pt x="2393842" y="1105679"/>
                  </a:cubicBezTo>
                  <a:cubicBezTo>
                    <a:pt x="2395045" y="1111334"/>
                    <a:pt x="2399088" y="1116388"/>
                    <a:pt x="2400195" y="1122019"/>
                  </a:cubicBezTo>
                  <a:cubicBezTo>
                    <a:pt x="2402577" y="1133979"/>
                    <a:pt x="2404021" y="1146132"/>
                    <a:pt x="2405633" y="1158236"/>
                  </a:cubicBezTo>
                  <a:cubicBezTo>
                    <a:pt x="2406451" y="1164348"/>
                    <a:pt x="2406427" y="1170581"/>
                    <a:pt x="2407414" y="1176646"/>
                  </a:cubicBezTo>
                  <a:cubicBezTo>
                    <a:pt x="2408954" y="1185958"/>
                    <a:pt x="2411048" y="1195199"/>
                    <a:pt x="2412901" y="1204464"/>
                  </a:cubicBezTo>
                  <a:cubicBezTo>
                    <a:pt x="2406644" y="1209999"/>
                    <a:pt x="2400387" y="1215510"/>
                    <a:pt x="2394130" y="1221044"/>
                  </a:cubicBezTo>
                  <a:cubicBezTo>
                    <a:pt x="2390930" y="1229948"/>
                    <a:pt x="2387705" y="1238852"/>
                    <a:pt x="2384505" y="1247756"/>
                  </a:cubicBezTo>
                  <a:cubicBezTo>
                    <a:pt x="2376515" y="1248478"/>
                    <a:pt x="2368526" y="1249200"/>
                    <a:pt x="2360536" y="1249898"/>
                  </a:cubicBezTo>
                  <a:cubicBezTo>
                    <a:pt x="2368069" y="1217218"/>
                    <a:pt x="2375914" y="1184587"/>
                    <a:pt x="2382964" y="1151787"/>
                  </a:cubicBezTo>
                  <a:cubicBezTo>
                    <a:pt x="2385347" y="1140765"/>
                    <a:pt x="2389197" y="1128324"/>
                    <a:pt x="2386358" y="1118217"/>
                  </a:cubicBezTo>
                  <a:cubicBezTo>
                    <a:pt x="2377117" y="1085345"/>
                    <a:pt x="2365422" y="1053146"/>
                    <a:pt x="2353774" y="1021020"/>
                  </a:cubicBezTo>
                  <a:cubicBezTo>
                    <a:pt x="2351801" y="1015582"/>
                    <a:pt x="2345376" y="1011756"/>
                    <a:pt x="2340996" y="1007207"/>
                  </a:cubicBezTo>
                  <a:cubicBezTo>
                    <a:pt x="2337098" y="1011274"/>
                    <a:pt x="2331250" y="1014691"/>
                    <a:pt x="2329686" y="1019528"/>
                  </a:cubicBezTo>
                  <a:cubicBezTo>
                    <a:pt x="2323886" y="1037240"/>
                    <a:pt x="2319651" y="1055433"/>
                    <a:pt x="2314429" y="1073337"/>
                  </a:cubicBezTo>
                  <a:cubicBezTo>
                    <a:pt x="2313707" y="1075791"/>
                    <a:pt x="2310771" y="1077596"/>
                    <a:pt x="2308870" y="1079714"/>
                  </a:cubicBezTo>
                  <a:cubicBezTo>
                    <a:pt x="2299340" y="1059620"/>
                    <a:pt x="2291134" y="1038780"/>
                    <a:pt x="2279800" y="1019745"/>
                  </a:cubicBezTo>
                  <a:cubicBezTo>
                    <a:pt x="2273062" y="1008435"/>
                    <a:pt x="2262377" y="998857"/>
                    <a:pt x="2251885" y="990483"/>
                  </a:cubicBezTo>
                  <a:cubicBezTo>
                    <a:pt x="2214489" y="960619"/>
                    <a:pt x="2176419" y="931621"/>
                    <a:pt x="2138613" y="902286"/>
                  </a:cubicBezTo>
                  <a:cubicBezTo>
                    <a:pt x="2137747" y="902984"/>
                    <a:pt x="2136857" y="903682"/>
                    <a:pt x="2135990" y="904380"/>
                  </a:cubicBezTo>
                  <a:cubicBezTo>
                    <a:pt x="2138180" y="918794"/>
                    <a:pt x="2141934" y="933209"/>
                    <a:pt x="2142079" y="947648"/>
                  </a:cubicBezTo>
                  <a:cubicBezTo>
                    <a:pt x="2142199" y="960787"/>
                    <a:pt x="2139239" y="974191"/>
                    <a:pt x="2136087" y="987089"/>
                  </a:cubicBezTo>
                  <a:cubicBezTo>
                    <a:pt x="2129734" y="1013031"/>
                    <a:pt x="2121768" y="1038563"/>
                    <a:pt x="2115415" y="1064505"/>
                  </a:cubicBezTo>
                  <a:cubicBezTo>
                    <a:pt x="2104081" y="1110709"/>
                    <a:pt x="2093324" y="1157057"/>
                    <a:pt x="2082687" y="1203429"/>
                  </a:cubicBezTo>
                  <a:cubicBezTo>
                    <a:pt x="2080738" y="1211924"/>
                    <a:pt x="2081388" y="1221020"/>
                    <a:pt x="2079343" y="1229491"/>
                  </a:cubicBezTo>
                  <a:cubicBezTo>
                    <a:pt x="2077345" y="1237793"/>
                    <a:pt x="2073350" y="1245566"/>
                    <a:pt x="2070487" y="1253676"/>
                  </a:cubicBezTo>
                  <a:cubicBezTo>
                    <a:pt x="2068802" y="1258441"/>
                    <a:pt x="2067551" y="1263350"/>
                    <a:pt x="2066275" y="1268235"/>
                  </a:cubicBezTo>
                  <a:cubicBezTo>
                    <a:pt x="2063869" y="1277379"/>
                    <a:pt x="2061583" y="1286572"/>
                    <a:pt x="2059273" y="1295765"/>
                  </a:cubicBezTo>
                  <a:cubicBezTo>
                    <a:pt x="2050730" y="1298195"/>
                    <a:pt x="2042211" y="1300626"/>
                    <a:pt x="2033668" y="1303080"/>
                  </a:cubicBezTo>
                  <a:cubicBezTo>
                    <a:pt x="2027917" y="1309939"/>
                    <a:pt x="2021901" y="1316677"/>
                    <a:pt x="2015860" y="1323391"/>
                  </a:cubicBezTo>
                  <a:close/>
                  <a:moveTo>
                    <a:pt x="228613" y="518722"/>
                  </a:moveTo>
                  <a:cubicBezTo>
                    <a:pt x="230731" y="533402"/>
                    <a:pt x="215522" y="530634"/>
                    <a:pt x="209770" y="537396"/>
                  </a:cubicBezTo>
                  <a:cubicBezTo>
                    <a:pt x="225557" y="538335"/>
                    <a:pt x="239201" y="532583"/>
                    <a:pt x="242161" y="521634"/>
                  </a:cubicBezTo>
                  <a:cubicBezTo>
                    <a:pt x="244207" y="514006"/>
                    <a:pt x="249405" y="504235"/>
                    <a:pt x="238600" y="497931"/>
                  </a:cubicBezTo>
                  <a:cubicBezTo>
                    <a:pt x="235880" y="502840"/>
                    <a:pt x="233522" y="507123"/>
                    <a:pt x="231140" y="511431"/>
                  </a:cubicBezTo>
                  <a:cubicBezTo>
                    <a:pt x="232078" y="504211"/>
                    <a:pt x="229070" y="501612"/>
                    <a:pt x="221730" y="501997"/>
                  </a:cubicBezTo>
                  <a:cubicBezTo>
                    <a:pt x="209554" y="502647"/>
                    <a:pt x="203393" y="510516"/>
                    <a:pt x="206233" y="522500"/>
                  </a:cubicBezTo>
                  <a:cubicBezTo>
                    <a:pt x="206642" y="524233"/>
                    <a:pt x="205752" y="526303"/>
                    <a:pt x="204861" y="532030"/>
                  </a:cubicBezTo>
                  <a:cubicBezTo>
                    <a:pt x="214174" y="526808"/>
                    <a:pt x="221394" y="522765"/>
                    <a:pt x="228613" y="518722"/>
                  </a:cubicBezTo>
                  <a:close/>
                  <a:moveTo>
                    <a:pt x="258212" y="279642"/>
                  </a:moveTo>
                  <a:cubicBezTo>
                    <a:pt x="260161" y="285152"/>
                    <a:pt x="262111" y="290687"/>
                    <a:pt x="264060" y="296198"/>
                  </a:cubicBezTo>
                  <a:cubicBezTo>
                    <a:pt x="267501" y="305896"/>
                    <a:pt x="270966" y="315594"/>
                    <a:pt x="274432" y="325268"/>
                  </a:cubicBezTo>
                  <a:cubicBezTo>
                    <a:pt x="269065" y="328950"/>
                    <a:pt x="264036" y="333233"/>
                    <a:pt x="258284" y="336193"/>
                  </a:cubicBezTo>
                  <a:cubicBezTo>
                    <a:pt x="250151" y="340380"/>
                    <a:pt x="243581" y="345289"/>
                    <a:pt x="242763" y="355228"/>
                  </a:cubicBezTo>
                  <a:cubicBezTo>
                    <a:pt x="236891" y="371399"/>
                    <a:pt x="264782" y="406221"/>
                    <a:pt x="287715" y="408026"/>
                  </a:cubicBezTo>
                  <a:cubicBezTo>
                    <a:pt x="330189" y="411347"/>
                    <a:pt x="361978" y="367694"/>
                    <a:pt x="345133" y="328685"/>
                  </a:cubicBezTo>
                  <a:cubicBezTo>
                    <a:pt x="334328" y="310901"/>
                    <a:pt x="325112" y="291914"/>
                    <a:pt x="312381" y="275623"/>
                  </a:cubicBezTo>
                  <a:cubicBezTo>
                    <a:pt x="292432" y="250090"/>
                    <a:pt x="269595" y="227013"/>
                    <a:pt x="239346" y="213007"/>
                  </a:cubicBezTo>
                  <a:cubicBezTo>
                    <a:pt x="219853" y="203983"/>
                    <a:pt x="199976" y="203189"/>
                    <a:pt x="177163" y="209205"/>
                  </a:cubicBezTo>
                  <a:cubicBezTo>
                    <a:pt x="213500" y="224389"/>
                    <a:pt x="241656" y="245518"/>
                    <a:pt x="258212" y="279642"/>
                  </a:cubicBezTo>
                  <a:close/>
                  <a:moveTo>
                    <a:pt x="2196513" y="796691"/>
                  </a:moveTo>
                  <a:cubicBezTo>
                    <a:pt x="2194395" y="800373"/>
                    <a:pt x="2192951" y="802250"/>
                    <a:pt x="2192205" y="804368"/>
                  </a:cubicBezTo>
                  <a:cubicBezTo>
                    <a:pt x="2185467" y="823475"/>
                    <a:pt x="2179619" y="842967"/>
                    <a:pt x="2171967" y="861713"/>
                  </a:cubicBezTo>
                  <a:cubicBezTo>
                    <a:pt x="2163544" y="882337"/>
                    <a:pt x="2167756" y="885826"/>
                    <a:pt x="2189775" y="893671"/>
                  </a:cubicBezTo>
                  <a:cubicBezTo>
                    <a:pt x="2202264" y="898123"/>
                    <a:pt x="2215836" y="899952"/>
                    <a:pt x="2227772" y="905415"/>
                  </a:cubicBezTo>
                  <a:cubicBezTo>
                    <a:pt x="2247553" y="914487"/>
                    <a:pt x="2268081" y="914030"/>
                    <a:pt x="2288704" y="912947"/>
                  </a:cubicBezTo>
                  <a:cubicBezTo>
                    <a:pt x="2294118" y="912658"/>
                    <a:pt x="2302613" y="908663"/>
                    <a:pt x="2303768" y="904669"/>
                  </a:cubicBezTo>
                  <a:cubicBezTo>
                    <a:pt x="2305260" y="899495"/>
                    <a:pt x="2302517" y="891024"/>
                    <a:pt x="2298594" y="886741"/>
                  </a:cubicBezTo>
                  <a:cubicBezTo>
                    <a:pt x="2283001" y="869751"/>
                    <a:pt x="2267022" y="852978"/>
                    <a:pt x="2249719" y="837769"/>
                  </a:cubicBezTo>
                  <a:cubicBezTo>
                    <a:pt x="2233115" y="823210"/>
                    <a:pt x="2214753" y="810649"/>
                    <a:pt x="2196513" y="796691"/>
                  </a:cubicBezTo>
                  <a:close/>
                  <a:moveTo>
                    <a:pt x="1223151" y="1111912"/>
                  </a:moveTo>
                  <a:cubicBezTo>
                    <a:pt x="1221587" y="1132198"/>
                    <a:pt x="1221755" y="1153832"/>
                    <a:pt x="1236459" y="1173084"/>
                  </a:cubicBezTo>
                  <a:cubicBezTo>
                    <a:pt x="1247889" y="1164637"/>
                    <a:pt x="1252582" y="1155950"/>
                    <a:pt x="1249020" y="1150584"/>
                  </a:cubicBezTo>
                  <a:cubicBezTo>
                    <a:pt x="1240357" y="1137493"/>
                    <a:pt x="1231574" y="1124474"/>
                    <a:pt x="1223151" y="1111912"/>
                  </a:cubicBezTo>
                  <a:close/>
                  <a:moveTo>
                    <a:pt x="691398" y="1142330"/>
                  </a:moveTo>
                  <a:cubicBezTo>
                    <a:pt x="679149" y="1162423"/>
                    <a:pt x="663940" y="1177728"/>
                    <a:pt x="666828" y="1202178"/>
                  </a:cubicBezTo>
                  <a:cubicBezTo>
                    <a:pt x="674095" y="1199362"/>
                    <a:pt x="683697" y="1196186"/>
                    <a:pt x="685093" y="1190868"/>
                  </a:cubicBezTo>
                  <a:cubicBezTo>
                    <a:pt x="688919" y="1176284"/>
                    <a:pt x="689280" y="1160835"/>
                    <a:pt x="691398" y="1142330"/>
                  </a:cubicBezTo>
                  <a:close/>
                  <a:moveTo>
                    <a:pt x="380628" y="316845"/>
                  </a:moveTo>
                  <a:cubicBezTo>
                    <a:pt x="393527" y="317639"/>
                    <a:pt x="404789" y="317687"/>
                    <a:pt x="415763" y="319444"/>
                  </a:cubicBezTo>
                  <a:cubicBezTo>
                    <a:pt x="418819" y="319926"/>
                    <a:pt x="422765" y="325244"/>
                    <a:pt x="423271" y="328805"/>
                  </a:cubicBezTo>
                  <a:cubicBezTo>
                    <a:pt x="424209" y="335327"/>
                    <a:pt x="422910" y="342161"/>
                    <a:pt x="422549" y="348875"/>
                  </a:cubicBezTo>
                  <a:cubicBezTo>
                    <a:pt x="423752" y="348971"/>
                    <a:pt x="424979" y="349044"/>
                    <a:pt x="426183" y="349140"/>
                  </a:cubicBezTo>
                  <a:cubicBezTo>
                    <a:pt x="426880" y="339249"/>
                    <a:pt x="427867" y="329359"/>
                    <a:pt x="428036" y="319468"/>
                  </a:cubicBezTo>
                  <a:cubicBezTo>
                    <a:pt x="428060" y="317663"/>
                    <a:pt x="425124" y="314776"/>
                    <a:pt x="423030" y="314102"/>
                  </a:cubicBezTo>
                  <a:cubicBezTo>
                    <a:pt x="409073" y="309650"/>
                    <a:pt x="395476" y="311864"/>
                    <a:pt x="380628" y="316845"/>
                  </a:cubicBezTo>
                  <a:close/>
                  <a:moveTo>
                    <a:pt x="376802" y="320672"/>
                  </a:moveTo>
                  <a:cubicBezTo>
                    <a:pt x="375623" y="319998"/>
                    <a:pt x="374901" y="319276"/>
                    <a:pt x="374492" y="319420"/>
                  </a:cubicBezTo>
                  <a:cubicBezTo>
                    <a:pt x="373963" y="319613"/>
                    <a:pt x="373674" y="320503"/>
                    <a:pt x="373289" y="321081"/>
                  </a:cubicBezTo>
                  <a:cubicBezTo>
                    <a:pt x="374251" y="320960"/>
                    <a:pt x="375238" y="320840"/>
                    <a:pt x="376802" y="320672"/>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9B06266-CA17-4691-A92F-F5D1487FBC6A}"/>
                </a:ext>
              </a:extLst>
            </p:cNvPr>
            <p:cNvSpPr/>
            <p:nvPr/>
          </p:nvSpPr>
          <p:spPr>
            <a:xfrm>
              <a:off x="5771715" y="6588213"/>
              <a:ext cx="134761" cy="221393"/>
            </a:xfrm>
            <a:custGeom>
              <a:avLst/>
              <a:gdLst>
                <a:gd name="connsiteX0" fmla="*/ 73469 w 134761"/>
                <a:gd name="connsiteY0" fmla="*/ 66105 h 221393"/>
                <a:gd name="connsiteX1" fmla="*/ 96354 w 134761"/>
                <a:gd name="connsiteY1" fmla="*/ 33305 h 221393"/>
                <a:gd name="connsiteX2" fmla="*/ 120275 w 134761"/>
                <a:gd name="connsiteY2" fmla="*/ 5463 h 221393"/>
                <a:gd name="connsiteX3" fmla="*/ 132114 w 134761"/>
                <a:gd name="connsiteY3" fmla="*/ 1805 h 221393"/>
                <a:gd name="connsiteX4" fmla="*/ 134906 w 134761"/>
                <a:gd name="connsiteY4" fmla="*/ 13596 h 221393"/>
                <a:gd name="connsiteX5" fmla="*/ 128793 w 134761"/>
                <a:gd name="connsiteY5" fmla="*/ 41343 h 221393"/>
                <a:gd name="connsiteX6" fmla="*/ 115413 w 134761"/>
                <a:gd name="connsiteY6" fmla="*/ 116280 h 221393"/>
                <a:gd name="connsiteX7" fmla="*/ 90868 w 134761"/>
                <a:gd name="connsiteY7" fmla="*/ 171315 h 221393"/>
                <a:gd name="connsiteX8" fmla="*/ 53423 w 134761"/>
                <a:gd name="connsiteY8" fmla="*/ 220262 h 221393"/>
                <a:gd name="connsiteX9" fmla="*/ 1805 w 134761"/>
                <a:gd name="connsiteY9" fmla="*/ 210372 h 221393"/>
                <a:gd name="connsiteX10" fmla="*/ 2190 w 134761"/>
                <a:gd name="connsiteY10" fmla="*/ 209241 h 221393"/>
                <a:gd name="connsiteX11" fmla="*/ 73469 w 134761"/>
                <a:gd name="connsiteY11" fmla="*/ 66105 h 2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761" h="221393">
                  <a:moveTo>
                    <a:pt x="73469" y="66105"/>
                  </a:moveTo>
                  <a:cubicBezTo>
                    <a:pt x="81049" y="55132"/>
                    <a:pt x="88269" y="43894"/>
                    <a:pt x="96354" y="33305"/>
                  </a:cubicBezTo>
                  <a:cubicBezTo>
                    <a:pt x="103766" y="23583"/>
                    <a:pt x="111732" y="14198"/>
                    <a:pt x="120275" y="5463"/>
                  </a:cubicBezTo>
                  <a:cubicBezTo>
                    <a:pt x="122801" y="2864"/>
                    <a:pt x="128096" y="2960"/>
                    <a:pt x="132114" y="1805"/>
                  </a:cubicBezTo>
                  <a:cubicBezTo>
                    <a:pt x="133125" y="5751"/>
                    <a:pt x="135459" y="9866"/>
                    <a:pt x="134906" y="13596"/>
                  </a:cubicBezTo>
                  <a:cubicBezTo>
                    <a:pt x="133534" y="22933"/>
                    <a:pt x="130454" y="32030"/>
                    <a:pt x="128793" y="41343"/>
                  </a:cubicBezTo>
                  <a:cubicBezTo>
                    <a:pt x="124317" y="66346"/>
                    <a:pt x="122103" y="91902"/>
                    <a:pt x="115413" y="116280"/>
                  </a:cubicBezTo>
                  <a:cubicBezTo>
                    <a:pt x="110143" y="135483"/>
                    <a:pt x="101215" y="154205"/>
                    <a:pt x="90868" y="171315"/>
                  </a:cubicBezTo>
                  <a:cubicBezTo>
                    <a:pt x="80303" y="188786"/>
                    <a:pt x="66057" y="204043"/>
                    <a:pt x="53423" y="220262"/>
                  </a:cubicBezTo>
                  <a:cubicBezTo>
                    <a:pt x="36217" y="216965"/>
                    <a:pt x="19011" y="213669"/>
                    <a:pt x="1805" y="210372"/>
                  </a:cubicBezTo>
                  <a:cubicBezTo>
                    <a:pt x="1925" y="209987"/>
                    <a:pt x="1925" y="209481"/>
                    <a:pt x="2190" y="209241"/>
                  </a:cubicBezTo>
                  <a:cubicBezTo>
                    <a:pt x="43701" y="170352"/>
                    <a:pt x="62279" y="120082"/>
                    <a:pt x="73469" y="66105"/>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E650F9-DEAA-433B-BF09-61E93F6AC56F}"/>
                </a:ext>
              </a:extLst>
            </p:cNvPr>
            <p:cNvSpPr/>
            <p:nvPr/>
          </p:nvSpPr>
          <p:spPr>
            <a:xfrm>
              <a:off x="4944547" y="6727286"/>
              <a:ext cx="127542" cy="77006"/>
            </a:xfrm>
            <a:custGeom>
              <a:avLst/>
              <a:gdLst>
                <a:gd name="connsiteX0" fmla="*/ 101118 w 127541"/>
                <a:gd name="connsiteY0" fmla="*/ 6493 h 77006"/>
                <a:gd name="connsiteX1" fmla="*/ 128143 w 127541"/>
                <a:gd name="connsiteY1" fmla="*/ 11763 h 77006"/>
                <a:gd name="connsiteX2" fmla="*/ 127613 w 127541"/>
                <a:gd name="connsiteY2" fmla="*/ 38138 h 77006"/>
                <a:gd name="connsiteX3" fmla="*/ 115124 w 127541"/>
                <a:gd name="connsiteY3" fmla="*/ 55440 h 77006"/>
                <a:gd name="connsiteX4" fmla="*/ 12874 w 127541"/>
                <a:gd name="connsiteY4" fmla="*/ 75245 h 77006"/>
                <a:gd name="connsiteX5" fmla="*/ 4331 w 127541"/>
                <a:gd name="connsiteY5" fmla="*/ 60999 h 77006"/>
                <a:gd name="connsiteX6" fmla="*/ 42353 w 127541"/>
                <a:gd name="connsiteY6" fmla="*/ 1897 h 77006"/>
                <a:gd name="connsiteX7" fmla="*/ 56310 w 127541"/>
                <a:gd name="connsiteY7" fmla="*/ 2017 h 77006"/>
                <a:gd name="connsiteX8" fmla="*/ 101118 w 127541"/>
                <a:gd name="connsiteY8" fmla="*/ 6493 h 7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541" h="77006">
                  <a:moveTo>
                    <a:pt x="101118" y="6493"/>
                  </a:moveTo>
                  <a:cubicBezTo>
                    <a:pt x="110118" y="8250"/>
                    <a:pt x="119142" y="10007"/>
                    <a:pt x="128143" y="11763"/>
                  </a:cubicBezTo>
                  <a:cubicBezTo>
                    <a:pt x="127926" y="20547"/>
                    <a:pt x="127132" y="29378"/>
                    <a:pt x="127613" y="38138"/>
                  </a:cubicBezTo>
                  <a:cubicBezTo>
                    <a:pt x="128167" y="47740"/>
                    <a:pt x="124581" y="53587"/>
                    <a:pt x="115124" y="55440"/>
                  </a:cubicBezTo>
                  <a:cubicBezTo>
                    <a:pt x="81048" y="62130"/>
                    <a:pt x="47021" y="68988"/>
                    <a:pt x="12874" y="75245"/>
                  </a:cubicBezTo>
                  <a:cubicBezTo>
                    <a:pt x="3055" y="77050"/>
                    <a:pt x="-1373" y="70938"/>
                    <a:pt x="4331" y="60999"/>
                  </a:cubicBezTo>
                  <a:cubicBezTo>
                    <a:pt x="15978" y="40713"/>
                    <a:pt x="29550" y="21533"/>
                    <a:pt x="42353" y="1897"/>
                  </a:cubicBezTo>
                  <a:cubicBezTo>
                    <a:pt x="46997" y="1921"/>
                    <a:pt x="51690" y="1608"/>
                    <a:pt x="56310" y="2017"/>
                  </a:cubicBezTo>
                  <a:cubicBezTo>
                    <a:pt x="71254" y="3365"/>
                    <a:pt x="86174" y="4977"/>
                    <a:pt x="101118" y="6493"/>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B7B33CD-9BE9-451E-A4EB-F6723059245C}"/>
                </a:ext>
              </a:extLst>
            </p:cNvPr>
            <p:cNvSpPr/>
            <p:nvPr/>
          </p:nvSpPr>
          <p:spPr>
            <a:xfrm>
              <a:off x="4332338" y="6732672"/>
              <a:ext cx="139574" cy="77006"/>
            </a:xfrm>
            <a:custGeom>
              <a:avLst/>
              <a:gdLst>
                <a:gd name="connsiteX0" fmla="*/ 116455 w 139574"/>
                <a:gd name="connsiteY0" fmla="*/ 22885 h 77006"/>
                <a:gd name="connsiteX1" fmla="*/ 138594 w 139574"/>
                <a:gd name="connsiteY1" fmla="*/ 37589 h 77006"/>
                <a:gd name="connsiteX2" fmla="*/ 130460 w 139574"/>
                <a:gd name="connsiteY2" fmla="*/ 65215 h 77006"/>
                <a:gd name="connsiteX3" fmla="*/ 114746 w 139574"/>
                <a:gd name="connsiteY3" fmla="*/ 75129 h 77006"/>
                <a:gd name="connsiteX4" fmla="*/ 13122 w 139574"/>
                <a:gd name="connsiteY4" fmla="*/ 64974 h 77006"/>
                <a:gd name="connsiteX5" fmla="*/ 7563 w 139574"/>
                <a:gd name="connsiteY5" fmla="*/ 47335 h 77006"/>
                <a:gd name="connsiteX6" fmla="*/ 61323 w 139574"/>
                <a:gd name="connsiteY6" fmla="*/ 1805 h 77006"/>
                <a:gd name="connsiteX7" fmla="*/ 63850 w 139574"/>
                <a:gd name="connsiteY7" fmla="*/ 5415 h 77006"/>
                <a:gd name="connsiteX8" fmla="*/ 116455 w 139574"/>
                <a:gd name="connsiteY8" fmla="*/ 22885 h 7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574" h="77006">
                  <a:moveTo>
                    <a:pt x="116455" y="22885"/>
                  </a:moveTo>
                  <a:cubicBezTo>
                    <a:pt x="123843" y="27794"/>
                    <a:pt x="131206" y="32680"/>
                    <a:pt x="138594" y="37589"/>
                  </a:cubicBezTo>
                  <a:cubicBezTo>
                    <a:pt x="135875" y="46781"/>
                    <a:pt x="133107" y="55974"/>
                    <a:pt x="130460" y="65215"/>
                  </a:cubicBezTo>
                  <a:cubicBezTo>
                    <a:pt x="128150" y="73252"/>
                    <a:pt x="122158" y="75827"/>
                    <a:pt x="114746" y="75129"/>
                  </a:cubicBezTo>
                  <a:cubicBezTo>
                    <a:pt x="80839" y="71929"/>
                    <a:pt x="46957" y="68728"/>
                    <a:pt x="13122" y="64974"/>
                  </a:cubicBezTo>
                  <a:cubicBezTo>
                    <a:pt x="777" y="63602"/>
                    <a:pt x="-2063" y="56407"/>
                    <a:pt x="7563" y="47335"/>
                  </a:cubicBezTo>
                  <a:cubicBezTo>
                    <a:pt x="24625" y="31260"/>
                    <a:pt x="43323" y="16893"/>
                    <a:pt x="61323" y="1805"/>
                  </a:cubicBezTo>
                  <a:cubicBezTo>
                    <a:pt x="62165" y="3056"/>
                    <a:pt x="62743" y="5030"/>
                    <a:pt x="63850" y="5415"/>
                  </a:cubicBezTo>
                  <a:cubicBezTo>
                    <a:pt x="81345" y="11359"/>
                    <a:pt x="98912" y="17110"/>
                    <a:pt x="116455" y="2288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C655A0E-F3F2-4B09-B066-B6DDC821C9EA}"/>
                </a:ext>
              </a:extLst>
            </p:cNvPr>
            <p:cNvSpPr/>
            <p:nvPr/>
          </p:nvSpPr>
          <p:spPr>
            <a:xfrm>
              <a:off x="3915277" y="6190692"/>
              <a:ext cx="86632" cy="89039"/>
            </a:xfrm>
            <a:custGeom>
              <a:avLst/>
              <a:gdLst>
                <a:gd name="connsiteX0" fmla="*/ 2051 w 86632"/>
                <a:gd name="connsiteY0" fmla="*/ 1805 h 89038"/>
                <a:gd name="connsiteX1" fmla="*/ 43466 w 86632"/>
                <a:gd name="connsiteY1" fmla="*/ 8110 h 89038"/>
                <a:gd name="connsiteX2" fmla="*/ 85940 w 86632"/>
                <a:gd name="connsiteY2" fmla="*/ 42089 h 89038"/>
                <a:gd name="connsiteX3" fmla="*/ 59493 w 86632"/>
                <a:gd name="connsiteY3" fmla="*/ 88509 h 89038"/>
                <a:gd name="connsiteX4" fmla="*/ 13313 w 86632"/>
                <a:gd name="connsiteY4" fmla="*/ 59415 h 89038"/>
                <a:gd name="connsiteX5" fmla="*/ 2821 w 86632"/>
                <a:gd name="connsiteY5" fmla="*/ 33811 h 89038"/>
                <a:gd name="connsiteX6" fmla="*/ 2051 w 86632"/>
                <a:gd name="connsiteY6" fmla="*/ 1805 h 89038"/>
                <a:gd name="connsiteX7" fmla="*/ 57111 w 86632"/>
                <a:gd name="connsiteY7" fmla="*/ 31236 h 89038"/>
                <a:gd name="connsiteX8" fmla="*/ 54030 w 86632"/>
                <a:gd name="connsiteY8" fmla="*/ 26712 h 89038"/>
                <a:gd name="connsiteX9" fmla="*/ 45560 w 86632"/>
                <a:gd name="connsiteY9" fmla="*/ 29262 h 89038"/>
                <a:gd name="connsiteX10" fmla="*/ 29797 w 86632"/>
                <a:gd name="connsiteY10" fmla="*/ 43316 h 89038"/>
                <a:gd name="connsiteX11" fmla="*/ 21808 w 86632"/>
                <a:gd name="connsiteY11" fmla="*/ 53279 h 89038"/>
                <a:gd name="connsiteX12" fmla="*/ 34707 w 86632"/>
                <a:gd name="connsiteY12" fmla="*/ 61629 h 89038"/>
                <a:gd name="connsiteX13" fmla="*/ 57111 w 86632"/>
                <a:gd name="connsiteY13" fmla="*/ 31236 h 8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2" h="89038">
                  <a:moveTo>
                    <a:pt x="2051" y="1805"/>
                  </a:moveTo>
                  <a:cubicBezTo>
                    <a:pt x="14420" y="13476"/>
                    <a:pt x="27872" y="13837"/>
                    <a:pt x="43466" y="8110"/>
                  </a:cubicBezTo>
                  <a:cubicBezTo>
                    <a:pt x="63945" y="578"/>
                    <a:pt x="83654" y="17278"/>
                    <a:pt x="85940" y="42089"/>
                  </a:cubicBezTo>
                  <a:cubicBezTo>
                    <a:pt x="87961" y="63939"/>
                    <a:pt x="80598" y="80038"/>
                    <a:pt x="59493" y="88509"/>
                  </a:cubicBezTo>
                  <a:cubicBezTo>
                    <a:pt x="43947" y="79004"/>
                    <a:pt x="27295" y="70846"/>
                    <a:pt x="13313" y="59415"/>
                  </a:cubicBezTo>
                  <a:cubicBezTo>
                    <a:pt x="6960" y="54217"/>
                    <a:pt x="4409" y="42859"/>
                    <a:pt x="2821" y="33811"/>
                  </a:cubicBezTo>
                  <a:cubicBezTo>
                    <a:pt x="1016" y="23391"/>
                    <a:pt x="2195" y="12465"/>
                    <a:pt x="2051" y="1805"/>
                  </a:cubicBezTo>
                  <a:close/>
                  <a:moveTo>
                    <a:pt x="57111" y="31236"/>
                  </a:moveTo>
                  <a:cubicBezTo>
                    <a:pt x="56750" y="30658"/>
                    <a:pt x="55619" y="26928"/>
                    <a:pt x="54030" y="26712"/>
                  </a:cubicBezTo>
                  <a:cubicBezTo>
                    <a:pt x="51335" y="26351"/>
                    <a:pt x="47822" y="27530"/>
                    <a:pt x="45560" y="29262"/>
                  </a:cubicBezTo>
                  <a:cubicBezTo>
                    <a:pt x="40001" y="33570"/>
                    <a:pt x="34803" y="38359"/>
                    <a:pt x="29797" y="43316"/>
                  </a:cubicBezTo>
                  <a:cubicBezTo>
                    <a:pt x="26789" y="46300"/>
                    <a:pt x="24455" y="49934"/>
                    <a:pt x="21808" y="53279"/>
                  </a:cubicBezTo>
                  <a:cubicBezTo>
                    <a:pt x="26092" y="56191"/>
                    <a:pt x="30110" y="60979"/>
                    <a:pt x="34707" y="61629"/>
                  </a:cubicBezTo>
                  <a:cubicBezTo>
                    <a:pt x="46402" y="63290"/>
                    <a:pt x="57472" y="48586"/>
                    <a:pt x="57111" y="31236"/>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6FE42EDC-0F27-47D8-86CD-3B3DA86CCA3C}"/>
                </a:ext>
              </a:extLst>
            </p:cNvPr>
            <p:cNvSpPr/>
            <p:nvPr/>
          </p:nvSpPr>
          <p:spPr>
            <a:xfrm>
              <a:off x="4391856" y="6658746"/>
              <a:ext cx="91445" cy="96258"/>
            </a:xfrm>
            <a:custGeom>
              <a:avLst/>
              <a:gdLst>
                <a:gd name="connsiteX0" fmla="*/ 56937 w 91445"/>
                <a:gd name="connsiteY0" fmla="*/ 96811 h 96257"/>
                <a:gd name="connsiteX1" fmla="*/ 4332 w 91445"/>
                <a:gd name="connsiteY1" fmla="*/ 79341 h 96257"/>
                <a:gd name="connsiteX2" fmla="*/ 1805 w 91445"/>
                <a:gd name="connsiteY2" fmla="*/ 75731 h 96257"/>
                <a:gd name="connsiteX3" fmla="*/ 66996 w 91445"/>
                <a:gd name="connsiteY3" fmla="*/ 5415 h 96257"/>
                <a:gd name="connsiteX4" fmla="*/ 86993 w 91445"/>
                <a:gd name="connsiteY4" fmla="*/ 1805 h 96257"/>
                <a:gd name="connsiteX5" fmla="*/ 90459 w 91445"/>
                <a:gd name="connsiteY5" fmla="*/ 37059 h 96257"/>
                <a:gd name="connsiteX6" fmla="*/ 87354 w 91445"/>
                <a:gd name="connsiteY6" fmla="*/ 44086 h 96257"/>
                <a:gd name="connsiteX7" fmla="*/ 56937 w 91445"/>
                <a:gd name="connsiteY7" fmla="*/ 96811 h 9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5" h="96257">
                  <a:moveTo>
                    <a:pt x="56937" y="96811"/>
                  </a:moveTo>
                  <a:cubicBezTo>
                    <a:pt x="39394" y="91036"/>
                    <a:pt x="21827" y="85285"/>
                    <a:pt x="4332" y="79341"/>
                  </a:cubicBezTo>
                  <a:cubicBezTo>
                    <a:pt x="3201" y="78956"/>
                    <a:pt x="2623" y="76982"/>
                    <a:pt x="1805" y="75731"/>
                  </a:cubicBezTo>
                  <a:cubicBezTo>
                    <a:pt x="28035" y="56455"/>
                    <a:pt x="49428" y="32704"/>
                    <a:pt x="66996" y="5415"/>
                  </a:cubicBezTo>
                  <a:cubicBezTo>
                    <a:pt x="73517" y="4235"/>
                    <a:pt x="80063" y="3056"/>
                    <a:pt x="86993" y="1805"/>
                  </a:cubicBezTo>
                  <a:cubicBezTo>
                    <a:pt x="88220" y="13693"/>
                    <a:pt x="89640" y="25364"/>
                    <a:pt x="90459" y="37059"/>
                  </a:cubicBezTo>
                  <a:cubicBezTo>
                    <a:pt x="90627" y="39345"/>
                    <a:pt x="89135" y="42546"/>
                    <a:pt x="87354" y="44086"/>
                  </a:cubicBezTo>
                  <a:cubicBezTo>
                    <a:pt x="71014" y="58164"/>
                    <a:pt x="62664" y="76718"/>
                    <a:pt x="56937" y="96811"/>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5A35F97-7F1C-4B75-BD38-F2FF28459208}"/>
                </a:ext>
              </a:extLst>
            </p:cNvPr>
            <p:cNvSpPr/>
            <p:nvPr/>
          </p:nvSpPr>
          <p:spPr>
            <a:xfrm>
              <a:off x="4985071" y="6618943"/>
              <a:ext cx="72194" cy="115510"/>
            </a:xfrm>
            <a:custGeom>
              <a:avLst/>
              <a:gdLst>
                <a:gd name="connsiteX0" fmla="*/ 60594 w 72193"/>
                <a:gd name="connsiteY0" fmla="*/ 114836 h 115509"/>
                <a:gd name="connsiteX1" fmla="*/ 15762 w 72193"/>
                <a:gd name="connsiteY1" fmla="*/ 110384 h 115509"/>
                <a:gd name="connsiteX2" fmla="*/ 1805 w 72193"/>
                <a:gd name="connsiteY2" fmla="*/ 110264 h 115509"/>
                <a:gd name="connsiteX3" fmla="*/ 27602 w 72193"/>
                <a:gd name="connsiteY3" fmla="*/ 1805 h 115509"/>
                <a:gd name="connsiteX4" fmla="*/ 33835 w 72193"/>
                <a:gd name="connsiteY4" fmla="*/ 24594 h 115509"/>
                <a:gd name="connsiteX5" fmla="*/ 33979 w 72193"/>
                <a:gd name="connsiteY5" fmla="*/ 39658 h 115509"/>
                <a:gd name="connsiteX6" fmla="*/ 45506 w 72193"/>
                <a:gd name="connsiteY6" fmla="*/ 26351 h 115509"/>
                <a:gd name="connsiteX7" fmla="*/ 69474 w 72193"/>
                <a:gd name="connsiteY7" fmla="*/ 53351 h 115509"/>
                <a:gd name="connsiteX8" fmla="*/ 71063 w 72193"/>
                <a:gd name="connsiteY8" fmla="*/ 61750 h 115509"/>
                <a:gd name="connsiteX9" fmla="*/ 60594 w 72193"/>
                <a:gd name="connsiteY9" fmla="*/ 114836 h 11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193" h="115509">
                  <a:moveTo>
                    <a:pt x="60594" y="114836"/>
                  </a:moveTo>
                  <a:cubicBezTo>
                    <a:pt x="45650" y="113320"/>
                    <a:pt x="30706" y="111732"/>
                    <a:pt x="15762" y="110384"/>
                  </a:cubicBezTo>
                  <a:cubicBezTo>
                    <a:pt x="11142" y="109975"/>
                    <a:pt x="6473" y="110288"/>
                    <a:pt x="1805" y="110264"/>
                  </a:cubicBezTo>
                  <a:cubicBezTo>
                    <a:pt x="29455" y="78643"/>
                    <a:pt x="30995" y="40813"/>
                    <a:pt x="27602" y="1805"/>
                  </a:cubicBezTo>
                  <a:cubicBezTo>
                    <a:pt x="29720" y="9385"/>
                    <a:pt x="32150" y="16917"/>
                    <a:pt x="33835" y="24594"/>
                  </a:cubicBezTo>
                  <a:cubicBezTo>
                    <a:pt x="34629" y="28228"/>
                    <a:pt x="33979" y="32198"/>
                    <a:pt x="33979" y="39658"/>
                  </a:cubicBezTo>
                  <a:cubicBezTo>
                    <a:pt x="39273" y="33546"/>
                    <a:pt x="42257" y="30081"/>
                    <a:pt x="45506" y="26351"/>
                  </a:cubicBezTo>
                  <a:cubicBezTo>
                    <a:pt x="53904" y="35712"/>
                    <a:pt x="61966" y="44303"/>
                    <a:pt x="69474" y="53351"/>
                  </a:cubicBezTo>
                  <a:cubicBezTo>
                    <a:pt x="71087" y="55300"/>
                    <a:pt x="71568" y="59078"/>
                    <a:pt x="71063" y="61750"/>
                  </a:cubicBezTo>
                  <a:cubicBezTo>
                    <a:pt x="67790" y="79461"/>
                    <a:pt x="64132" y="97124"/>
                    <a:pt x="60594" y="114836"/>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2E3700B-56D6-49BB-9793-ED234EC9DCC3}"/>
                </a:ext>
              </a:extLst>
            </p:cNvPr>
            <p:cNvSpPr/>
            <p:nvPr/>
          </p:nvSpPr>
          <p:spPr>
            <a:xfrm>
              <a:off x="4769380" y="6488459"/>
              <a:ext cx="21658" cy="91445"/>
            </a:xfrm>
            <a:custGeom>
              <a:avLst/>
              <a:gdLst>
                <a:gd name="connsiteX0" fmla="*/ 1805 w 21658"/>
                <a:gd name="connsiteY0" fmla="*/ 82379 h 91445"/>
                <a:gd name="connsiteX1" fmla="*/ 1805 w 21658"/>
                <a:gd name="connsiteY1" fmla="*/ 4771 h 91445"/>
                <a:gd name="connsiteX2" fmla="*/ 21032 w 21658"/>
                <a:gd name="connsiteY2" fmla="*/ 16659 h 91445"/>
                <a:gd name="connsiteX3" fmla="*/ 20599 w 21658"/>
                <a:gd name="connsiteY3" fmla="*/ 34635 h 91445"/>
                <a:gd name="connsiteX4" fmla="*/ 13260 w 21658"/>
                <a:gd name="connsiteY4" fmla="*/ 26405 h 91445"/>
                <a:gd name="connsiteX5" fmla="*/ 21393 w 21658"/>
                <a:gd name="connsiteY5" fmla="*/ 90176 h 91445"/>
                <a:gd name="connsiteX6" fmla="*/ 1805 w 21658"/>
                <a:gd name="connsiteY6" fmla="*/ 82379 h 9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8" h="91445">
                  <a:moveTo>
                    <a:pt x="1805" y="82379"/>
                  </a:moveTo>
                  <a:cubicBezTo>
                    <a:pt x="1805" y="56414"/>
                    <a:pt x="1805" y="30448"/>
                    <a:pt x="1805" y="4771"/>
                  </a:cubicBezTo>
                  <a:cubicBezTo>
                    <a:pt x="18746" y="-836"/>
                    <a:pt x="21056" y="656"/>
                    <a:pt x="21032" y="16659"/>
                  </a:cubicBezTo>
                  <a:cubicBezTo>
                    <a:pt x="21032" y="22651"/>
                    <a:pt x="20744" y="28643"/>
                    <a:pt x="20599" y="34635"/>
                  </a:cubicBezTo>
                  <a:cubicBezTo>
                    <a:pt x="18530" y="32325"/>
                    <a:pt x="16460" y="30015"/>
                    <a:pt x="13260" y="26405"/>
                  </a:cubicBezTo>
                  <a:cubicBezTo>
                    <a:pt x="7460" y="48641"/>
                    <a:pt x="5703" y="68566"/>
                    <a:pt x="21393" y="90176"/>
                  </a:cubicBezTo>
                  <a:cubicBezTo>
                    <a:pt x="12802" y="86783"/>
                    <a:pt x="7316" y="84593"/>
                    <a:pt x="1805" y="82379"/>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F597E62-6860-4B93-96B5-090545654B9F}"/>
                </a:ext>
              </a:extLst>
            </p:cNvPr>
            <p:cNvSpPr/>
            <p:nvPr/>
          </p:nvSpPr>
          <p:spPr>
            <a:xfrm>
              <a:off x="4495286" y="6741600"/>
              <a:ext cx="33690" cy="33690"/>
            </a:xfrm>
            <a:custGeom>
              <a:avLst/>
              <a:gdLst>
                <a:gd name="connsiteX0" fmla="*/ 1805 w 33690"/>
                <a:gd name="connsiteY0" fmla="*/ 8687 h 33690"/>
                <a:gd name="connsiteX1" fmla="*/ 32198 w 33690"/>
                <a:gd name="connsiteY1" fmla="*/ 1805 h 33690"/>
                <a:gd name="connsiteX2" fmla="*/ 20599 w 33690"/>
                <a:gd name="connsiteY2" fmla="*/ 27746 h 33690"/>
                <a:gd name="connsiteX3" fmla="*/ 7147 w 33690"/>
                <a:gd name="connsiteY3" fmla="*/ 24305 h 33690"/>
                <a:gd name="connsiteX4" fmla="*/ 1805 w 33690"/>
                <a:gd name="connsiteY4" fmla="*/ 8687 h 33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90" h="33690">
                  <a:moveTo>
                    <a:pt x="1805" y="8687"/>
                  </a:moveTo>
                  <a:cubicBezTo>
                    <a:pt x="11936" y="6401"/>
                    <a:pt x="22067" y="4091"/>
                    <a:pt x="32198" y="1805"/>
                  </a:cubicBezTo>
                  <a:cubicBezTo>
                    <a:pt x="28468" y="10540"/>
                    <a:pt x="25942" y="20142"/>
                    <a:pt x="20599" y="27746"/>
                  </a:cubicBezTo>
                  <a:cubicBezTo>
                    <a:pt x="16123" y="34148"/>
                    <a:pt x="9770" y="33498"/>
                    <a:pt x="7147" y="24305"/>
                  </a:cubicBezTo>
                  <a:cubicBezTo>
                    <a:pt x="5655" y="19011"/>
                    <a:pt x="3610" y="13885"/>
                    <a:pt x="1805" y="8687"/>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CFB49B95-0284-4F13-9BCC-26B2D8ECE9C7}"/>
                </a:ext>
              </a:extLst>
            </p:cNvPr>
            <p:cNvSpPr/>
            <p:nvPr/>
          </p:nvSpPr>
          <p:spPr>
            <a:xfrm>
              <a:off x="5087080" y="6691137"/>
              <a:ext cx="26471" cy="40910"/>
            </a:xfrm>
            <a:custGeom>
              <a:avLst/>
              <a:gdLst>
                <a:gd name="connsiteX0" fmla="*/ 1805 w 26470"/>
                <a:gd name="connsiteY0" fmla="*/ 23463 h 40909"/>
                <a:gd name="connsiteX1" fmla="*/ 21345 w 26470"/>
                <a:gd name="connsiteY1" fmla="*/ 1805 h 40909"/>
                <a:gd name="connsiteX2" fmla="*/ 14511 w 26470"/>
                <a:gd name="connsiteY2" fmla="*/ 40236 h 40909"/>
                <a:gd name="connsiteX3" fmla="*/ 1805 w 26470"/>
                <a:gd name="connsiteY3" fmla="*/ 23463 h 40909"/>
              </a:gdLst>
              <a:ahLst/>
              <a:cxnLst>
                <a:cxn ang="0">
                  <a:pos x="connsiteX0" y="connsiteY0"/>
                </a:cxn>
                <a:cxn ang="0">
                  <a:pos x="connsiteX1" y="connsiteY1"/>
                </a:cxn>
                <a:cxn ang="0">
                  <a:pos x="connsiteX2" y="connsiteY2"/>
                </a:cxn>
                <a:cxn ang="0">
                  <a:pos x="connsiteX3" y="connsiteY3"/>
                </a:cxn>
              </a:cxnLst>
              <a:rect l="l" t="t" r="r" b="b"/>
              <a:pathLst>
                <a:path w="26470" h="40909">
                  <a:moveTo>
                    <a:pt x="1805" y="23463"/>
                  </a:moveTo>
                  <a:cubicBezTo>
                    <a:pt x="8326" y="16244"/>
                    <a:pt x="14824" y="9024"/>
                    <a:pt x="21345" y="1805"/>
                  </a:cubicBezTo>
                  <a:cubicBezTo>
                    <a:pt x="28757" y="17399"/>
                    <a:pt x="27746" y="26856"/>
                    <a:pt x="14511" y="40236"/>
                  </a:cubicBezTo>
                  <a:cubicBezTo>
                    <a:pt x="10276" y="34629"/>
                    <a:pt x="6040" y="29046"/>
                    <a:pt x="1805" y="23463"/>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F4D8616-A00C-4ABB-8C4E-B723054DAE3C}"/>
                </a:ext>
              </a:extLst>
            </p:cNvPr>
            <p:cNvSpPr/>
            <p:nvPr/>
          </p:nvSpPr>
          <p:spPr>
            <a:xfrm>
              <a:off x="4677382" y="6617313"/>
              <a:ext cx="19252" cy="43316"/>
            </a:xfrm>
            <a:custGeom>
              <a:avLst/>
              <a:gdLst>
                <a:gd name="connsiteX0" fmla="*/ 19613 w 19251"/>
                <a:gd name="connsiteY0" fmla="*/ 20232 h 43316"/>
                <a:gd name="connsiteX1" fmla="*/ 19613 w 19251"/>
                <a:gd name="connsiteY1" fmla="*/ 42251 h 43316"/>
                <a:gd name="connsiteX2" fmla="*/ 1805 w 19251"/>
                <a:gd name="connsiteY2" fmla="*/ 23625 h 43316"/>
                <a:gd name="connsiteX3" fmla="*/ 5078 w 19251"/>
                <a:gd name="connsiteY3" fmla="*/ 14577 h 43316"/>
                <a:gd name="connsiteX4" fmla="*/ 9072 w 19251"/>
                <a:gd name="connsiteY4" fmla="*/ 1895 h 43316"/>
                <a:gd name="connsiteX5" fmla="*/ 14150 w 19251"/>
                <a:gd name="connsiteY5" fmla="*/ 2810 h 43316"/>
                <a:gd name="connsiteX6" fmla="*/ 15040 w 19251"/>
                <a:gd name="connsiteY6" fmla="*/ 17176 h 43316"/>
                <a:gd name="connsiteX7" fmla="*/ 14270 w 19251"/>
                <a:gd name="connsiteY7" fmla="*/ 20232 h 43316"/>
                <a:gd name="connsiteX8" fmla="*/ 19613 w 19251"/>
                <a:gd name="connsiteY8" fmla="*/ 20232 h 4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1" h="43316">
                  <a:moveTo>
                    <a:pt x="19613" y="20232"/>
                  </a:moveTo>
                  <a:cubicBezTo>
                    <a:pt x="19613" y="27307"/>
                    <a:pt x="19613" y="34382"/>
                    <a:pt x="19613" y="42251"/>
                  </a:cubicBezTo>
                  <a:cubicBezTo>
                    <a:pt x="9337" y="39676"/>
                    <a:pt x="3513" y="33708"/>
                    <a:pt x="1805" y="23625"/>
                  </a:cubicBezTo>
                  <a:cubicBezTo>
                    <a:pt x="2912" y="20617"/>
                    <a:pt x="4091" y="17633"/>
                    <a:pt x="5078" y="14577"/>
                  </a:cubicBezTo>
                  <a:cubicBezTo>
                    <a:pt x="6425" y="10342"/>
                    <a:pt x="7484" y="6010"/>
                    <a:pt x="9072" y="1895"/>
                  </a:cubicBezTo>
                  <a:cubicBezTo>
                    <a:pt x="9217" y="1558"/>
                    <a:pt x="14078" y="2232"/>
                    <a:pt x="14150" y="2810"/>
                  </a:cubicBezTo>
                  <a:cubicBezTo>
                    <a:pt x="14800" y="7550"/>
                    <a:pt x="14896" y="12387"/>
                    <a:pt x="15040" y="17176"/>
                  </a:cubicBezTo>
                  <a:cubicBezTo>
                    <a:pt x="15064" y="18090"/>
                    <a:pt x="14583" y="19005"/>
                    <a:pt x="14270" y="20232"/>
                  </a:cubicBezTo>
                  <a:cubicBezTo>
                    <a:pt x="16484" y="20232"/>
                    <a:pt x="18048" y="20232"/>
                    <a:pt x="19613" y="20232"/>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6B831AB4-E03B-4340-8E6E-8235755DB750}"/>
                </a:ext>
              </a:extLst>
            </p:cNvPr>
            <p:cNvSpPr/>
            <p:nvPr/>
          </p:nvSpPr>
          <p:spPr>
            <a:xfrm>
              <a:off x="4461403" y="6608764"/>
              <a:ext cx="28877" cy="48129"/>
            </a:xfrm>
            <a:custGeom>
              <a:avLst/>
              <a:gdLst>
                <a:gd name="connsiteX0" fmla="*/ 13476 w 28877"/>
                <a:gd name="connsiteY0" fmla="*/ 1805 h 48128"/>
                <a:gd name="connsiteX1" fmla="*/ 28348 w 28877"/>
                <a:gd name="connsiteY1" fmla="*/ 9650 h 48128"/>
                <a:gd name="connsiteX2" fmla="*/ 28324 w 28877"/>
                <a:gd name="connsiteY2" fmla="*/ 9626 h 48128"/>
                <a:gd name="connsiteX3" fmla="*/ 15955 w 28877"/>
                <a:gd name="connsiteY3" fmla="*/ 32174 h 48128"/>
                <a:gd name="connsiteX4" fmla="*/ 1805 w 28877"/>
                <a:gd name="connsiteY4" fmla="*/ 48081 h 48128"/>
                <a:gd name="connsiteX5" fmla="*/ 19733 w 28877"/>
                <a:gd name="connsiteY5" fmla="*/ 11479 h 48128"/>
                <a:gd name="connsiteX6" fmla="*/ 3273 w 28877"/>
                <a:gd name="connsiteY6" fmla="*/ 18818 h 48128"/>
                <a:gd name="connsiteX7" fmla="*/ 13476 w 28877"/>
                <a:gd name="connsiteY7" fmla="*/ 1805 h 4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77" h="48128">
                  <a:moveTo>
                    <a:pt x="13476" y="1805"/>
                  </a:moveTo>
                  <a:cubicBezTo>
                    <a:pt x="18433" y="4428"/>
                    <a:pt x="23391" y="7027"/>
                    <a:pt x="28348" y="9650"/>
                  </a:cubicBezTo>
                  <a:lnTo>
                    <a:pt x="28324" y="9626"/>
                  </a:lnTo>
                  <a:cubicBezTo>
                    <a:pt x="29238" y="19877"/>
                    <a:pt x="27289" y="27506"/>
                    <a:pt x="15955" y="32174"/>
                  </a:cubicBezTo>
                  <a:cubicBezTo>
                    <a:pt x="10059" y="34605"/>
                    <a:pt x="6449" y="42594"/>
                    <a:pt x="1805" y="48081"/>
                  </a:cubicBezTo>
                  <a:cubicBezTo>
                    <a:pt x="7364" y="36771"/>
                    <a:pt x="12899" y="25436"/>
                    <a:pt x="19733" y="11479"/>
                  </a:cubicBezTo>
                  <a:cubicBezTo>
                    <a:pt x="13693" y="14174"/>
                    <a:pt x="10276" y="15690"/>
                    <a:pt x="3273" y="18818"/>
                  </a:cubicBezTo>
                  <a:cubicBezTo>
                    <a:pt x="7845" y="11238"/>
                    <a:pt x="10661" y="6522"/>
                    <a:pt x="13476"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34BEE59F-823B-48B1-9E79-48E5AF4770C7}"/>
                </a:ext>
              </a:extLst>
            </p:cNvPr>
            <p:cNvSpPr/>
            <p:nvPr/>
          </p:nvSpPr>
          <p:spPr>
            <a:xfrm>
              <a:off x="4495090" y="6511471"/>
              <a:ext cx="21658" cy="31284"/>
            </a:xfrm>
            <a:custGeom>
              <a:avLst/>
              <a:gdLst>
                <a:gd name="connsiteX0" fmla="*/ 12589 w 21658"/>
                <a:gd name="connsiteY0" fmla="*/ 1805 h 31283"/>
                <a:gd name="connsiteX1" fmla="*/ 21589 w 21658"/>
                <a:gd name="connsiteY1" fmla="*/ 30634 h 31283"/>
                <a:gd name="connsiteX2" fmla="*/ 10206 w 21658"/>
                <a:gd name="connsiteY2" fmla="*/ 29840 h 31283"/>
                <a:gd name="connsiteX3" fmla="*/ 3781 w 21658"/>
                <a:gd name="connsiteY3" fmla="*/ 18650 h 31283"/>
                <a:gd name="connsiteX4" fmla="*/ 12589 w 21658"/>
                <a:gd name="connsiteY4" fmla="*/ 1805 h 31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8" h="31283">
                  <a:moveTo>
                    <a:pt x="12589" y="1805"/>
                  </a:moveTo>
                  <a:cubicBezTo>
                    <a:pt x="15501" y="11118"/>
                    <a:pt x="18412" y="20431"/>
                    <a:pt x="21589" y="30634"/>
                  </a:cubicBezTo>
                  <a:cubicBezTo>
                    <a:pt x="16993" y="30297"/>
                    <a:pt x="13600" y="30057"/>
                    <a:pt x="10206" y="29840"/>
                  </a:cubicBezTo>
                  <a:cubicBezTo>
                    <a:pt x="1471" y="29912"/>
                    <a:pt x="-45" y="25845"/>
                    <a:pt x="3781" y="18650"/>
                  </a:cubicBezTo>
                  <a:cubicBezTo>
                    <a:pt x="6765" y="13043"/>
                    <a:pt x="9677" y="7412"/>
                    <a:pt x="12589"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2930F76-7A59-40AB-8A57-0273452DD3BF}"/>
                </a:ext>
              </a:extLst>
            </p:cNvPr>
            <p:cNvSpPr/>
            <p:nvPr/>
          </p:nvSpPr>
          <p:spPr>
            <a:xfrm>
              <a:off x="4672954" y="6612302"/>
              <a:ext cx="28877" cy="28877"/>
            </a:xfrm>
            <a:custGeom>
              <a:avLst/>
              <a:gdLst>
                <a:gd name="connsiteX0" fmla="*/ 24040 w 28877"/>
                <a:gd name="connsiteY0" fmla="*/ 25244 h 28877"/>
                <a:gd name="connsiteX1" fmla="*/ 18698 w 28877"/>
                <a:gd name="connsiteY1" fmla="*/ 25244 h 28877"/>
                <a:gd name="connsiteX2" fmla="*/ 19468 w 28877"/>
                <a:gd name="connsiteY2" fmla="*/ 22187 h 28877"/>
                <a:gd name="connsiteX3" fmla="*/ 18578 w 28877"/>
                <a:gd name="connsiteY3" fmla="*/ 7821 h 28877"/>
                <a:gd name="connsiteX4" fmla="*/ 13500 w 28877"/>
                <a:gd name="connsiteY4" fmla="*/ 6906 h 28877"/>
                <a:gd name="connsiteX5" fmla="*/ 9505 w 28877"/>
                <a:gd name="connsiteY5" fmla="*/ 19588 h 28877"/>
                <a:gd name="connsiteX6" fmla="*/ 6233 w 28877"/>
                <a:gd name="connsiteY6" fmla="*/ 28637 h 28877"/>
                <a:gd name="connsiteX7" fmla="*/ 1805 w 28877"/>
                <a:gd name="connsiteY7" fmla="*/ 27073 h 28877"/>
                <a:gd name="connsiteX8" fmla="*/ 5126 w 28877"/>
                <a:gd name="connsiteY8" fmla="*/ 1805 h 28877"/>
                <a:gd name="connsiteX9" fmla="*/ 28107 w 28877"/>
                <a:gd name="connsiteY9" fmla="*/ 3610 h 28877"/>
                <a:gd name="connsiteX10" fmla="*/ 24040 w 28877"/>
                <a:gd name="connsiteY10" fmla="*/ 25244 h 2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77" h="28877">
                  <a:moveTo>
                    <a:pt x="24040" y="25244"/>
                  </a:moveTo>
                  <a:cubicBezTo>
                    <a:pt x="22476" y="25244"/>
                    <a:pt x="20888" y="25244"/>
                    <a:pt x="18698" y="25244"/>
                  </a:cubicBezTo>
                  <a:cubicBezTo>
                    <a:pt x="19035" y="24016"/>
                    <a:pt x="19492" y="23078"/>
                    <a:pt x="19468" y="22187"/>
                  </a:cubicBezTo>
                  <a:cubicBezTo>
                    <a:pt x="19324" y="17374"/>
                    <a:pt x="19228" y="12562"/>
                    <a:pt x="18578" y="7821"/>
                  </a:cubicBezTo>
                  <a:cubicBezTo>
                    <a:pt x="18506" y="7267"/>
                    <a:pt x="13645" y="6570"/>
                    <a:pt x="13500" y="6906"/>
                  </a:cubicBezTo>
                  <a:cubicBezTo>
                    <a:pt x="11912" y="11021"/>
                    <a:pt x="10853" y="15377"/>
                    <a:pt x="9505" y="19588"/>
                  </a:cubicBezTo>
                  <a:cubicBezTo>
                    <a:pt x="8543" y="22645"/>
                    <a:pt x="7340" y="25629"/>
                    <a:pt x="6233" y="28637"/>
                  </a:cubicBezTo>
                  <a:cubicBezTo>
                    <a:pt x="4765" y="28107"/>
                    <a:pt x="3297" y="27602"/>
                    <a:pt x="1805" y="27073"/>
                  </a:cubicBezTo>
                  <a:cubicBezTo>
                    <a:pt x="2840" y="19179"/>
                    <a:pt x="3874" y="11286"/>
                    <a:pt x="5126" y="1805"/>
                  </a:cubicBezTo>
                  <a:cubicBezTo>
                    <a:pt x="11551" y="2310"/>
                    <a:pt x="19829" y="2960"/>
                    <a:pt x="28107" y="3610"/>
                  </a:cubicBezTo>
                  <a:cubicBezTo>
                    <a:pt x="26760" y="10829"/>
                    <a:pt x="25412" y="18048"/>
                    <a:pt x="24040" y="25244"/>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2903F7A-F8FE-461E-A73C-3B7B3C15B6B2}"/>
                </a:ext>
              </a:extLst>
            </p:cNvPr>
            <p:cNvSpPr/>
            <p:nvPr/>
          </p:nvSpPr>
          <p:spPr>
            <a:xfrm>
              <a:off x="4719783" y="6612278"/>
              <a:ext cx="24065" cy="28877"/>
            </a:xfrm>
            <a:custGeom>
              <a:avLst/>
              <a:gdLst>
                <a:gd name="connsiteX0" fmla="*/ 15257 w 24064"/>
                <a:gd name="connsiteY0" fmla="*/ 23415 h 28877"/>
                <a:gd name="connsiteX1" fmla="*/ 2190 w 24064"/>
                <a:gd name="connsiteY1" fmla="*/ 7027 h 28877"/>
                <a:gd name="connsiteX2" fmla="*/ 1805 w 24064"/>
                <a:gd name="connsiteY2" fmla="*/ 4091 h 28877"/>
                <a:gd name="connsiteX3" fmla="*/ 24570 w 24064"/>
                <a:gd name="connsiteY3" fmla="*/ 1805 h 28877"/>
                <a:gd name="connsiteX4" fmla="*/ 22597 w 24064"/>
                <a:gd name="connsiteY4" fmla="*/ 27746 h 28877"/>
                <a:gd name="connsiteX5" fmla="*/ 15257 w 24064"/>
                <a:gd name="connsiteY5" fmla="*/ 23415 h 2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64" h="28877">
                  <a:moveTo>
                    <a:pt x="15257" y="23415"/>
                  </a:moveTo>
                  <a:cubicBezTo>
                    <a:pt x="20503" y="8398"/>
                    <a:pt x="18169" y="5463"/>
                    <a:pt x="2190" y="7027"/>
                  </a:cubicBezTo>
                  <a:cubicBezTo>
                    <a:pt x="2070" y="6040"/>
                    <a:pt x="1925" y="5078"/>
                    <a:pt x="1805" y="4091"/>
                  </a:cubicBezTo>
                  <a:cubicBezTo>
                    <a:pt x="9361" y="3321"/>
                    <a:pt x="16917" y="2575"/>
                    <a:pt x="24570" y="1805"/>
                  </a:cubicBezTo>
                  <a:cubicBezTo>
                    <a:pt x="23872" y="11094"/>
                    <a:pt x="23222" y="19420"/>
                    <a:pt x="22597" y="27746"/>
                  </a:cubicBezTo>
                  <a:cubicBezTo>
                    <a:pt x="20142" y="26302"/>
                    <a:pt x="17711" y="24859"/>
                    <a:pt x="15257" y="2341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08493C2-5258-4848-80DC-8C3D7A83BCE7}"/>
                </a:ext>
              </a:extLst>
            </p:cNvPr>
            <p:cNvSpPr/>
            <p:nvPr/>
          </p:nvSpPr>
          <p:spPr>
            <a:xfrm>
              <a:off x="4105440" y="6409507"/>
              <a:ext cx="4813" cy="7219"/>
            </a:xfrm>
            <a:custGeom>
              <a:avLst/>
              <a:gdLst>
                <a:gd name="connsiteX0" fmla="*/ 1805 w 4812"/>
                <a:gd name="connsiteY0" fmla="*/ 1928 h 7219"/>
                <a:gd name="connsiteX1" fmla="*/ 3947 w 4812"/>
                <a:gd name="connsiteY1" fmla="*/ 5802 h 7219"/>
                <a:gd name="connsiteX2" fmla="*/ 2118 w 4812"/>
                <a:gd name="connsiteY2" fmla="*/ 6308 h 7219"/>
                <a:gd name="connsiteX3" fmla="*/ 2118 w 4812"/>
                <a:gd name="connsiteY3" fmla="*/ 1808 h 7219"/>
                <a:gd name="connsiteX4" fmla="*/ 1805 w 4812"/>
                <a:gd name="connsiteY4" fmla="*/ 1928 h 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7219">
                  <a:moveTo>
                    <a:pt x="1805" y="1928"/>
                  </a:moveTo>
                  <a:cubicBezTo>
                    <a:pt x="2527" y="3227"/>
                    <a:pt x="3225" y="4503"/>
                    <a:pt x="3947" y="5802"/>
                  </a:cubicBezTo>
                  <a:cubicBezTo>
                    <a:pt x="3345" y="5971"/>
                    <a:pt x="2719" y="6139"/>
                    <a:pt x="2118" y="6308"/>
                  </a:cubicBezTo>
                  <a:cubicBezTo>
                    <a:pt x="2118" y="4816"/>
                    <a:pt x="2118" y="3300"/>
                    <a:pt x="2118" y="1808"/>
                  </a:cubicBezTo>
                  <a:cubicBezTo>
                    <a:pt x="2118" y="1783"/>
                    <a:pt x="1805" y="1928"/>
                    <a:pt x="1805" y="1928"/>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A47D89FE-935A-4F92-A90E-81625E85F4E3}"/>
                </a:ext>
              </a:extLst>
            </p:cNvPr>
            <p:cNvSpPr/>
            <p:nvPr/>
          </p:nvSpPr>
          <p:spPr>
            <a:xfrm>
              <a:off x="3885702" y="6089525"/>
              <a:ext cx="2406" cy="4813"/>
            </a:xfrm>
            <a:custGeom>
              <a:avLst/>
              <a:gdLst>
                <a:gd name="connsiteX0" fmla="*/ 2388 w 2406"/>
                <a:gd name="connsiteY0" fmla="*/ 1805 h 4812"/>
                <a:gd name="connsiteX1" fmla="*/ 2340 w 2406"/>
                <a:gd name="connsiteY1" fmla="*/ 2479 h 4812"/>
                <a:gd name="connsiteX2" fmla="*/ 2628 w 2406"/>
                <a:gd name="connsiteY2" fmla="*/ 1997 h 4812"/>
                <a:gd name="connsiteX3" fmla="*/ 2388 w 2406"/>
                <a:gd name="connsiteY3" fmla="*/ 1805 h 4812"/>
              </a:gdLst>
              <a:ahLst/>
              <a:cxnLst>
                <a:cxn ang="0">
                  <a:pos x="connsiteX0" y="connsiteY0"/>
                </a:cxn>
                <a:cxn ang="0">
                  <a:pos x="connsiteX1" y="connsiteY1"/>
                </a:cxn>
                <a:cxn ang="0">
                  <a:pos x="connsiteX2" y="connsiteY2"/>
                </a:cxn>
                <a:cxn ang="0">
                  <a:pos x="connsiteX3" y="connsiteY3"/>
                </a:cxn>
              </a:cxnLst>
              <a:rect l="l" t="t" r="r" b="b"/>
              <a:pathLst>
                <a:path w="2406" h="4812">
                  <a:moveTo>
                    <a:pt x="2388" y="1805"/>
                  </a:moveTo>
                  <a:cubicBezTo>
                    <a:pt x="2291" y="3152"/>
                    <a:pt x="2195" y="4524"/>
                    <a:pt x="2340" y="2479"/>
                  </a:cubicBezTo>
                  <a:cubicBezTo>
                    <a:pt x="1305" y="4211"/>
                    <a:pt x="1979" y="3104"/>
                    <a:pt x="2628" y="1997"/>
                  </a:cubicBezTo>
                  <a:cubicBezTo>
                    <a:pt x="2604" y="1997"/>
                    <a:pt x="2388" y="1805"/>
                    <a:pt x="2388" y="1805"/>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8727F57-8005-4327-A741-4F5F08C98259}"/>
                </a:ext>
              </a:extLst>
            </p:cNvPr>
            <p:cNvSpPr/>
            <p:nvPr/>
          </p:nvSpPr>
          <p:spPr>
            <a:xfrm>
              <a:off x="4281520" y="5613384"/>
              <a:ext cx="4813" cy="4813"/>
            </a:xfrm>
            <a:custGeom>
              <a:avLst/>
              <a:gdLst>
                <a:gd name="connsiteX0" fmla="*/ 3441 w 4812"/>
                <a:gd name="connsiteY0" fmla="*/ 2552 h 4812"/>
                <a:gd name="connsiteX1" fmla="*/ 3008 w 4812"/>
                <a:gd name="connsiteY1" fmla="*/ 3322 h 4812"/>
                <a:gd name="connsiteX2" fmla="*/ 1805 w 4812"/>
                <a:gd name="connsiteY2" fmla="*/ 2504 h 4812"/>
                <a:gd name="connsiteX3" fmla="*/ 2647 w 4812"/>
                <a:gd name="connsiteY3" fmla="*/ 1806 h 4812"/>
                <a:gd name="connsiteX4" fmla="*/ 3441 w 4812"/>
                <a:gd name="connsiteY4" fmla="*/ 2552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441" y="2552"/>
                  </a:moveTo>
                  <a:cubicBezTo>
                    <a:pt x="3297" y="2816"/>
                    <a:pt x="3152" y="3081"/>
                    <a:pt x="3008" y="3322"/>
                  </a:cubicBezTo>
                  <a:cubicBezTo>
                    <a:pt x="2599" y="3057"/>
                    <a:pt x="2190" y="2768"/>
                    <a:pt x="1805" y="2504"/>
                  </a:cubicBezTo>
                  <a:cubicBezTo>
                    <a:pt x="2094" y="2239"/>
                    <a:pt x="2358" y="1782"/>
                    <a:pt x="2647" y="1806"/>
                  </a:cubicBezTo>
                  <a:cubicBezTo>
                    <a:pt x="2912" y="1806"/>
                    <a:pt x="3177" y="2287"/>
                    <a:pt x="3441" y="2552"/>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FD3C692-56F5-44C8-9029-F1F7DA3D4418}"/>
                </a:ext>
              </a:extLst>
            </p:cNvPr>
            <p:cNvSpPr/>
            <p:nvPr/>
          </p:nvSpPr>
          <p:spPr>
            <a:xfrm>
              <a:off x="4277117" y="5627631"/>
              <a:ext cx="4813" cy="4813"/>
            </a:xfrm>
            <a:custGeom>
              <a:avLst/>
              <a:gdLst>
                <a:gd name="connsiteX0" fmla="*/ 3249 w 4812"/>
                <a:gd name="connsiteY0" fmla="*/ 1805 h 4812"/>
                <a:gd name="connsiteX1" fmla="*/ 2118 w 4812"/>
                <a:gd name="connsiteY1" fmla="*/ 3201 h 4812"/>
                <a:gd name="connsiteX2" fmla="*/ 1805 w 4812"/>
                <a:gd name="connsiteY2" fmla="*/ 2214 h 4812"/>
                <a:gd name="connsiteX3" fmla="*/ 3393 w 4812"/>
                <a:gd name="connsiteY3" fmla="*/ 1973 h 4812"/>
                <a:gd name="connsiteX4" fmla="*/ 3249 w 4812"/>
                <a:gd name="connsiteY4" fmla="*/ 180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249" y="1805"/>
                  </a:moveTo>
                  <a:cubicBezTo>
                    <a:pt x="2864" y="2262"/>
                    <a:pt x="2503" y="2743"/>
                    <a:pt x="2118" y="3201"/>
                  </a:cubicBezTo>
                  <a:cubicBezTo>
                    <a:pt x="2021" y="2864"/>
                    <a:pt x="1901" y="2551"/>
                    <a:pt x="1805" y="2214"/>
                  </a:cubicBezTo>
                  <a:cubicBezTo>
                    <a:pt x="2334" y="2142"/>
                    <a:pt x="2864" y="2070"/>
                    <a:pt x="3393" y="1973"/>
                  </a:cubicBezTo>
                  <a:cubicBezTo>
                    <a:pt x="3393" y="1973"/>
                    <a:pt x="3249" y="1805"/>
                    <a:pt x="3249"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F7BB876-3A48-4ED9-8C96-4C12953BF6FD}"/>
                </a:ext>
              </a:extLst>
            </p:cNvPr>
            <p:cNvSpPr/>
            <p:nvPr/>
          </p:nvSpPr>
          <p:spPr>
            <a:xfrm>
              <a:off x="4289221" y="5598705"/>
              <a:ext cx="4813" cy="4813"/>
            </a:xfrm>
            <a:custGeom>
              <a:avLst/>
              <a:gdLst>
                <a:gd name="connsiteX0" fmla="*/ 3152 w 4812"/>
                <a:gd name="connsiteY0" fmla="*/ 1805 h 4812"/>
                <a:gd name="connsiteX1" fmla="*/ 2142 w 4812"/>
                <a:gd name="connsiteY1" fmla="*/ 3225 h 4812"/>
                <a:gd name="connsiteX2" fmla="*/ 1805 w 4812"/>
                <a:gd name="connsiteY2" fmla="*/ 2334 h 4812"/>
                <a:gd name="connsiteX3" fmla="*/ 3345 w 4812"/>
                <a:gd name="connsiteY3" fmla="*/ 2070 h 4812"/>
                <a:gd name="connsiteX4" fmla="*/ 3152 w 4812"/>
                <a:gd name="connsiteY4" fmla="*/ 180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152" y="1805"/>
                  </a:moveTo>
                  <a:cubicBezTo>
                    <a:pt x="2816" y="2286"/>
                    <a:pt x="2479" y="2743"/>
                    <a:pt x="2142" y="3225"/>
                  </a:cubicBezTo>
                  <a:cubicBezTo>
                    <a:pt x="2021" y="2936"/>
                    <a:pt x="1925" y="2623"/>
                    <a:pt x="1805" y="2334"/>
                  </a:cubicBezTo>
                  <a:cubicBezTo>
                    <a:pt x="2310" y="2238"/>
                    <a:pt x="2840" y="2142"/>
                    <a:pt x="3345" y="2070"/>
                  </a:cubicBezTo>
                  <a:cubicBezTo>
                    <a:pt x="3369" y="2070"/>
                    <a:pt x="3152" y="1805"/>
                    <a:pt x="3152"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783C4BBC-C7B5-47DD-8EE2-7047FBF7182D}"/>
                </a:ext>
              </a:extLst>
            </p:cNvPr>
            <p:cNvSpPr/>
            <p:nvPr/>
          </p:nvSpPr>
          <p:spPr>
            <a:xfrm>
              <a:off x="4294539" y="5581379"/>
              <a:ext cx="2406" cy="4813"/>
            </a:xfrm>
            <a:custGeom>
              <a:avLst/>
              <a:gdLst>
                <a:gd name="connsiteX0" fmla="*/ 1805 w 2406"/>
                <a:gd name="connsiteY0" fmla="*/ 1805 h 4812"/>
                <a:gd name="connsiteX1" fmla="*/ 2719 w 2406"/>
                <a:gd name="connsiteY1" fmla="*/ 3441 h 4812"/>
                <a:gd name="connsiteX2" fmla="*/ 2094 w 2406"/>
                <a:gd name="connsiteY2" fmla="*/ 1949 h 4812"/>
                <a:gd name="connsiteX3" fmla="*/ 1805 w 2406"/>
                <a:gd name="connsiteY3" fmla="*/ 1805 h 4812"/>
              </a:gdLst>
              <a:ahLst/>
              <a:cxnLst>
                <a:cxn ang="0">
                  <a:pos x="connsiteX0" y="connsiteY0"/>
                </a:cxn>
                <a:cxn ang="0">
                  <a:pos x="connsiteX1" y="connsiteY1"/>
                </a:cxn>
                <a:cxn ang="0">
                  <a:pos x="connsiteX2" y="connsiteY2"/>
                </a:cxn>
                <a:cxn ang="0">
                  <a:pos x="connsiteX3" y="connsiteY3"/>
                </a:cxn>
              </a:cxnLst>
              <a:rect l="l" t="t" r="r" b="b"/>
              <a:pathLst>
                <a:path w="2406" h="4812">
                  <a:moveTo>
                    <a:pt x="1805" y="1805"/>
                  </a:moveTo>
                  <a:cubicBezTo>
                    <a:pt x="2118" y="2358"/>
                    <a:pt x="2406" y="2912"/>
                    <a:pt x="2719" y="3441"/>
                  </a:cubicBezTo>
                  <a:cubicBezTo>
                    <a:pt x="2527" y="2936"/>
                    <a:pt x="2310" y="2455"/>
                    <a:pt x="2094" y="1949"/>
                  </a:cubicBezTo>
                  <a:cubicBezTo>
                    <a:pt x="2070" y="1949"/>
                    <a:pt x="1805" y="1805"/>
                    <a:pt x="1805"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82055DC-7B51-4F73-80AB-202ACDA17DEA}"/>
                </a:ext>
              </a:extLst>
            </p:cNvPr>
            <p:cNvSpPr/>
            <p:nvPr/>
          </p:nvSpPr>
          <p:spPr>
            <a:xfrm>
              <a:off x="4419242" y="5450492"/>
              <a:ext cx="2406" cy="2406"/>
            </a:xfrm>
            <a:custGeom>
              <a:avLst/>
              <a:gdLst>
                <a:gd name="connsiteX0" fmla="*/ 2094 w 2406"/>
                <a:gd name="connsiteY0" fmla="*/ 2358 h 2406"/>
                <a:gd name="connsiteX1" fmla="*/ 1805 w 2406"/>
                <a:gd name="connsiteY1" fmla="*/ 1805 h 2406"/>
                <a:gd name="connsiteX2" fmla="*/ 2527 w 2406"/>
                <a:gd name="connsiteY2" fmla="*/ 1877 h 2406"/>
              </a:gdLst>
              <a:ahLst/>
              <a:cxnLst>
                <a:cxn ang="0">
                  <a:pos x="connsiteX0" y="connsiteY0"/>
                </a:cxn>
                <a:cxn ang="0">
                  <a:pos x="connsiteX1" y="connsiteY1"/>
                </a:cxn>
                <a:cxn ang="0">
                  <a:pos x="connsiteX2" y="connsiteY2"/>
                </a:cxn>
              </a:cxnLst>
              <a:rect l="l" t="t" r="r" b="b"/>
              <a:pathLst>
                <a:path w="2406" h="2406">
                  <a:moveTo>
                    <a:pt x="2094" y="2358"/>
                  </a:moveTo>
                  <a:lnTo>
                    <a:pt x="1805" y="1805"/>
                  </a:lnTo>
                  <a:lnTo>
                    <a:pt x="2527" y="1877"/>
                  </a:lnTo>
                  <a:close/>
                </a:path>
              </a:pathLst>
            </a:custGeom>
            <a:solidFill>
              <a:srgbClr val="664532"/>
            </a:solidFill>
            <a:ln w="9525" cap="flat">
              <a:solidFill>
                <a:srgbClr val="603813"/>
              </a:solid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67141A06-72EA-4B58-A641-74B2D8CD61DB}"/>
                </a:ext>
              </a:extLst>
            </p:cNvPr>
            <p:cNvSpPr/>
            <p:nvPr/>
          </p:nvSpPr>
          <p:spPr>
            <a:xfrm>
              <a:off x="6137568" y="6498789"/>
              <a:ext cx="81819" cy="255084"/>
            </a:xfrm>
            <a:custGeom>
              <a:avLst/>
              <a:gdLst>
                <a:gd name="connsiteX0" fmla="*/ 1805 w 81819"/>
                <a:gd name="connsiteY0" fmla="*/ 74311 h 255083"/>
                <a:gd name="connsiteX1" fmla="*/ 7364 w 81819"/>
                <a:gd name="connsiteY1" fmla="*/ 67934 h 255083"/>
                <a:gd name="connsiteX2" fmla="*/ 22621 w 81819"/>
                <a:gd name="connsiteY2" fmla="*/ 14126 h 255083"/>
                <a:gd name="connsiteX3" fmla="*/ 33931 w 81819"/>
                <a:gd name="connsiteY3" fmla="*/ 1805 h 255083"/>
                <a:gd name="connsiteX4" fmla="*/ 46709 w 81819"/>
                <a:gd name="connsiteY4" fmla="*/ 15618 h 255083"/>
                <a:gd name="connsiteX5" fmla="*/ 79293 w 81819"/>
                <a:gd name="connsiteY5" fmla="*/ 112814 h 255083"/>
                <a:gd name="connsiteX6" fmla="*/ 75899 w 81819"/>
                <a:gd name="connsiteY6" fmla="*/ 146384 h 255083"/>
                <a:gd name="connsiteX7" fmla="*/ 53471 w 81819"/>
                <a:gd name="connsiteY7" fmla="*/ 244495 h 255083"/>
                <a:gd name="connsiteX8" fmla="*/ 4861 w 81819"/>
                <a:gd name="connsiteY8" fmla="*/ 254265 h 255083"/>
                <a:gd name="connsiteX9" fmla="*/ 17062 w 81819"/>
                <a:gd name="connsiteY9" fmla="*/ 201925 h 255083"/>
                <a:gd name="connsiteX10" fmla="*/ 1805 w 81819"/>
                <a:gd name="connsiteY10" fmla="*/ 74311 h 25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819" h="255083">
                  <a:moveTo>
                    <a:pt x="1805" y="74311"/>
                  </a:moveTo>
                  <a:cubicBezTo>
                    <a:pt x="3706" y="72193"/>
                    <a:pt x="6642" y="70389"/>
                    <a:pt x="7364" y="67934"/>
                  </a:cubicBezTo>
                  <a:cubicBezTo>
                    <a:pt x="12586" y="50030"/>
                    <a:pt x="16821" y="31837"/>
                    <a:pt x="22621" y="14126"/>
                  </a:cubicBezTo>
                  <a:cubicBezTo>
                    <a:pt x="24209" y="9313"/>
                    <a:pt x="30057" y="5872"/>
                    <a:pt x="33931" y="1805"/>
                  </a:cubicBezTo>
                  <a:cubicBezTo>
                    <a:pt x="38311" y="6377"/>
                    <a:pt x="44736" y="10179"/>
                    <a:pt x="46709" y="15618"/>
                  </a:cubicBezTo>
                  <a:cubicBezTo>
                    <a:pt x="58356" y="47744"/>
                    <a:pt x="70052" y="79942"/>
                    <a:pt x="79293" y="112814"/>
                  </a:cubicBezTo>
                  <a:cubicBezTo>
                    <a:pt x="82132" y="122921"/>
                    <a:pt x="78282" y="135339"/>
                    <a:pt x="75899" y="146384"/>
                  </a:cubicBezTo>
                  <a:cubicBezTo>
                    <a:pt x="68849" y="179184"/>
                    <a:pt x="61003" y="211792"/>
                    <a:pt x="53471" y="244495"/>
                  </a:cubicBezTo>
                  <a:cubicBezTo>
                    <a:pt x="37276" y="247744"/>
                    <a:pt x="21056" y="251017"/>
                    <a:pt x="4861" y="254265"/>
                  </a:cubicBezTo>
                  <a:cubicBezTo>
                    <a:pt x="9024" y="236819"/>
                    <a:pt x="14703" y="219588"/>
                    <a:pt x="17062" y="201925"/>
                  </a:cubicBezTo>
                  <a:cubicBezTo>
                    <a:pt x="22933" y="158272"/>
                    <a:pt x="14294" y="115967"/>
                    <a:pt x="1805" y="74311"/>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6B8EC551-1C0F-4476-A141-9A286660B7A9}"/>
                </a:ext>
              </a:extLst>
            </p:cNvPr>
            <p:cNvSpPr/>
            <p:nvPr/>
          </p:nvSpPr>
          <p:spPr>
            <a:xfrm>
              <a:off x="6135593" y="6123359"/>
              <a:ext cx="139574" cy="214174"/>
            </a:xfrm>
            <a:custGeom>
              <a:avLst/>
              <a:gdLst>
                <a:gd name="connsiteX0" fmla="*/ 12131 w 139574"/>
                <a:gd name="connsiteY0" fmla="*/ 1805 h 214173"/>
                <a:gd name="connsiteX1" fmla="*/ 23826 w 139574"/>
                <a:gd name="connsiteY1" fmla="*/ 18337 h 214173"/>
                <a:gd name="connsiteX2" fmla="*/ 36051 w 139574"/>
                <a:gd name="connsiteY2" fmla="*/ 11383 h 214173"/>
                <a:gd name="connsiteX3" fmla="*/ 60163 w 139574"/>
                <a:gd name="connsiteY3" fmla="*/ 49934 h 214173"/>
                <a:gd name="connsiteX4" fmla="*/ 62690 w 139574"/>
                <a:gd name="connsiteY4" fmla="*/ 61990 h 214173"/>
                <a:gd name="connsiteX5" fmla="*/ 139456 w 139574"/>
                <a:gd name="connsiteY5" fmla="*/ 99940 h 214173"/>
                <a:gd name="connsiteX6" fmla="*/ 139528 w 139574"/>
                <a:gd name="connsiteY6" fmla="*/ 102972 h 214173"/>
                <a:gd name="connsiteX7" fmla="*/ 103841 w 139574"/>
                <a:gd name="connsiteY7" fmla="*/ 102467 h 214173"/>
                <a:gd name="connsiteX8" fmla="*/ 70439 w 139574"/>
                <a:gd name="connsiteY8" fmla="*/ 89159 h 214173"/>
                <a:gd name="connsiteX9" fmla="*/ 68105 w 139574"/>
                <a:gd name="connsiteY9" fmla="*/ 91373 h 214173"/>
                <a:gd name="connsiteX10" fmla="*/ 113972 w 139574"/>
                <a:gd name="connsiteY10" fmla="*/ 137312 h 214173"/>
                <a:gd name="connsiteX11" fmla="*/ 111782 w 139574"/>
                <a:gd name="connsiteY11" fmla="*/ 140200 h 214173"/>
                <a:gd name="connsiteX12" fmla="*/ 79006 w 139574"/>
                <a:gd name="connsiteY12" fmla="*/ 118470 h 214173"/>
                <a:gd name="connsiteX13" fmla="*/ 137844 w 139574"/>
                <a:gd name="connsiteY13" fmla="*/ 173096 h 214173"/>
                <a:gd name="connsiteX14" fmla="*/ 89594 w 139574"/>
                <a:gd name="connsiteY14" fmla="*/ 152713 h 214173"/>
                <a:gd name="connsiteX15" fmla="*/ 84902 w 139574"/>
                <a:gd name="connsiteY15" fmla="*/ 151703 h 214173"/>
                <a:gd name="connsiteX16" fmla="*/ 87236 w 139574"/>
                <a:gd name="connsiteY16" fmla="*/ 154879 h 214173"/>
                <a:gd name="connsiteX17" fmla="*/ 111613 w 139574"/>
                <a:gd name="connsiteY17" fmla="*/ 180436 h 214173"/>
                <a:gd name="connsiteX18" fmla="*/ 72918 w 139574"/>
                <a:gd name="connsiteY18" fmla="*/ 150283 h 214173"/>
                <a:gd name="connsiteX19" fmla="*/ 67888 w 139574"/>
                <a:gd name="connsiteY19" fmla="*/ 142847 h 214173"/>
                <a:gd name="connsiteX20" fmla="*/ 65385 w 139574"/>
                <a:gd name="connsiteY20" fmla="*/ 144387 h 214173"/>
                <a:gd name="connsiteX21" fmla="*/ 70319 w 139574"/>
                <a:gd name="connsiteY21" fmla="*/ 152376 h 214173"/>
                <a:gd name="connsiteX22" fmla="*/ 114309 w 139574"/>
                <a:gd name="connsiteY22" fmla="*/ 210997 h 214173"/>
                <a:gd name="connsiteX23" fmla="*/ 113514 w 139574"/>
                <a:gd name="connsiteY23" fmla="*/ 212754 h 214173"/>
                <a:gd name="connsiteX24" fmla="*/ 96717 w 139574"/>
                <a:gd name="connsiteY24" fmla="*/ 199567 h 214173"/>
                <a:gd name="connsiteX25" fmla="*/ 71714 w 139574"/>
                <a:gd name="connsiteY25" fmla="*/ 186740 h 214173"/>
                <a:gd name="connsiteX26" fmla="*/ 66853 w 139574"/>
                <a:gd name="connsiteY26" fmla="*/ 182553 h 214173"/>
                <a:gd name="connsiteX27" fmla="*/ 41922 w 139574"/>
                <a:gd name="connsiteY27" fmla="*/ 149489 h 214173"/>
                <a:gd name="connsiteX28" fmla="*/ 40358 w 139574"/>
                <a:gd name="connsiteY28" fmla="*/ 161256 h 214173"/>
                <a:gd name="connsiteX29" fmla="*/ 16318 w 139574"/>
                <a:gd name="connsiteY29" fmla="*/ 117194 h 214173"/>
                <a:gd name="connsiteX30" fmla="*/ 12973 w 139574"/>
                <a:gd name="connsiteY30" fmla="*/ 130911 h 214173"/>
                <a:gd name="connsiteX31" fmla="*/ 12131 w 139574"/>
                <a:gd name="connsiteY31" fmla="*/ 1805 h 214173"/>
                <a:gd name="connsiteX32" fmla="*/ 60741 w 139574"/>
                <a:gd name="connsiteY32" fmla="*/ 155192 h 214173"/>
                <a:gd name="connsiteX33" fmla="*/ 58479 w 139574"/>
                <a:gd name="connsiteY33" fmla="*/ 153941 h 214173"/>
                <a:gd name="connsiteX34" fmla="*/ 59610 w 139574"/>
                <a:gd name="connsiteY34" fmla="*/ 156347 h 214173"/>
                <a:gd name="connsiteX35" fmla="*/ 64399 w 139574"/>
                <a:gd name="connsiteY35" fmla="*/ 168211 h 214173"/>
                <a:gd name="connsiteX36" fmla="*/ 68008 w 139574"/>
                <a:gd name="connsiteY36" fmla="*/ 166069 h 214173"/>
                <a:gd name="connsiteX37" fmla="*/ 60741 w 139574"/>
                <a:gd name="connsiteY37" fmla="*/ 155192 h 214173"/>
                <a:gd name="connsiteX38" fmla="*/ 47626 w 139574"/>
                <a:gd name="connsiteY38" fmla="*/ 133630 h 214173"/>
                <a:gd name="connsiteX39" fmla="*/ 51139 w 139574"/>
                <a:gd name="connsiteY39" fmla="*/ 132307 h 214173"/>
                <a:gd name="connsiteX40" fmla="*/ 47120 w 139574"/>
                <a:gd name="connsiteY40" fmla="*/ 119913 h 214173"/>
                <a:gd name="connsiteX41" fmla="*/ 43968 w 139574"/>
                <a:gd name="connsiteY41" fmla="*/ 120996 h 214173"/>
                <a:gd name="connsiteX42" fmla="*/ 47626 w 139574"/>
                <a:gd name="connsiteY42" fmla="*/ 133630 h 214173"/>
                <a:gd name="connsiteX43" fmla="*/ 52968 w 139574"/>
                <a:gd name="connsiteY43" fmla="*/ 137144 h 214173"/>
                <a:gd name="connsiteX44" fmla="*/ 50008 w 139574"/>
                <a:gd name="connsiteY44" fmla="*/ 138371 h 214173"/>
                <a:gd name="connsiteX45" fmla="*/ 53209 w 139574"/>
                <a:gd name="connsiteY45" fmla="*/ 145710 h 214173"/>
                <a:gd name="connsiteX46" fmla="*/ 55447 w 139574"/>
                <a:gd name="connsiteY46" fmla="*/ 144868 h 214173"/>
                <a:gd name="connsiteX47" fmla="*/ 52968 w 139574"/>
                <a:gd name="connsiteY47" fmla="*/ 137144 h 214173"/>
                <a:gd name="connsiteX48" fmla="*/ 69428 w 139574"/>
                <a:gd name="connsiteY48" fmla="*/ 168379 h 214173"/>
                <a:gd name="connsiteX49" fmla="*/ 67696 w 139574"/>
                <a:gd name="connsiteY49" fmla="*/ 172494 h 214173"/>
                <a:gd name="connsiteX50" fmla="*/ 69813 w 139574"/>
                <a:gd name="connsiteY50" fmla="*/ 174395 h 214173"/>
                <a:gd name="connsiteX51" fmla="*/ 71329 w 139574"/>
                <a:gd name="connsiteY51" fmla="*/ 172157 h 214173"/>
                <a:gd name="connsiteX52" fmla="*/ 69428 w 139574"/>
                <a:gd name="connsiteY52" fmla="*/ 168379 h 214173"/>
                <a:gd name="connsiteX53" fmla="*/ 38120 w 139574"/>
                <a:gd name="connsiteY53" fmla="*/ 139815 h 214173"/>
                <a:gd name="connsiteX54" fmla="*/ 37302 w 139574"/>
                <a:gd name="connsiteY54" fmla="*/ 137745 h 214173"/>
                <a:gd name="connsiteX55" fmla="*/ 36532 w 139574"/>
                <a:gd name="connsiteY55" fmla="*/ 138515 h 214173"/>
                <a:gd name="connsiteX56" fmla="*/ 36797 w 139574"/>
                <a:gd name="connsiteY56" fmla="*/ 140561 h 214173"/>
                <a:gd name="connsiteX57" fmla="*/ 38120 w 139574"/>
                <a:gd name="connsiteY57" fmla="*/ 139815 h 214173"/>
                <a:gd name="connsiteX58" fmla="*/ 72123 w 139574"/>
                <a:gd name="connsiteY58" fmla="*/ 177812 h 214173"/>
                <a:gd name="connsiteX59" fmla="*/ 71257 w 139574"/>
                <a:gd name="connsiteY59" fmla="*/ 178462 h 214173"/>
                <a:gd name="connsiteX60" fmla="*/ 71714 w 139574"/>
                <a:gd name="connsiteY60" fmla="*/ 179353 h 214173"/>
                <a:gd name="connsiteX61" fmla="*/ 73110 w 139574"/>
                <a:gd name="connsiteY61" fmla="*/ 178246 h 214173"/>
                <a:gd name="connsiteX62" fmla="*/ 72123 w 139574"/>
                <a:gd name="connsiteY62" fmla="*/ 177812 h 214173"/>
                <a:gd name="connsiteX63" fmla="*/ 57300 w 139574"/>
                <a:gd name="connsiteY63" fmla="*/ 149850 h 214173"/>
                <a:gd name="connsiteX64" fmla="*/ 56554 w 139574"/>
                <a:gd name="connsiteY64" fmla="*/ 148863 h 214173"/>
                <a:gd name="connsiteX65" fmla="*/ 55832 w 139574"/>
                <a:gd name="connsiteY65" fmla="*/ 149681 h 214173"/>
                <a:gd name="connsiteX66" fmla="*/ 56481 w 139574"/>
                <a:gd name="connsiteY66" fmla="*/ 150572 h 214173"/>
                <a:gd name="connsiteX67" fmla="*/ 57300 w 139574"/>
                <a:gd name="connsiteY67" fmla="*/ 149850 h 214173"/>
                <a:gd name="connsiteX68" fmla="*/ 40334 w 139574"/>
                <a:gd name="connsiteY68" fmla="*/ 144772 h 214173"/>
                <a:gd name="connsiteX69" fmla="*/ 39684 w 139574"/>
                <a:gd name="connsiteY69" fmla="*/ 143978 h 214173"/>
                <a:gd name="connsiteX70" fmla="*/ 38963 w 139574"/>
                <a:gd name="connsiteY70" fmla="*/ 144700 h 214173"/>
                <a:gd name="connsiteX71" fmla="*/ 39973 w 139574"/>
                <a:gd name="connsiteY71" fmla="*/ 145494 h 214173"/>
                <a:gd name="connsiteX72" fmla="*/ 40334 w 139574"/>
                <a:gd name="connsiteY72" fmla="*/ 144772 h 2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39574" h="214173">
                  <a:moveTo>
                    <a:pt x="12131" y="1805"/>
                  </a:moveTo>
                  <a:cubicBezTo>
                    <a:pt x="16173" y="7532"/>
                    <a:pt x="20216" y="13260"/>
                    <a:pt x="23826" y="18337"/>
                  </a:cubicBezTo>
                  <a:cubicBezTo>
                    <a:pt x="28278" y="15810"/>
                    <a:pt x="32152" y="13596"/>
                    <a:pt x="36051" y="11383"/>
                  </a:cubicBezTo>
                  <a:cubicBezTo>
                    <a:pt x="44088" y="24233"/>
                    <a:pt x="52126" y="37083"/>
                    <a:pt x="60163" y="49934"/>
                  </a:cubicBezTo>
                  <a:cubicBezTo>
                    <a:pt x="61006" y="53953"/>
                    <a:pt x="61848" y="57971"/>
                    <a:pt x="62690" y="61990"/>
                  </a:cubicBezTo>
                  <a:cubicBezTo>
                    <a:pt x="86466" y="92215"/>
                    <a:pt x="99725" y="98761"/>
                    <a:pt x="139456" y="99940"/>
                  </a:cubicBezTo>
                  <a:cubicBezTo>
                    <a:pt x="139480" y="100951"/>
                    <a:pt x="139504" y="101961"/>
                    <a:pt x="139528" y="102972"/>
                  </a:cubicBezTo>
                  <a:cubicBezTo>
                    <a:pt x="127592" y="102972"/>
                    <a:pt x="115319" y="104777"/>
                    <a:pt x="103841" y="102467"/>
                  </a:cubicBezTo>
                  <a:cubicBezTo>
                    <a:pt x="92289" y="100156"/>
                    <a:pt x="81533" y="93755"/>
                    <a:pt x="70439" y="89159"/>
                  </a:cubicBezTo>
                  <a:cubicBezTo>
                    <a:pt x="69669" y="89905"/>
                    <a:pt x="68875" y="90627"/>
                    <a:pt x="68105" y="91373"/>
                  </a:cubicBezTo>
                  <a:cubicBezTo>
                    <a:pt x="83386" y="106678"/>
                    <a:pt x="98691" y="122007"/>
                    <a:pt x="113972" y="137312"/>
                  </a:cubicBezTo>
                  <a:cubicBezTo>
                    <a:pt x="113250" y="138275"/>
                    <a:pt x="112504" y="139237"/>
                    <a:pt x="111782" y="140200"/>
                  </a:cubicBezTo>
                  <a:cubicBezTo>
                    <a:pt x="100856" y="132956"/>
                    <a:pt x="89931" y="125713"/>
                    <a:pt x="79006" y="118470"/>
                  </a:cubicBezTo>
                  <a:cubicBezTo>
                    <a:pt x="92386" y="143833"/>
                    <a:pt x="114260" y="159283"/>
                    <a:pt x="137844" y="173096"/>
                  </a:cubicBezTo>
                  <a:cubicBezTo>
                    <a:pt x="118640" y="172518"/>
                    <a:pt x="103504" y="164024"/>
                    <a:pt x="89594" y="152713"/>
                  </a:cubicBezTo>
                  <a:cubicBezTo>
                    <a:pt x="88030" y="152376"/>
                    <a:pt x="86466" y="152039"/>
                    <a:pt x="84902" y="151703"/>
                  </a:cubicBezTo>
                  <a:cubicBezTo>
                    <a:pt x="85672" y="152761"/>
                    <a:pt x="86442" y="153820"/>
                    <a:pt x="87236" y="154879"/>
                  </a:cubicBezTo>
                  <a:cubicBezTo>
                    <a:pt x="94816" y="162820"/>
                    <a:pt x="102372" y="170762"/>
                    <a:pt x="111613" y="180436"/>
                  </a:cubicBezTo>
                  <a:cubicBezTo>
                    <a:pt x="92819" y="175671"/>
                    <a:pt x="83554" y="162074"/>
                    <a:pt x="72918" y="150283"/>
                  </a:cubicBezTo>
                  <a:cubicBezTo>
                    <a:pt x="71233" y="147804"/>
                    <a:pt x="69573" y="145325"/>
                    <a:pt x="67888" y="142847"/>
                  </a:cubicBezTo>
                  <a:cubicBezTo>
                    <a:pt x="67046" y="143352"/>
                    <a:pt x="66228" y="143882"/>
                    <a:pt x="65385" y="144387"/>
                  </a:cubicBezTo>
                  <a:cubicBezTo>
                    <a:pt x="67022" y="147058"/>
                    <a:pt x="68682" y="149705"/>
                    <a:pt x="70319" y="152376"/>
                  </a:cubicBezTo>
                  <a:cubicBezTo>
                    <a:pt x="84974" y="171917"/>
                    <a:pt x="99653" y="191457"/>
                    <a:pt x="114309" y="210997"/>
                  </a:cubicBezTo>
                  <a:cubicBezTo>
                    <a:pt x="114044" y="211575"/>
                    <a:pt x="113779" y="212177"/>
                    <a:pt x="113514" y="212754"/>
                  </a:cubicBezTo>
                  <a:cubicBezTo>
                    <a:pt x="107883" y="208399"/>
                    <a:pt x="101819" y="204476"/>
                    <a:pt x="96717" y="199567"/>
                  </a:cubicBezTo>
                  <a:cubicBezTo>
                    <a:pt x="89570" y="192708"/>
                    <a:pt x="82327" y="186837"/>
                    <a:pt x="71714" y="186740"/>
                  </a:cubicBezTo>
                  <a:cubicBezTo>
                    <a:pt x="70054" y="186716"/>
                    <a:pt x="68153" y="184262"/>
                    <a:pt x="66853" y="182553"/>
                  </a:cubicBezTo>
                  <a:cubicBezTo>
                    <a:pt x="58623" y="171772"/>
                    <a:pt x="50513" y="160895"/>
                    <a:pt x="41922" y="149489"/>
                  </a:cubicBezTo>
                  <a:cubicBezTo>
                    <a:pt x="41562" y="152184"/>
                    <a:pt x="41176" y="155047"/>
                    <a:pt x="40358" y="161256"/>
                  </a:cubicBezTo>
                  <a:cubicBezTo>
                    <a:pt x="31743" y="145470"/>
                    <a:pt x="24620" y="132427"/>
                    <a:pt x="16318" y="117194"/>
                  </a:cubicBezTo>
                  <a:cubicBezTo>
                    <a:pt x="15018" y="122536"/>
                    <a:pt x="14272" y="125520"/>
                    <a:pt x="12973" y="130911"/>
                  </a:cubicBezTo>
                  <a:cubicBezTo>
                    <a:pt x="-1033" y="86392"/>
                    <a:pt x="-2477" y="44182"/>
                    <a:pt x="12131" y="1805"/>
                  </a:cubicBezTo>
                  <a:close/>
                  <a:moveTo>
                    <a:pt x="60741" y="155192"/>
                  </a:moveTo>
                  <a:cubicBezTo>
                    <a:pt x="59995" y="154783"/>
                    <a:pt x="59225" y="154350"/>
                    <a:pt x="58479" y="153941"/>
                  </a:cubicBezTo>
                  <a:cubicBezTo>
                    <a:pt x="58864" y="154735"/>
                    <a:pt x="59249" y="155553"/>
                    <a:pt x="59610" y="156347"/>
                  </a:cubicBezTo>
                  <a:cubicBezTo>
                    <a:pt x="61198" y="160294"/>
                    <a:pt x="62810" y="164264"/>
                    <a:pt x="64399" y="168211"/>
                  </a:cubicBezTo>
                  <a:cubicBezTo>
                    <a:pt x="65602" y="167489"/>
                    <a:pt x="66805" y="166791"/>
                    <a:pt x="68008" y="166069"/>
                  </a:cubicBezTo>
                  <a:cubicBezTo>
                    <a:pt x="65602" y="162459"/>
                    <a:pt x="63171" y="158826"/>
                    <a:pt x="60741" y="155192"/>
                  </a:cubicBezTo>
                  <a:close/>
                  <a:moveTo>
                    <a:pt x="47626" y="133630"/>
                  </a:moveTo>
                  <a:cubicBezTo>
                    <a:pt x="48805" y="133197"/>
                    <a:pt x="49960" y="132740"/>
                    <a:pt x="51139" y="132307"/>
                  </a:cubicBezTo>
                  <a:cubicBezTo>
                    <a:pt x="49792" y="128168"/>
                    <a:pt x="48468" y="124028"/>
                    <a:pt x="47120" y="119913"/>
                  </a:cubicBezTo>
                  <a:cubicBezTo>
                    <a:pt x="46062" y="120274"/>
                    <a:pt x="45027" y="120635"/>
                    <a:pt x="43968" y="120996"/>
                  </a:cubicBezTo>
                  <a:cubicBezTo>
                    <a:pt x="45195" y="125208"/>
                    <a:pt x="46399" y="129419"/>
                    <a:pt x="47626" y="133630"/>
                  </a:cubicBezTo>
                  <a:close/>
                  <a:moveTo>
                    <a:pt x="52968" y="137144"/>
                  </a:moveTo>
                  <a:cubicBezTo>
                    <a:pt x="51981" y="137553"/>
                    <a:pt x="50995" y="137962"/>
                    <a:pt x="50008" y="138371"/>
                  </a:cubicBezTo>
                  <a:cubicBezTo>
                    <a:pt x="51067" y="140825"/>
                    <a:pt x="52150" y="143256"/>
                    <a:pt x="53209" y="145710"/>
                  </a:cubicBezTo>
                  <a:cubicBezTo>
                    <a:pt x="53955" y="145422"/>
                    <a:pt x="54701" y="145157"/>
                    <a:pt x="55447" y="144868"/>
                  </a:cubicBezTo>
                  <a:cubicBezTo>
                    <a:pt x="54629" y="142293"/>
                    <a:pt x="53810" y="139718"/>
                    <a:pt x="52968" y="137144"/>
                  </a:cubicBezTo>
                  <a:close/>
                  <a:moveTo>
                    <a:pt x="69428" y="168379"/>
                  </a:moveTo>
                  <a:cubicBezTo>
                    <a:pt x="68321" y="170882"/>
                    <a:pt x="67479" y="171845"/>
                    <a:pt x="67696" y="172494"/>
                  </a:cubicBezTo>
                  <a:cubicBezTo>
                    <a:pt x="67960" y="173264"/>
                    <a:pt x="69067" y="173770"/>
                    <a:pt x="69813" y="174395"/>
                  </a:cubicBezTo>
                  <a:cubicBezTo>
                    <a:pt x="70343" y="173649"/>
                    <a:pt x="71329" y="172879"/>
                    <a:pt x="71329" y="172157"/>
                  </a:cubicBezTo>
                  <a:cubicBezTo>
                    <a:pt x="71281" y="171219"/>
                    <a:pt x="70439" y="170304"/>
                    <a:pt x="69428" y="168379"/>
                  </a:cubicBezTo>
                  <a:close/>
                  <a:moveTo>
                    <a:pt x="38120" y="139815"/>
                  </a:moveTo>
                  <a:cubicBezTo>
                    <a:pt x="37856" y="139117"/>
                    <a:pt x="37567" y="138443"/>
                    <a:pt x="37302" y="137745"/>
                  </a:cubicBezTo>
                  <a:cubicBezTo>
                    <a:pt x="37037" y="138010"/>
                    <a:pt x="36532" y="138251"/>
                    <a:pt x="36532" y="138515"/>
                  </a:cubicBezTo>
                  <a:cubicBezTo>
                    <a:pt x="36508" y="139189"/>
                    <a:pt x="36700" y="139887"/>
                    <a:pt x="36797" y="140561"/>
                  </a:cubicBezTo>
                  <a:cubicBezTo>
                    <a:pt x="37230" y="140320"/>
                    <a:pt x="37663" y="140079"/>
                    <a:pt x="38120" y="139815"/>
                  </a:cubicBezTo>
                  <a:close/>
                  <a:moveTo>
                    <a:pt x="72123" y="177812"/>
                  </a:moveTo>
                  <a:cubicBezTo>
                    <a:pt x="71811" y="178029"/>
                    <a:pt x="71353" y="178174"/>
                    <a:pt x="71257" y="178462"/>
                  </a:cubicBezTo>
                  <a:cubicBezTo>
                    <a:pt x="71185" y="178679"/>
                    <a:pt x="71546" y="179064"/>
                    <a:pt x="71714" y="179353"/>
                  </a:cubicBezTo>
                  <a:cubicBezTo>
                    <a:pt x="72172" y="178992"/>
                    <a:pt x="72629" y="178607"/>
                    <a:pt x="73110" y="178246"/>
                  </a:cubicBezTo>
                  <a:cubicBezTo>
                    <a:pt x="72773" y="178101"/>
                    <a:pt x="72436" y="177957"/>
                    <a:pt x="72123" y="177812"/>
                  </a:cubicBezTo>
                  <a:close/>
                  <a:moveTo>
                    <a:pt x="57300" y="149850"/>
                  </a:moveTo>
                  <a:cubicBezTo>
                    <a:pt x="57011" y="149465"/>
                    <a:pt x="56770" y="149176"/>
                    <a:pt x="56554" y="148863"/>
                  </a:cubicBezTo>
                  <a:cubicBezTo>
                    <a:pt x="56289" y="149128"/>
                    <a:pt x="55832" y="149392"/>
                    <a:pt x="55832" y="149681"/>
                  </a:cubicBezTo>
                  <a:cubicBezTo>
                    <a:pt x="55808" y="149970"/>
                    <a:pt x="56241" y="150283"/>
                    <a:pt x="56481" y="150572"/>
                  </a:cubicBezTo>
                  <a:cubicBezTo>
                    <a:pt x="56746" y="150355"/>
                    <a:pt x="57035" y="150090"/>
                    <a:pt x="57300" y="149850"/>
                  </a:cubicBezTo>
                  <a:close/>
                  <a:moveTo>
                    <a:pt x="40334" y="144772"/>
                  </a:moveTo>
                  <a:cubicBezTo>
                    <a:pt x="40118" y="144507"/>
                    <a:pt x="39901" y="144243"/>
                    <a:pt x="39684" y="143978"/>
                  </a:cubicBezTo>
                  <a:cubicBezTo>
                    <a:pt x="39444" y="144218"/>
                    <a:pt x="39203" y="144459"/>
                    <a:pt x="38963" y="144700"/>
                  </a:cubicBezTo>
                  <a:cubicBezTo>
                    <a:pt x="39299" y="144964"/>
                    <a:pt x="39636" y="145229"/>
                    <a:pt x="39973" y="145494"/>
                  </a:cubicBezTo>
                  <a:cubicBezTo>
                    <a:pt x="40070" y="145277"/>
                    <a:pt x="40214" y="145037"/>
                    <a:pt x="40334" y="144772"/>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555B7EE-B590-4B7D-B3A7-2D59BB20BE74}"/>
                </a:ext>
              </a:extLst>
            </p:cNvPr>
            <p:cNvSpPr/>
            <p:nvPr/>
          </p:nvSpPr>
          <p:spPr>
            <a:xfrm>
              <a:off x="6124287" y="6739338"/>
              <a:ext cx="98665" cy="86632"/>
            </a:xfrm>
            <a:custGeom>
              <a:avLst/>
              <a:gdLst>
                <a:gd name="connsiteX0" fmla="*/ 18142 w 98664"/>
                <a:gd name="connsiteY0" fmla="*/ 13717 h 86632"/>
                <a:gd name="connsiteX1" fmla="*/ 66753 w 98664"/>
                <a:gd name="connsiteY1" fmla="*/ 3947 h 86632"/>
                <a:gd name="connsiteX2" fmla="*/ 90721 w 98664"/>
                <a:gd name="connsiteY2" fmla="*/ 1805 h 86632"/>
                <a:gd name="connsiteX3" fmla="*/ 93200 w 98664"/>
                <a:gd name="connsiteY3" fmla="*/ 11046 h 86632"/>
                <a:gd name="connsiteX4" fmla="*/ 75801 w 98664"/>
                <a:gd name="connsiteY4" fmla="*/ 48490 h 86632"/>
                <a:gd name="connsiteX5" fmla="*/ 17444 w 98664"/>
                <a:gd name="connsiteY5" fmla="*/ 79124 h 86632"/>
                <a:gd name="connsiteX6" fmla="*/ 2548 w 98664"/>
                <a:gd name="connsiteY6" fmla="*/ 84972 h 86632"/>
                <a:gd name="connsiteX7" fmla="*/ 18142 w 98664"/>
                <a:gd name="connsiteY7" fmla="*/ 13717 h 8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664" h="86632">
                  <a:moveTo>
                    <a:pt x="18142" y="13717"/>
                  </a:moveTo>
                  <a:cubicBezTo>
                    <a:pt x="34338" y="10468"/>
                    <a:pt x="50557" y="7195"/>
                    <a:pt x="66753" y="3947"/>
                  </a:cubicBezTo>
                  <a:cubicBezTo>
                    <a:pt x="74742" y="3225"/>
                    <a:pt x="82731" y="2503"/>
                    <a:pt x="90721" y="1805"/>
                  </a:cubicBezTo>
                  <a:cubicBezTo>
                    <a:pt x="91539" y="4885"/>
                    <a:pt x="92165" y="8038"/>
                    <a:pt x="93200" y="11046"/>
                  </a:cubicBezTo>
                  <a:cubicBezTo>
                    <a:pt x="101430" y="34990"/>
                    <a:pt x="103764" y="33979"/>
                    <a:pt x="75801" y="48490"/>
                  </a:cubicBezTo>
                  <a:cubicBezTo>
                    <a:pt x="56309" y="58597"/>
                    <a:pt x="36961" y="69017"/>
                    <a:pt x="17444" y="79124"/>
                  </a:cubicBezTo>
                  <a:cubicBezTo>
                    <a:pt x="13377" y="81242"/>
                    <a:pt x="8877" y="82517"/>
                    <a:pt x="2548" y="84972"/>
                  </a:cubicBezTo>
                  <a:cubicBezTo>
                    <a:pt x="-869" y="57875"/>
                    <a:pt x="8035" y="35688"/>
                    <a:pt x="18142" y="13717"/>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89BD887-9E41-48B2-9034-DD63068CDB83}"/>
                </a:ext>
              </a:extLst>
            </p:cNvPr>
            <p:cNvSpPr/>
            <p:nvPr/>
          </p:nvSpPr>
          <p:spPr>
            <a:xfrm>
              <a:off x="5862367" y="6787371"/>
              <a:ext cx="28877" cy="28877"/>
            </a:xfrm>
            <a:custGeom>
              <a:avLst/>
              <a:gdLst>
                <a:gd name="connsiteX0" fmla="*/ 1805 w 28877"/>
                <a:gd name="connsiteY0" fmla="*/ 9120 h 28877"/>
                <a:gd name="connsiteX1" fmla="*/ 27409 w 28877"/>
                <a:gd name="connsiteY1" fmla="*/ 1805 h 28877"/>
                <a:gd name="connsiteX2" fmla="*/ 14583 w 28877"/>
                <a:gd name="connsiteY2" fmla="*/ 28974 h 28877"/>
                <a:gd name="connsiteX3" fmla="*/ 1805 w 28877"/>
                <a:gd name="connsiteY3" fmla="*/ 9120 h 28877"/>
              </a:gdLst>
              <a:ahLst/>
              <a:cxnLst>
                <a:cxn ang="0">
                  <a:pos x="connsiteX0" y="connsiteY0"/>
                </a:cxn>
                <a:cxn ang="0">
                  <a:pos x="connsiteX1" y="connsiteY1"/>
                </a:cxn>
                <a:cxn ang="0">
                  <a:pos x="connsiteX2" y="connsiteY2"/>
                </a:cxn>
                <a:cxn ang="0">
                  <a:pos x="connsiteX3" y="connsiteY3"/>
                </a:cxn>
              </a:cxnLst>
              <a:rect l="l" t="t" r="r" b="b"/>
              <a:pathLst>
                <a:path w="28877" h="28877">
                  <a:moveTo>
                    <a:pt x="1805" y="9120"/>
                  </a:moveTo>
                  <a:cubicBezTo>
                    <a:pt x="10348" y="6690"/>
                    <a:pt x="18866" y="4259"/>
                    <a:pt x="27409" y="1805"/>
                  </a:cubicBezTo>
                  <a:cubicBezTo>
                    <a:pt x="29744" y="13308"/>
                    <a:pt x="25364" y="21730"/>
                    <a:pt x="14583" y="28974"/>
                  </a:cubicBezTo>
                  <a:cubicBezTo>
                    <a:pt x="10107" y="22019"/>
                    <a:pt x="5968" y="15570"/>
                    <a:pt x="1805" y="9120"/>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D830A12E-06FE-4071-B9D6-D41CDC998695}"/>
                </a:ext>
              </a:extLst>
            </p:cNvPr>
            <p:cNvSpPr/>
            <p:nvPr/>
          </p:nvSpPr>
          <p:spPr>
            <a:xfrm>
              <a:off x="6222829" y="6696046"/>
              <a:ext cx="26471" cy="31284"/>
            </a:xfrm>
            <a:custGeom>
              <a:avLst/>
              <a:gdLst>
                <a:gd name="connsiteX0" fmla="*/ 1805 w 26470"/>
                <a:gd name="connsiteY0" fmla="*/ 18385 h 31283"/>
                <a:gd name="connsiteX1" fmla="*/ 20575 w 26470"/>
                <a:gd name="connsiteY1" fmla="*/ 1805 h 31283"/>
                <a:gd name="connsiteX2" fmla="*/ 19444 w 26470"/>
                <a:gd name="connsiteY2" fmla="*/ 31813 h 31283"/>
                <a:gd name="connsiteX3" fmla="*/ 1805 w 26470"/>
                <a:gd name="connsiteY3" fmla="*/ 18385 h 31283"/>
              </a:gdLst>
              <a:ahLst/>
              <a:cxnLst>
                <a:cxn ang="0">
                  <a:pos x="connsiteX0" y="connsiteY0"/>
                </a:cxn>
                <a:cxn ang="0">
                  <a:pos x="connsiteX1" y="connsiteY1"/>
                </a:cxn>
                <a:cxn ang="0">
                  <a:pos x="connsiteX2" y="connsiteY2"/>
                </a:cxn>
                <a:cxn ang="0">
                  <a:pos x="connsiteX3" y="connsiteY3"/>
                </a:cxn>
              </a:cxnLst>
              <a:rect l="l" t="t" r="r" b="b"/>
              <a:pathLst>
                <a:path w="26470" h="31283">
                  <a:moveTo>
                    <a:pt x="1805" y="18385"/>
                  </a:moveTo>
                  <a:cubicBezTo>
                    <a:pt x="8062" y="12850"/>
                    <a:pt x="14318" y="7340"/>
                    <a:pt x="20575" y="1805"/>
                  </a:cubicBezTo>
                  <a:cubicBezTo>
                    <a:pt x="27674" y="11238"/>
                    <a:pt x="26736" y="20575"/>
                    <a:pt x="19444" y="31813"/>
                  </a:cubicBezTo>
                  <a:cubicBezTo>
                    <a:pt x="13284" y="27121"/>
                    <a:pt x="7556" y="22765"/>
                    <a:pt x="1805" y="1838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F8F37424-AC77-4882-B428-7FB5463EEAE7}"/>
                </a:ext>
              </a:extLst>
            </p:cNvPr>
            <p:cNvSpPr/>
            <p:nvPr/>
          </p:nvSpPr>
          <p:spPr>
            <a:xfrm>
              <a:off x="6193951" y="6171488"/>
              <a:ext cx="36097" cy="24064"/>
            </a:xfrm>
            <a:custGeom>
              <a:avLst/>
              <a:gdLst>
                <a:gd name="connsiteX0" fmla="*/ 4332 w 36096"/>
                <a:gd name="connsiteY0" fmla="*/ 13861 h 24064"/>
                <a:gd name="connsiteX1" fmla="*/ 1805 w 36096"/>
                <a:gd name="connsiteY1" fmla="*/ 1805 h 24064"/>
                <a:gd name="connsiteX2" fmla="*/ 35519 w 36096"/>
                <a:gd name="connsiteY2" fmla="*/ 21345 h 24064"/>
                <a:gd name="connsiteX3" fmla="*/ 34701 w 36096"/>
                <a:gd name="connsiteY3" fmla="*/ 23246 h 24064"/>
                <a:gd name="connsiteX4" fmla="*/ 4332 w 36096"/>
                <a:gd name="connsiteY4" fmla="*/ 13861 h 2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6" h="24064">
                  <a:moveTo>
                    <a:pt x="4332" y="13861"/>
                  </a:moveTo>
                  <a:cubicBezTo>
                    <a:pt x="3489" y="9842"/>
                    <a:pt x="2647" y="5824"/>
                    <a:pt x="1805" y="1805"/>
                  </a:cubicBezTo>
                  <a:cubicBezTo>
                    <a:pt x="13043" y="8326"/>
                    <a:pt x="24281" y="14824"/>
                    <a:pt x="35519" y="21345"/>
                  </a:cubicBezTo>
                  <a:cubicBezTo>
                    <a:pt x="35255" y="21971"/>
                    <a:pt x="34966" y="22597"/>
                    <a:pt x="34701" y="23246"/>
                  </a:cubicBezTo>
                  <a:cubicBezTo>
                    <a:pt x="24570" y="20118"/>
                    <a:pt x="14439" y="16990"/>
                    <a:pt x="4332" y="13861"/>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0B0F7E22-F374-48F4-8A4A-A48EC5CAAC37}"/>
                </a:ext>
              </a:extLst>
            </p:cNvPr>
            <p:cNvSpPr/>
            <p:nvPr/>
          </p:nvSpPr>
          <p:spPr>
            <a:xfrm>
              <a:off x="4926714" y="5651719"/>
              <a:ext cx="1133439" cy="823006"/>
            </a:xfrm>
            <a:custGeom>
              <a:avLst/>
              <a:gdLst>
                <a:gd name="connsiteX0" fmla="*/ 1129468 w 1133438"/>
                <a:gd name="connsiteY0" fmla="*/ 487908 h 823005"/>
                <a:gd name="connsiteX1" fmla="*/ 1094863 w 1133438"/>
                <a:gd name="connsiteY1" fmla="*/ 547900 h 823005"/>
                <a:gd name="connsiteX2" fmla="*/ 1093419 w 1133438"/>
                <a:gd name="connsiteY2" fmla="*/ 535459 h 823005"/>
                <a:gd name="connsiteX3" fmla="*/ 1095585 w 1133438"/>
                <a:gd name="connsiteY3" fmla="*/ 467814 h 823005"/>
                <a:gd name="connsiteX4" fmla="*/ 1069475 w 1133438"/>
                <a:gd name="connsiteY4" fmla="*/ 348045 h 823005"/>
                <a:gd name="connsiteX5" fmla="*/ 1039154 w 1133438"/>
                <a:gd name="connsiteY5" fmla="*/ 302755 h 823005"/>
                <a:gd name="connsiteX6" fmla="*/ 1030539 w 1133438"/>
                <a:gd name="connsiteY6" fmla="*/ 296667 h 823005"/>
                <a:gd name="connsiteX7" fmla="*/ 1044665 w 1133438"/>
                <a:gd name="connsiteY7" fmla="*/ 350596 h 823005"/>
                <a:gd name="connsiteX8" fmla="*/ 1054531 w 1133438"/>
                <a:gd name="connsiteY8" fmla="*/ 415305 h 823005"/>
                <a:gd name="connsiteX9" fmla="*/ 1045002 w 1133438"/>
                <a:gd name="connsiteY9" fmla="*/ 531825 h 823005"/>
                <a:gd name="connsiteX10" fmla="*/ 1000771 w 1133438"/>
                <a:gd name="connsiteY10" fmla="*/ 630225 h 823005"/>
                <a:gd name="connsiteX11" fmla="*/ 967995 w 1133438"/>
                <a:gd name="connsiteY11" fmla="*/ 647527 h 823005"/>
                <a:gd name="connsiteX12" fmla="*/ 937313 w 1133438"/>
                <a:gd name="connsiteY12" fmla="*/ 616460 h 823005"/>
                <a:gd name="connsiteX13" fmla="*/ 922248 w 1133438"/>
                <a:gd name="connsiteY13" fmla="*/ 530285 h 823005"/>
                <a:gd name="connsiteX14" fmla="*/ 902684 w 1133438"/>
                <a:gd name="connsiteY14" fmla="*/ 417808 h 823005"/>
                <a:gd name="connsiteX15" fmla="*/ 897751 w 1133438"/>
                <a:gd name="connsiteY15" fmla="*/ 409409 h 823005"/>
                <a:gd name="connsiteX16" fmla="*/ 894093 w 1133438"/>
                <a:gd name="connsiteY16" fmla="*/ 445530 h 823005"/>
                <a:gd name="connsiteX17" fmla="*/ 895633 w 1133438"/>
                <a:gd name="connsiteY17" fmla="*/ 548093 h 823005"/>
                <a:gd name="connsiteX18" fmla="*/ 922393 w 1133438"/>
                <a:gd name="connsiteY18" fmla="*/ 644134 h 823005"/>
                <a:gd name="connsiteX19" fmla="*/ 940874 w 1133438"/>
                <a:gd name="connsiteY19" fmla="*/ 677488 h 823005"/>
                <a:gd name="connsiteX20" fmla="*/ 980677 w 1133438"/>
                <a:gd name="connsiteY20" fmla="*/ 765034 h 823005"/>
                <a:gd name="connsiteX21" fmla="*/ 993046 w 1133438"/>
                <a:gd name="connsiteY21" fmla="*/ 798219 h 823005"/>
                <a:gd name="connsiteX22" fmla="*/ 991987 w 1133438"/>
                <a:gd name="connsiteY22" fmla="*/ 819227 h 823005"/>
                <a:gd name="connsiteX23" fmla="*/ 968428 w 1133438"/>
                <a:gd name="connsiteY23" fmla="*/ 819540 h 823005"/>
                <a:gd name="connsiteX24" fmla="*/ 881291 w 1133438"/>
                <a:gd name="connsiteY24" fmla="*/ 749801 h 823005"/>
                <a:gd name="connsiteX25" fmla="*/ 830515 w 1133438"/>
                <a:gd name="connsiteY25" fmla="*/ 664372 h 823005"/>
                <a:gd name="connsiteX26" fmla="*/ 818988 w 1133438"/>
                <a:gd name="connsiteY26" fmla="*/ 619372 h 823005"/>
                <a:gd name="connsiteX27" fmla="*/ 778824 w 1133438"/>
                <a:gd name="connsiteY27" fmla="*/ 515630 h 823005"/>
                <a:gd name="connsiteX28" fmla="*/ 723283 w 1133438"/>
                <a:gd name="connsiteY28" fmla="*/ 426639 h 823005"/>
                <a:gd name="connsiteX29" fmla="*/ 709975 w 1133438"/>
                <a:gd name="connsiteY29" fmla="*/ 340874 h 823005"/>
                <a:gd name="connsiteX30" fmla="*/ 717508 w 1133438"/>
                <a:gd name="connsiteY30" fmla="*/ 252870 h 823005"/>
                <a:gd name="connsiteX31" fmla="*/ 697991 w 1133438"/>
                <a:gd name="connsiteY31" fmla="*/ 187438 h 823005"/>
                <a:gd name="connsiteX32" fmla="*/ 679895 w 1133438"/>
                <a:gd name="connsiteY32" fmla="*/ 159475 h 823005"/>
                <a:gd name="connsiteX33" fmla="*/ 675683 w 1133438"/>
                <a:gd name="connsiteY33" fmla="*/ 161016 h 823005"/>
                <a:gd name="connsiteX34" fmla="*/ 674697 w 1133438"/>
                <a:gd name="connsiteY34" fmla="*/ 173264 h 823005"/>
                <a:gd name="connsiteX35" fmla="*/ 674432 w 1133438"/>
                <a:gd name="connsiteY35" fmla="*/ 249043 h 823005"/>
                <a:gd name="connsiteX36" fmla="*/ 632825 w 1133438"/>
                <a:gd name="connsiteY36" fmla="*/ 375984 h 823005"/>
                <a:gd name="connsiteX37" fmla="*/ 589147 w 1133438"/>
                <a:gd name="connsiteY37" fmla="*/ 425075 h 823005"/>
                <a:gd name="connsiteX38" fmla="*/ 526123 w 1133438"/>
                <a:gd name="connsiteY38" fmla="*/ 485429 h 823005"/>
                <a:gd name="connsiteX39" fmla="*/ 416581 w 1133438"/>
                <a:gd name="connsiteY39" fmla="*/ 497076 h 823005"/>
                <a:gd name="connsiteX40" fmla="*/ 368692 w 1133438"/>
                <a:gd name="connsiteY40" fmla="*/ 470701 h 823005"/>
                <a:gd name="connsiteX41" fmla="*/ 311226 w 1133438"/>
                <a:gd name="connsiteY41" fmla="*/ 454145 h 823005"/>
                <a:gd name="connsiteX42" fmla="*/ 207966 w 1133438"/>
                <a:gd name="connsiteY42" fmla="*/ 469209 h 823005"/>
                <a:gd name="connsiteX43" fmla="*/ 168403 w 1133438"/>
                <a:gd name="connsiteY43" fmla="*/ 493202 h 823005"/>
                <a:gd name="connsiteX44" fmla="*/ 122970 w 1133438"/>
                <a:gd name="connsiteY44" fmla="*/ 510504 h 823005"/>
                <a:gd name="connsiteX45" fmla="*/ 66394 w 1133438"/>
                <a:gd name="connsiteY45" fmla="*/ 505691 h 823005"/>
                <a:gd name="connsiteX46" fmla="*/ 37348 w 1133438"/>
                <a:gd name="connsiteY46" fmla="*/ 465840 h 823005"/>
                <a:gd name="connsiteX47" fmla="*/ 27289 w 1133438"/>
                <a:gd name="connsiteY47" fmla="*/ 408302 h 823005"/>
                <a:gd name="connsiteX48" fmla="*/ 9818 w 1133438"/>
                <a:gd name="connsiteY48" fmla="*/ 320515 h 823005"/>
                <a:gd name="connsiteX49" fmla="*/ 6570 w 1133438"/>
                <a:gd name="connsiteY49" fmla="*/ 301745 h 823005"/>
                <a:gd name="connsiteX50" fmla="*/ 1805 w 1133438"/>
                <a:gd name="connsiteY50" fmla="*/ 268728 h 823005"/>
                <a:gd name="connsiteX51" fmla="*/ 26206 w 1133438"/>
                <a:gd name="connsiteY51" fmla="*/ 302058 h 823005"/>
                <a:gd name="connsiteX52" fmla="*/ 17134 w 1133438"/>
                <a:gd name="connsiteY52" fmla="*/ 119240 h 823005"/>
                <a:gd name="connsiteX53" fmla="*/ 28853 w 1133438"/>
                <a:gd name="connsiteY53" fmla="*/ 138275 h 823005"/>
                <a:gd name="connsiteX54" fmla="*/ 35110 w 1133438"/>
                <a:gd name="connsiteY54" fmla="*/ 159933 h 823005"/>
                <a:gd name="connsiteX55" fmla="*/ 39827 w 1133438"/>
                <a:gd name="connsiteY55" fmla="*/ 158970 h 823005"/>
                <a:gd name="connsiteX56" fmla="*/ 27337 w 1133438"/>
                <a:gd name="connsiteY56" fmla="*/ 8013 h 823005"/>
                <a:gd name="connsiteX57" fmla="*/ 29864 w 1133438"/>
                <a:gd name="connsiteY57" fmla="*/ 7267 h 823005"/>
                <a:gd name="connsiteX58" fmla="*/ 41896 w 1133438"/>
                <a:gd name="connsiteY58" fmla="*/ 56528 h 823005"/>
                <a:gd name="connsiteX59" fmla="*/ 53856 w 1133438"/>
                <a:gd name="connsiteY59" fmla="*/ 15522 h 823005"/>
                <a:gd name="connsiteX60" fmla="*/ 56215 w 1133438"/>
                <a:gd name="connsiteY60" fmla="*/ 1805 h 823005"/>
                <a:gd name="connsiteX61" fmla="*/ 76453 w 1133438"/>
                <a:gd name="connsiteY61" fmla="*/ 98448 h 823005"/>
                <a:gd name="connsiteX62" fmla="*/ 64228 w 1133438"/>
                <a:gd name="connsiteY62" fmla="*/ 201324 h 823005"/>
                <a:gd name="connsiteX63" fmla="*/ 90338 w 1133438"/>
                <a:gd name="connsiteY63" fmla="*/ 293539 h 823005"/>
                <a:gd name="connsiteX64" fmla="*/ 174660 w 1133438"/>
                <a:gd name="connsiteY64" fmla="*/ 331248 h 823005"/>
                <a:gd name="connsiteX65" fmla="*/ 180291 w 1133438"/>
                <a:gd name="connsiteY65" fmla="*/ 329395 h 823005"/>
                <a:gd name="connsiteX66" fmla="*/ 248057 w 1133438"/>
                <a:gd name="connsiteY66" fmla="*/ 308242 h 823005"/>
                <a:gd name="connsiteX67" fmla="*/ 305066 w 1133438"/>
                <a:gd name="connsiteY67" fmla="*/ 279678 h 823005"/>
                <a:gd name="connsiteX68" fmla="*/ 403562 w 1133438"/>
                <a:gd name="connsiteY68" fmla="*/ 217928 h 823005"/>
                <a:gd name="connsiteX69" fmla="*/ 453063 w 1133438"/>
                <a:gd name="connsiteY69" fmla="*/ 214631 h 823005"/>
                <a:gd name="connsiteX70" fmla="*/ 524895 w 1133438"/>
                <a:gd name="connsiteY70" fmla="*/ 195572 h 823005"/>
                <a:gd name="connsiteX71" fmla="*/ 569342 w 1133438"/>
                <a:gd name="connsiteY71" fmla="*/ 161497 h 823005"/>
                <a:gd name="connsiteX72" fmla="*/ 619902 w 1133438"/>
                <a:gd name="connsiteY72" fmla="*/ 119937 h 823005"/>
                <a:gd name="connsiteX73" fmla="*/ 710360 w 1133438"/>
                <a:gd name="connsiteY73" fmla="*/ 114764 h 823005"/>
                <a:gd name="connsiteX74" fmla="*/ 783974 w 1133438"/>
                <a:gd name="connsiteY74" fmla="*/ 167585 h 823005"/>
                <a:gd name="connsiteX75" fmla="*/ 854459 w 1133438"/>
                <a:gd name="connsiteY75" fmla="*/ 218915 h 823005"/>
                <a:gd name="connsiteX76" fmla="*/ 933174 w 1133438"/>
                <a:gd name="connsiteY76" fmla="*/ 275153 h 823005"/>
                <a:gd name="connsiteX77" fmla="*/ 949393 w 1133438"/>
                <a:gd name="connsiteY77" fmla="*/ 282806 h 823005"/>
                <a:gd name="connsiteX78" fmla="*/ 964217 w 1133438"/>
                <a:gd name="connsiteY78" fmla="*/ 267814 h 823005"/>
                <a:gd name="connsiteX79" fmla="*/ 929612 w 1133438"/>
                <a:gd name="connsiteY79" fmla="*/ 195067 h 823005"/>
                <a:gd name="connsiteX80" fmla="*/ 917556 w 1133438"/>
                <a:gd name="connsiteY80" fmla="*/ 165612 h 823005"/>
                <a:gd name="connsiteX81" fmla="*/ 936061 w 1133438"/>
                <a:gd name="connsiteY81" fmla="*/ 141355 h 823005"/>
                <a:gd name="connsiteX82" fmla="*/ 1020769 w 1133438"/>
                <a:gd name="connsiteY82" fmla="*/ 166478 h 823005"/>
                <a:gd name="connsiteX83" fmla="*/ 1108989 w 1133438"/>
                <a:gd name="connsiteY83" fmla="*/ 282613 h 823005"/>
                <a:gd name="connsiteX84" fmla="*/ 1131225 w 1133438"/>
                <a:gd name="connsiteY84" fmla="*/ 364866 h 823005"/>
                <a:gd name="connsiteX85" fmla="*/ 1133968 w 1133438"/>
                <a:gd name="connsiteY85" fmla="*/ 412706 h 823005"/>
                <a:gd name="connsiteX86" fmla="*/ 1130358 w 1133438"/>
                <a:gd name="connsiteY86" fmla="*/ 429527 h 823005"/>
                <a:gd name="connsiteX87" fmla="*/ 1130575 w 1133438"/>
                <a:gd name="connsiteY87" fmla="*/ 444808 h 823005"/>
                <a:gd name="connsiteX88" fmla="*/ 1128770 w 1133438"/>
                <a:gd name="connsiteY88" fmla="*/ 469426 h 823005"/>
                <a:gd name="connsiteX89" fmla="*/ 1129468 w 1133438"/>
                <a:gd name="connsiteY89" fmla="*/ 487908 h 82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33438" h="823005">
                  <a:moveTo>
                    <a:pt x="1129468" y="487908"/>
                  </a:moveTo>
                  <a:cubicBezTo>
                    <a:pt x="1123572" y="509927"/>
                    <a:pt x="1110000" y="527277"/>
                    <a:pt x="1094863" y="547900"/>
                  </a:cubicBezTo>
                  <a:cubicBezTo>
                    <a:pt x="1094069" y="541331"/>
                    <a:pt x="1093347" y="538371"/>
                    <a:pt x="1093419" y="535459"/>
                  </a:cubicBezTo>
                  <a:cubicBezTo>
                    <a:pt x="1094093" y="512911"/>
                    <a:pt x="1095537" y="490362"/>
                    <a:pt x="1095585" y="467814"/>
                  </a:cubicBezTo>
                  <a:cubicBezTo>
                    <a:pt x="1095633" y="426086"/>
                    <a:pt x="1083866" y="386452"/>
                    <a:pt x="1069475" y="348045"/>
                  </a:cubicBezTo>
                  <a:cubicBezTo>
                    <a:pt x="1063267" y="331464"/>
                    <a:pt x="1049646" y="317651"/>
                    <a:pt x="1039154" y="302755"/>
                  </a:cubicBezTo>
                  <a:cubicBezTo>
                    <a:pt x="1037758" y="300758"/>
                    <a:pt x="1034967" y="299723"/>
                    <a:pt x="1030539" y="296667"/>
                  </a:cubicBezTo>
                  <a:cubicBezTo>
                    <a:pt x="1035785" y="316376"/>
                    <a:pt x="1041223" y="333269"/>
                    <a:pt x="1044665" y="350596"/>
                  </a:cubicBezTo>
                  <a:cubicBezTo>
                    <a:pt x="1048924" y="371989"/>
                    <a:pt x="1053111" y="393599"/>
                    <a:pt x="1054531" y="415305"/>
                  </a:cubicBezTo>
                  <a:cubicBezTo>
                    <a:pt x="1057082" y="454482"/>
                    <a:pt x="1055590" y="493803"/>
                    <a:pt x="1045002" y="531825"/>
                  </a:cubicBezTo>
                  <a:cubicBezTo>
                    <a:pt x="1035304" y="566695"/>
                    <a:pt x="1024065" y="601251"/>
                    <a:pt x="1000771" y="630225"/>
                  </a:cubicBezTo>
                  <a:cubicBezTo>
                    <a:pt x="992276" y="640789"/>
                    <a:pt x="982602" y="649958"/>
                    <a:pt x="967995" y="647527"/>
                  </a:cubicBezTo>
                  <a:cubicBezTo>
                    <a:pt x="950885" y="644664"/>
                    <a:pt x="943497" y="630297"/>
                    <a:pt x="937313" y="616460"/>
                  </a:cubicBezTo>
                  <a:cubicBezTo>
                    <a:pt x="925088" y="589147"/>
                    <a:pt x="925786" y="559331"/>
                    <a:pt x="922248" y="530285"/>
                  </a:cubicBezTo>
                  <a:cubicBezTo>
                    <a:pt x="917676" y="492480"/>
                    <a:pt x="914644" y="454338"/>
                    <a:pt x="902684" y="417808"/>
                  </a:cubicBezTo>
                  <a:cubicBezTo>
                    <a:pt x="901986" y="415714"/>
                    <a:pt x="900422" y="413885"/>
                    <a:pt x="897751" y="409409"/>
                  </a:cubicBezTo>
                  <a:cubicBezTo>
                    <a:pt x="896283" y="423246"/>
                    <a:pt x="894069" y="434388"/>
                    <a:pt x="894093" y="445530"/>
                  </a:cubicBezTo>
                  <a:cubicBezTo>
                    <a:pt x="894141" y="479726"/>
                    <a:pt x="895032" y="513897"/>
                    <a:pt x="895633" y="548093"/>
                  </a:cubicBezTo>
                  <a:cubicBezTo>
                    <a:pt x="896211" y="582409"/>
                    <a:pt x="908845" y="613476"/>
                    <a:pt x="922393" y="644134"/>
                  </a:cubicBezTo>
                  <a:cubicBezTo>
                    <a:pt x="927519" y="655709"/>
                    <a:pt x="935460" y="666009"/>
                    <a:pt x="940874" y="677488"/>
                  </a:cubicBezTo>
                  <a:cubicBezTo>
                    <a:pt x="954543" y="706485"/>
                    <a:pt x="967706" y="735724"/>
                    <a:pt x="980677" y="765034"/>
                  </a:cubicBezTo>
                  <a:cubicBezTo>
                    <a:pt x="985466" y="775839"/>
                    <a:pt x="990183" y="786837"/>
                    <a:pt x="993046" y="798219"/>
                  </a:cubicBezTo>
                  <a:cubicBezTo>
                    <a:pt x="994755" y="805078"/>
                    <a:pt x="995260" y="817495"/>
                    <a:pt x="991987" y="819227"/>
                  </a:cubicBezTo>
                  <a:cubicBezTo>
                    <a:pt x="985707" y="822548"/>
                    <a:pt x="975263" y="822500"/>
                    <a:pt x="968428" y="819540"/>
                  </a:cubicBezTo>
                  <a:cubicBezTo>
                    <a:pt x="933222" y="804283"/>
                    <a:pt x="906197" y="778390"/>
                    <a:pt x="881291" y="749801"/>
                  </a:cubicBezTo>
                  <a:cubicBezTo>
                    <a:pt x="859103" y="724341"/>
                    <a:pt x="841247" y="696402"/>
                    <a:pt x="830515" y="664372"/>
                  </a:cubicBezTo>
                  <a:cubicBezTo>
                    <a:pt x="825605" y="649741"/>
                    <a:pt x="823151" y="634292"/>
                    <a:pt x="818988" y="619372"/>
                  </a:cubicBezTo>
                  <a:cubicBezTo>
                    <a:pt x="809001" y="583516"/>
                    <a:pt x="800963" y="547202"/>
                    <a:pt x="778824" y="515630"/>
                  </a:cubicBezTo>
                  <a:cubicBezTo>
                    <a:pt x="758778" y="487041"/>
                    <a:pt x="740513" y="457057"/>
                    <a:pt x="723283" y="426639"/>
                  </a:cubicBezTo>
                  <a:cubicBezTo>
                    <a:pt x="708291" y="400192"/>
                    <a:pt x="705644" y="371219"/>
                    <a:pt x="709975" y="340874"/>
                  </a:cubicBezTo>
                  <a:cubicBezTo>
                    <a:pt x="714115" y="311755"/>
                    <a:pt x="716834" y="282252"/>
                    <a:pt x="717508" y="252870"/>
                  </a:cubicBezTo>
                  <a:cubicBezTo>
                    <a:pt x="718037" y="229599"/>
                    <a:pt x="710553" y="207436"/>
                    <a:pt x="697991" y="187438"/>
                  </a:cubicBezTo>
                  <a:cubicBezTo>
                    <a:pt x="692095" y="178029"/>
                    <a:pt x="685935" y="168788"/>
                    <a:pt x="679895" y="159475"/>
                  </a:cubicBezTo>
                  <a:cubicBezTo>
                    <a:pt x="678499" y="159981"/>
                    <a:pt x="677103" y="160510"/>
                    <a:pt x="675683" y="161016"/>
                  </a:cubicBezTo>
                  <a:cubicBezTo>
                    <a:pt x="675346" y="165106"/>
                    <a:pt x="674721" y="169173"/>
                    <a:pt x="674697" y="173264"/>
                  </a:cubicBezTo>
                  <a:cubicBezTo>
                    <a:pt x="674600" y="198532"/>
                    <a:pt x="675683" y="223848"/>
                    <a:pt x="674432" y="249043"/>
                  </a:cubicBezTo>
                  <a:cubicBezTo>
                    <a:pt x="672170" y="294983"/>
                    <a:pt x="662304" y="338972"/>
                    <a:pt x="632825" y="375984"/>
                  </a:cubicBezTo>
                  <a:cubicBezTo>
                    <a:pt x="619204" y="393093"/>
                    <a:pt x="604477" y="409457"/>
                    <a:pt x="589147" y="425075"/>
                  </a:cubicBezTo>
                  <a:cubicBezTo>
                    <a:pt x="568789" y="445843"/>
                    <a:pt x="548334" y="466731"/>
                    <a:pt x="526123" y="485429"/>
                  </a:cubicBezTo>
                  <a:cubicBezTo>
                    <a:pt x="497702" y="509349"/>
                    <a:pt x="459488" y="518133"/>
                    <a:pt x="416581" y="497076"/>
                  </a:cubicBezTo>
                  <a:cubicBezTo>
                    <a:pt x="400241" y="489063"/>
                    <a:pt x="384719" y="479365"/>
                    <a:pt x="368692" y="470701"/>
                  </a:cubicBezTo>
                  <a:cubicBezTo>
                    <a:pt x="350764" y="461028"/>
                    <a:pt x="331705" y="455180"/>
                    <a:pt x="311226" y="454145"/>
                  </a:cubicBezTo>
                  <a:cubicBezTo>
                    <a:pt x="275779" y="452340"/>
                    <a:pt x="240621" y="453519"/>
                    <a:pt x="207966" y="469209"/>
                  </a:cubicBezTo>
                  <a:cubicBezTo>
                    <a:pt x="194128" y="475851"/>
                    <a:pt x="182192" y="486416"/>
                    <a:pt x="168403" y="493202"/>
                  </a:cubicBezTo>
                  <a:cubicBezTo>
                    <a:pt x="153893" y="500349"/>
                    <a:pt x="138612" y="506678"/>
                    <a:pt x="122970" y="510504"/>
                  </a:cubicBezTo>
                  <a:cubicBezTo>
                    <a:pt x="104055" y="515125"/>
                    <a:pt x="84635" y="512189"/>
                    <a:pt x="66394" y="505691"/>
                  </a:cubicBezTo>
                  <a:cubicBezTo>
                    <a:pt x="48201" y="499218"/>
                    <a:pt x="41632" y="482301"/>
                    <a:pt x="37348" y="465840"/>
                  </a:cubicBezTo>
                  <a:cubicBezTo>
                    <a:pt x="32439" y="447070"/>
                    <a:pt x="30923" y="427434"/>
                    <a:pt x="27289" y="408302"/>
                  </a:cubicBezTo>
                  <a:cubicBezTo>
                    <a:pt x="21730" y="378992"/>
                    <a:pt x="15618" y="349777"/>
                    <a:pt x="9818" y="320515"/>
                  </a:cubicBezTo>
                  <a:cubicBezTo>
                    <a:pt x="8591" y="314282"/>
                    <a:pt x="7821" y="307953"/>
                    <a:pt x="6570" y="301745"/>
                  </a:cubicBezTo>
                  <a:cubicBezTo>
                    <a:pt x="4452" y="291204"/>
                    <a:pt x="2094" y="280712"/>
                    <a:pt x="1805" y="268728"/>
                  </a:cubicBezTo>
                  <a:cubicBezTo>
                    <a:pt x="9674" y="279485"/>
                    <a:pt x="17567" y="290266"/>
                    <a:pt x="26206" y="302058"/>
                  </a:cubicBezTo>
                  <a:cubicBezTo>
                    <a:pt x="32776" y="240236"/>
                    <a:pt x="26736" y="180099"/>
                    <a:pt x="17134" y="119240"/>
                  </a:cubicBezTo>
                  <a:cubicBezTo>
                    <a:pt x="21105" y="125544"/>
                    <a:pt x="25869" y="131537"/>
                    <a:pt x="28853" y="138275"/>
                  </a:cubicBezTo>
                  <a:cubicBezTo>
                    <a:pt x="31861" y="145085"/>
                    <a:pt x="33089" y="152689"/>
                    <a:pt x="35110" y="159933"/>
                  </a:cubicBezTo>
                  <a:cubicBezTo>
                    <a:pt x="36674" y="159620"/>
                    <a:pt x="38239" y="159283"/>
                    <a:pt x="39827" y="158970"/>
                  </a:cubicBezTo>
                  <a:cubicBezTo>
                    <a:pt x="35664" y="108651"/>
                    <a:pt x="31500" y="58332"/>
                    <a:pt x="27337" y="8013"/>
                  </a:cubicBezTo>
                  <a:cubicBezTo>
                    <a:pt x="28180" y="7773"/>
                    <a:pt x="29022" y="7508"/>
                    <a:pt x="29864" y="7267"/>
                  </a:cubicBezTo>
                  <a:cubicBezTo>
                    <a:pt x="33787" y="23270"/>
                    <a:pt x="37685" y="39273"/>
                    <a:pt x="41896" y="56528"/>
                  </a:cubicBezTo>
                  <a:cubicBezTo>
                    <a:pt x="50463" y="43894"/>
                    <a:pt x="51691" y="29551"/>
                    <a:pt x="53856" y="15522"/>
                  </a:cubicBezTo>
                  <a:cubicBezTo>
                    <a:pt x="54554" y="10949"/>
                    <a:pt x="55421" y="6377"/>
                    <a:pt x="56215" y="1805"/>
                  </a:cubicBezTo>
                  <a:cubicBezTo>
                    <a:pt x="77704" y="30923"/>
                    <a:pt x="80351" y="64132"/>
                    <a:pt x="76453" y="98448"/>
                  </a:cubicBezTo>
                  <a:cubicBezTo>
                    <a:pt x="72554" y="132788"/>
                    <a:pt x="65215" y="166935"/>
                    <a:pt x="64228" y="201324"/>
                  </a:cubicBezTo>
                  <a:cubicBezTo>
                    <a:pt x="63290" y="233835"/>
                    <a:pt x="70052" y="266225"/>
                    <a:pt x="90338" y="293539"/>
                  </a:cubicBezTo>
                  <a:cubicBezTo>
                    <a:pt x="111274" y="321742"/>
                    <a:pt x="139959" y="333462"/>
                    <a:pt x="174660" y="331248"/>
                  </a:cubicBezTo>
                  <a:cubicBezTo>
                    <a:pt x="176585" y="331127"/>
                    <a:pt x="178703" y="330478"/>
                    <a:pt x="180291" y="329395"/>
                  </a:cubicBezTo>
                  <a:cubicBezTo>
                    <a:pt x="200746" y="315510"/>
                    <a:pt x="224715" y="312285"/>
                    <a:pt x="248057" y="308242"/>
                  </a:cubicBezTo>
                  <a:cubicBezTo>
                    <a:pt x="270293" y="304392"/>
                    <a:pt x="287932" y="292456"/>
                    <a:pt x="305066" y="279678"/>
                  </a:cubicBezTo>
                  <a:cubicBezTo>
                    <a:pt x="336302" y="256407"/>
                    <a:pt x="367321" y="232367"/>
                    <a:pt x="403562" y="217928"/>
                  </a:cubicBezTo>
                  <a:cubicBezTo>
                    <a:pt x="418289" y="212056"/>
                    <a:pt x="437132" y="211743"/>
                    <a:pt x="453063" y="214631"/>
                  </a:cubicBezTo>
                  <a:cubicBezTo>
                    <a:pt x="480929" y="219685"/>
                    <a:pt x="503357" y="209794"/>
                    <a:pt x="524895" y="195572"/>
                  </a:cubicBezTo>
                  <a:cubicBezTo>
                    <a:pt x="540441" y="185321"/>
                    <a:pt x="554759" y="173168"/>
                    <a:pt x="569342" y="161497"/>
                  </a:cubicBezTo>
                  <a:cubicBezTo>
                    <a:pt x="586380" y="147876"/>
                    <a:pt x="603370" y="134184"/>
                    <a:pt x="619902" y="119937"/>
                  </a:cubicBezTo>
                  <a:cubicBezTo>
                    <a:pt x="648105" y="95608"/>
                    <a:pt x="677151" y="92552"/>
                    <a:pt x="710360" y="114764"/>
                  </a:cubicBezTo>
                  <a:cubicBezTo>
                    <a:pt x="735460" y="131537"/>
                    <a:pt x="759524" y="149850"/>
                    <a:pt x="783974" y="167585"/>
                  </a:cubicBezTo>
                  <a:cubicBezTo>
                    <a:pt x="807509" y="184647"/>
                    <a:pt x="830900" y="201901"/>
                    <a:pt x="854459" y="218915"/>
                  </a:cubicBezTo>
                  <a:cubicBezTo>
                    <a:pt x="880617" y="237781"/>
                    <a:pt x="906799" y="256624"/>
                    <a:pt x="933174" y="275153"/>
                  </a:cubicBezTo>
                  <a:cubicBezTo>
                    <a:pt x="938011" y="278546"/>
                    <a:pt x="943690" y="281266"/>
                    <a:pt x="949393" y="282806"/>
                  </a:cubicBezTo>
                  <a:cubicBezTo>
                    <a:pt x="960824" y="285910"/>
                    <a:pt x="966648" y="279437"/>
                    <a:pt x="964217" y="267814"/>
                  </a:cubicBezTo>
                  <a:cubicBezTo>
                    <a:pt x="958514" y="240741"/>
                    <a:pt x="942463" y="218722"/>
                    <a:pt x="929612" y="195067"/>
                  </a:cubicBezTo>
                  <a:cubicBezTo>
                    <a:pt x="924559" y="185778"/>
                    <a:pt x="920371" y="175767"/>
                    <a:pt x="917556" y="165612"/>
                  </a:cubicBezTo>
                  <a:cubicBezTo>
                    <a:pt x="914042" y="152882"/>
                    <a:pt x="922682" y="142197"/>
                    <a:pt x="936061" y="141355"/>
                  </a:cubicBezTo>
                  <a:cubicBezTo>
                    <a:pt x="967321" y="139406"/>
                    <a:pt x="995188" y="149898"/>
                    <a:pt x="1020769" y="166478"/>
                  </a:cubicBezTo>
                  <a:cubicBezTo>
                    <a:pt x="1063988" y="194489"/>
                    <a:pt x="1090556" y="236145"/>
                    <a:pt x="1108989" y="282613"/>
                  </a:cubicBezTo>
                  <a:cubicBezTo>
                    <a:pt x="1119409" y="308868"/>
                    <a:pt x="1125377" y="337095"/>
                    <a:pt x="1131225" y="364866"/>
                  </a:cubicBezTo>
                  <a:cubicBezTo>
                    <a:pt x="1134473" y="380339"/>
                    <a:pt x="1133752" y="396727"/>
                    <a:pt x="1133968" y="412706"/>
                  </a:cubicBezTo>
                  <a:cubicBezTo>
                    <a:pt x="1134040" y="418289"/>
                    <a:pt x="1131008" y="423848"/>
                    <a:pt x="1130358" y="429527"/>
                  </a:cubicBezTo>
                  <a:cubicBezTo>
                    <a:pt x="1129781" y="434532"/>
                    <a:pt x="1130816" y="439730"/>
                    <a:pt x="1130575" y="444808"/>
                  </a:cubicBezTo>
                  <a:cubicBezTo>
                    <a:pt x="1130190" y="453038"/>
                    <a:pt x="1129059" y="461220"/>
                    <a:pt x="1128770" y="469426"/>
                  </a:cubicBezTo>
                  <a:cubicBezTo>
                    <a:pt x="1128626" y="475635"/>
                    <a:pt x="1129227" y="481771"/>
                    <a:pt x="1129468" y="487908"/>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4443500-4C33-48A2-AABE-951770C926E0}"/>
                </a:ext>
              </a:extLst>
            </p:cNvPr>
            <p:cNvSpPr/>
            <p:nvPr/>
          </p:nvSpPr>
          <p:spPr>
            <a:xfrm>
              <a:off x="4324269" y="5402363"/>
              <a:ext cx="1359645" cy="616051"/>
            </a:xfrm>
            <a:custGeom>
              <a:avLst/>
              <a:gdLst>
                <a:gd name="connsiteX0" fmla="*/ 1091966 w 1359645"/>
                <a:gd name="connsiteY0" fmla="*/ 145422 h 616050"/>
                <a:gd name="connsiteX1" fmla="*/ 1086262 w 1359645"/>
                <a:gd name="connsiteY1" fmla="*/ 138226 h 616050"/>
                <a:gd name="connsiteX2" fmla="*/ 1017871 w 1359645"/>
                <a:gd name="connsiteY2" fmla="*/ 116424 h 616050"/>
                <a:gd name="connsiteX3" fmla="*/ 1003360 w 1359645"/>
                <a:gd name="connsiteY3" fmla="*/ 111250 h 616050"/>
                <a:gd name="connsiteX4" fmla="*/ 994986 w 1359645"/>
                <a:gd name="connsiteY4" fmla="*/ 111804 h 616050"/>
                <a:gd name="connsiteX5" fmla="*/ 971114 w 1359645"/>
                <a:gd name="connsiteY5" fmla="*/ 112935 h 616050"/>
                <a:gd name="connsiteX6" fmla="*/ 956025 w 1359645"/>
                <a:gd name="connsiteY6" fmla="*/ 107592 h 616050"/>
                <a:gd name="connsiteX7" fmla="*/ 971571 w 1359645"/>
                <a:gd name="connsiteY7" fmla="*/ 145181 h 616050"/>
                <a:gd name="connsiteX8" fmla="*/ 969381 w 1359645"/>
                <a:gd name="connsiteY8" fmla="*/ 148213 h 616050"/>
                <a:gd name="connsiteX9" fmla="*/ 956988 w 1359645"/>
                <a:gd name="connsiteY9" fmla="*/ 141307 h 616050"/>
                <a:gd name="connsiteX10" fmla="*/ 887634 w 1359645"/>
                <a:gd name="connsiteY10" fmla="*/ 94958 h 616050"/>
                <a:gd name="connsiteX11" fmla="*/ 880896 w 1359645"/>
                <a:gd name="connsiteY11" fmla="*/ 92865 h 616050"/>
                <a:gd name="connsiteX12" fmla="*/ 878104 w 1359645"/>
                <a:gd name="connsiteY12" fmla="*/ 94285 h 616050"/>
                <a:gd name="connsiteX13" fmla="*/ 895912 w 1359645"/>
                <a:gd name="connsiteY13" fmla="*/ 148406 h 616050"/>
                <a:gd name="connsiteX14" fmla="*/ 814021 w 1359645"/>
                <a:gd name="connsiteY14" fmla="*/ 113825 h 616050"/>
                <a:gd name="connsiteX15" fmla="*/ 833007 w 1359645"/>
                <a:gd name="connsiteY15" fmla="*/ 144724 h 616050"/>
                <a:gd name="connsiteX16" fmla="*/ 830697 w 1359645"/>
                <a:gd name="connsiteY16" fmla="*/ 146408 h 616050"/>
                <a:gd name="connsiteX17" fmla="*/ 791689 w 1359645"/>
                <a:gd name="connsiteY17" fmla="*/ 128216 h 616050"/>
                <a:gd name="connsiteX18" fmla="*/ 782905 w 1359645"/>
                <a:gd name="connsiteY18" fmla="*/ 127470 h 616050"/>
                <a:gd name="connsiteX19" fmla="*/ 783122 w 1359645"/>
                <a:gd name="connsiteY19" fmla="*/ 136446 h 616050"/>
                <a:gd name="connsiteX20" fmla="*/ 784614 w 1359645"/>
                <a:gd name="connsiteY20" fmla="*/ 165371 h 616050"/>
                <a:gd name="connsiteX21" fmla="*/ 757878 w 1359645"/>
                <a:gd name="connsiteY21" fmla="*/ 137505 h 616050"/>
                <a:gd name="connsiteX22" fmla="*/ 739974 w 1359645"/>
                <a:gd name="connsiteY22" fmla="*/ 141042 h 616050"/>
                <a:gd name="connsiteX23" fmla="*/ 738819 w 1359645"/>
                <a:gd name="connsiteY23" fmla="*/ 143136 h 616050"/>
                <a:gd name="connsiteX24" fmla="*/ 729458 w 1359645"/>
                <a:gd name="connsiteY24" fmla="*/ 159018 h 616050"/>
                <a:gd name="connsiteX25" fmla="*/ 714923 w 1359645"/>
                <a:gd name="connsiteY25" fmla="*/ 135676 h 616050"/>
                <a:gd name="connsiteX26" fmla="*/ 692687 w 1359645"/>
                <a:gd name="connsiteY26" fmla="*/ 179305 h 616050"/>
                <a:gd name="connsiteX27" fmla="*/ 667155 w 1359645"/>
                <a:gd name="connsiteY27" fmla="*/ 96571 h 616050"/>
                <a:gd name="connsiteX28" fmla="*/ 638061 w 1359645"/>
                <a:gd name="connsiteY28" fmla="*/ 207484 h 616050"/>
                <a:gd name="connsiteX29" fmla="*/ 609328 w 1359645"/>
                <a:gd name="connsiteY29" fmla="*/ 149801 h 616050"/>
                <a:gd name="connsiteX30" fmla="*/ 604322 w 1359645"/>
                <a:gd name="connsiteY30" fmla="*/ 151414 h 616050"/>
                <a:gd name="connsiteX31" fmla="*/ 609737 w 1359645"/>
                <a:gd name="connsiteY31" fmla="*/ 321092 h 616050"/>
                <a:gd name="connsiteX32" fmla="*/ 574482 w 1359645"/>
                <a:gd name="connsiteY32" fmla="*/ 273854 h 616050"/>
                <a:gd name="connsiteX33" fmla="*/ 569525 w 1359645"/>
                <a:gd name="connsiteY33" fmla="*/ 276164 h 616050"/>
                <a:gd name="connsiteX34" fmla="*/ 591737 w 1359645"/>
                <a:gd name="connsiteY34" fmla="*/ 466490 h 616050"/>
                <a:gd name="connsiteX35" fmla="*/ 546760 w 1359645"/>
                <a:gd name="connsiteY35" fmla="*/ 374371 h 616050"/>
                <a:gd name="connsiteX36" fmla="*/ 543006 w 1359645"/>
                <a:gd name="connsiteY36" fmla="*/ 374925 h 616050"/>
                <a:gd name="connsiteX37" fmla="*/ 543006 w 1359645"/>
                <a:gd name="connsiteY37" fmla="*/ 433401 h 616050"/>
                <a:gd name="connsiteX38" fmla="*/ 539565 w 1359645"/>
                <a:gd name="connsiteY38" fmla="*/ 434003 h 616050"/>
                <a:gd name="connsiteX39" fmla="*/ 512179 w 1359645"/>
                <a:gd name="connsiteY39" fmla="*/ 385441 h 616050"/>
                <a:gd name="connsiteX40" fmla="*/ 507198 w 1359645"/>
                <a:gd name="connsiteY40" fmla="*/ 386764 h 616050"/>
                <a:gd name="connsiteX41" fmla="*/ 488789 w 1359645"/>
                <a:gd name="connsiteY41" fmla="*/ 524028 h 616050"/>
                <a:gd name="connsiteX42" fmla="*/ 477647 w 1359645"/>
                <a:gd name="connsiteY42" fmla="*/ 490266 h 616050"/>
                <a:gd name="connsiteX43" fmla="*/ 458852 w 1359645"/>
                <a:gd name="connsiteY43" fmla="*/ 462736 h 616050"/>
                <a:gd name="connsiteX44" fmla="*/ 419579 w 1359645"/>
                <a:gd name="connsiteY44" fmla="*/ 608952 h 616050"/>
                <a:gd name="connsiteX45" fmla="*/ 417173 w 1359645"/>
                <a:gd name="connsiteY45" fmla="*/ 596005 h 616050"/>
                <a:gd name="connsiteX46" fmla="*/ 402180 w 1359645"/>
                <a:gd name="connsiteY46" fmla="*/ 539935 h 616050"/>
                <a:gd name="connsiteX47" fmla="*/ 391592 w 1359645"/>
                <a:gd name="connsiteY47" fmla="*/ 472049 h 616050"/>
                <a:gd name="connsiteX48" fmla="*/ 390172 w 1359645"/>
                <a:gd name="connsiteY48" fmla="*/ 460426 h 616050"/>
                <a:gd name="connsiteX49" fmla="*/ 366902 w 1359645"/>
                <a:gd name="connsiteY49" fmla="*/ 519697 h 616050"/>
                <a:gd name="connsiteX50" fmla="*/ 356674 w 1359645"/>
                <a:gd name="connsiteY50" fmla="*/ 578438 h 616050"/>
                <a:gd name="connsiteX51" fmla="*/ 350682 w 1359645"/>
                <a:gd name="connsiteY51" fmla="*/ 578462 h 616050"/>
                <a:gd name="connsiteX52" fmla="*/ 328086 w 1359645"/>
                <a:gd name="connsiteY52" fmla="*/ 483985 h 616050"/>
                <a:gd name="connsiteX53" fmla="*/ 291893 w 1359645"/>
                <a:gd name="connsiteY53" fmla="*/ 615137 h 616050"/>
                <a:gd name="connsiteX54" fmla="*/ 278898 w 1359645"/>
                <a:gd name="connsiteY54" fmla="*/ 530766 h 616050"/>
                <a:gd name="connsiteX55" fmla="*/ 285082 w 1359645"/>
                <a:gd name="connsiteY55" fmla="*/ 444062 h 616050"/>
                <a:gd name="connsiteX56" fmla="*/ 238253 w 1359645"/>
                <a:gd name="connsiteY56" fmla="*/ 549079 h 616050"/>
                <a:gd name="connsiteX57" fmla="*/ 235822 w 1359645"/>
                <a:gd name="connsiteY57" fmla="*/ 481458 h 616050"/>
                <a:gd name="connsiteX58" fmla="*/ 247494 w 1359645"/>
                <a:gd name="connsiteY58" fmla="*/ 413404 h 616050"/>
                <a:gd name="connsiteX59" fmla="*/ 158792 w 1359645"/>
                <a:gd name="connsiteY59" fmla="*/ 557526 h 616050"/>
                <a:gd name="connsiteX60" fmla="*/ 158311 w 1359645"/>
                <a:gd name="connsiteY60" fmla="*/ 491974 h 616050"/>
                <a:gd name="connsiteX61" fmla="*/ 169308 w 1359645"/>
                <a:gd name="connsiteY61" fmla="*/ 425532 h 616050"/>
                <a:gd name="connsiteX62" fmla="*/ 122840 w 1359645"/>
                <a:gd name="connsiteY62" fmla="*/ 485188 h 616050"/>
                <a:gd name="connsiteX63" fmla="*/ 120313 w 1359645"/>
                <a:gd name="connsiteY63" fmla="*/ 398917 h 616050"/>
                <a:gd name="connsiteX64" fmla="*/ 74374 w 1359645"/>
                <a:gd name="connsiteY64" fmla="*/ 481218 h 616050"/>
                <a:gd name="connsiteX65" fmla="*/ 76491 w 1359645"/>
                <a:gd name="connsiteY65" fmla="*/ 416243 h 616050"/>
                <a:gd name="connsiteX66" fmla="*/ 44606 w 1359645"/>
                <a:gd name="connsiteY66" fmla="*/ 435062 h 616050"/>
                <a:gd name="connsiteX67" fmla="*/ 55339 w 1359645"/>
                <a:gd name="connsiteY67" fmla="*/ 371339 h 616050"/>
                <a:gd name="connsiteX68" fmla="*/ 53028 w 1359645"/>
                <a:gd name="connsiteY68" fmla="*/ 368788 h 616050"/>
                <a:gd name="connsiteX69" fmla="*/ 17244 w 1359645"/>
                <a:gd name="connsiteY69" fmla="*/ 384238 h 616050"/>
                <a:gd name="connsiteX70" fmla="*/ 17581 w 1359645"/>
                <a:gd name="connsiteY70" fmla="*/ 329130 h 616050"/>
                <a:gd name="connsiteX71" fmla="*/ 7089 w 1359645"/>
                <a:gd name="connsiteY71" fmla="*/ 343087 h 616050"/>
                <a:gd name="connsiteX72" fmla="*/ 2204 w 1359645"/>
                <a:gd name="connsiteY72" fmla="*/ 299146 h 616050"/>
                <a:gd name="connsiteX73" fmla="*/ 24007 w 1359645"/>
                <a:gd name="connsiteY73" fmla="*/ 283744 h 616050"/>
                <a:gd name="connsiteX74" fmla="*/ 16859 w 1359645"/>
                <a:gd name="connsiteY74" fmla="*/ 311106 h 616050"/>
                <a:gd name="connsiteX75" fmla="*/ 55459 w 1359645"/>
                <a:gd name="connsiteY75" fmla="*/ 276453 h 616050"/>
                <a:gd name="connsiteX76" fmla="*/ 46459 w 1359645"/>
                <a:gd name="connsiteY76" fmla="*/ 316280 h 616050"/>
                <a:gd name="connsiteX77" fmla="*/ 49419 w 1359645"/>
                <a:gd name="connsiteY77" fmla="*/ 317507 h 616050"/>
                <a:gd name="connsiteX78" fmla="*/ 60320 w 1359645"/>
                <a:gd name="connsiteY78" fmla="*/ 308699 h 616050"/>
                <a:gd name="connsiteX79" fmla="*/ 56614 w 1359645"/>
                <a:gd name="connsiteY79" fmla="*/ 338250 h 616050"/>
                <a:gd name="connsiteX80" fmla="*/ 59598 w 1359645"/>
                <a:gd name="connsiteY80" fmla="*/ 339165 h 616050"/>
                <a:gd name="connsiteX81" fmla="*/ 80703 w 1359645"/>
                <a:gd name="connsiteY81" fmla="*/ 303116 h 616050"/>
                <a:gd name="connsiteX82" fmla="*/ 83951 w 1359645"/>
                <a:gd name="connsiteY82" fmla="*/ 304464 h 616050"/>
                <a:gd name="connsiteX83" fmla="*/ 85203 w 1359645"/>
                <a:gd name="connsiteY83" fmla="*/ 322464 h 616050"/>
                <a:gd name="connsiteX84" fmla="*/ 88475 w 1359645"/>
                <a:gd name="connsiteY84" fmla="*/ 322825 h 616050"/>
                <a:gd name="connsiteX85" fmla="*/ 102529 w 1359645"/>
                <a:gd name="connsiteY85" fmla="*/ 293250 h 616050"/>
                <a:gd name="connsiteX86" fmla="*/ 107294 w 1359645"/>
                <a:gd name="connsiteY86" fmla="*/ 303164 h 616050"/>
                <a:gd name="connsiteX87" fmla="*/ 109676 w 1359645"/>
                <a:gd name="connsiteY87" fmla="*/ 301119 h 616050"/>
                <a:gd name="connsiteX88" fmla="*/ 105176 w 1359645"/>
                <a:gd name="connsiteY88" fmla="*/ 251065 h 616050"/>
                <a:gd name="connsiteX89" fmla="*/ 131286 w 1359645"/>
                <a:gd name="connsiteY89" fmla="*/ 96258 h 616050"/>
                <a:gd name="connsiteX90" fmla="*/ 269633 w 1359645"/>
                <a:gd name="connsiteY90" fmla="*/ 22813 h 616050"/>
                <a:gd name="connsiteX91" fmla="*/ 319543 w 1359645"/>
                <a:gd name="connsiteY91" fmla="*/ 26856 h 616050"/>
                <a:gd name="connsiteX92" fmla="*/ 339805 w 1359645"/>
                <a:gd name="connsiteY92" fmla="*/ 26351 h 616050"/>
                <a:gd name="connsiteX93" fmla="*/ 408991 w 1359645"/>
                <a:gd name="connsiteY93" fmla="*/ 23006 h 616050"/>
                <a:gd name="connsiteX94" fmla="*/ 447975 w 1359645"/>
                <a:gd name="connsiteY94" fmla="*/ 31476 h 616050"/>
                <a:gd name="connsiteX95" fmla="*/ 451489 w 1359645"/>
                <a:gd name="connsiteY95" fmla="*/ 18217 h 616050"/>
                <a:gd name="connsiteX96" fmla="*/ 470981 w 1359645"/>
                <a:gd name="connsiteY96" fmla="*/ 40284 h 616050"/>
                <a:gd name="connsiteX97" fmla="*/ 482724 w 1359645"/>
                <a:gd name="connsiteY97" fmla="*/ 50896 h 616050"/>
                <a:gd name="connsiteX98" fmla="*/ 487922 w 1359645"/>
                <a:gd name="connsiteY98" fmla="*/ 36025 h 616050"/>
                <a:gd name="connsiteX99" fmla="*/ 489270 w 1359645"/>
                <a:gd name="connsiteY99" fmla="*/ 27674 h 616050"/>
                <a:gd name="connsiteX100" fmla="*/ 531238 w 1359645"/>
                <a:gd name="connsiteY100" fmla="*/ 62568 h 616050"/>
                <a:gd name="connsiteX101" fmla="*/ 534415 w 1359645"/>
                <a:gd name="connsiteY101" fmla="*/ 61798 h 616050"/>
                <a:gd name="connsiteX102" fmla="*/ 524500 w 1359645"/>
                <a:gd name="connsiteY102" fmla="*/ 17904 h 616050"/>
                <a:gd name="connsiteX103" fmla="*/ 568707 w 1359645"/>
                <a:gd name="connsiteY103" fmla="*/ 49693 h 616050"/>
                <a:gd name="connsiteX104" fmla="*/ 555736 w 1359645"/>
                <a:gd name="connsiteY104" fmla="*/ 7989 h 616050"/>
                <a:gd name="connsiteX105" fmla="*/ 558335 w 1359645"/>
                <a:gd name="connsiteY105" fmla="*/ 5005 h 616050"/>
                <a:gd name="connsiteX106" fmla="*/ 604731 w 1359645"/>
                <a:gd name="connsiteY106" fmla="*/ 41295 h 616050"/>
                <a:gd name="connsiteX107" fmla="*/ 606921 w 1359645"/>
                <a:gd name="connsiteY107" fmla="*/ 1805 h 616050"/>
                <a:gd name="connsiteX108" fmla="*/ 646171 w 1359645"/>
                <a:gd name="connsiteY108" fmla="*/ 32295 h 616050"/>
                <a:gd name="connsiteX109" fmla="*/ 652764 w 1359645"/>
                <a:gd name="connsiteY109" fmla="*/ 20623 h 616050"/>
                <a:gd name="connsiteX110" fmla="*/ 690906 w 1359645"/>
                <a:gd name="connsiteY110" fmla="*/ 48947 h 616050"/>
                <a:gd name="connsiteX111" fmla="*/ 684361 w 1359645"/>
                <a:gd name="connsiteY111" fmla="*/ 8013 h 616050"/>
                <a:gd name="connsiteX112" fmla="*/ 732201 w 1359645"/>
                <a:gd name="connsiteY112" fmla="*/ 46420 h 616050"/>
                <a:gd name="connsiteX113" fmla="*/ 732201 w 1359645"/>
                <a:gd name="connsiteY113" fmla="*/ 17784 h 616050"/>
                <a:gd name="connsiteX114" fmla="*/ 765121 w 1359645"/>
                <a:gd name="connsiteY114" fmla="*/ 40717 h 616050"/>
                <a:gd name="connsiteX115" fmla="*/ 761319 w 1359645"/>
                <a:gd name="connsiteY115" fmla="*/ 15281 h 616050"/>
                <a:gd name="connsiteX116" fmla="*/ 820783 w 1359645"/>
                <a:gd name="connsiteY116" fmla="*/ 47190 h 616050"/>
                <a:gd name="connsiteX117" fmla="*/ 812264 w 1359645"/>
                <a:gd name="connsiteY117" fmla="*/ 18289 h 616050"/>
                <a:gd name="connsiteX118" fmla="*/ 878321 w 1359645"/>
                <a:gd name="connsiteY118" fmla="*/ 45602 h 616050"/>
                <a:gd name="connsiteX119" fmla="*/ 871270 w 1359645"/>
                <a:gd name="connsiteY119" fmla="*/ 26567 h 616050"/>
                <a:gd name="connsiteX120" fmla="*/ 945028 w 1359645"/>
                <a:gd name="connsiteY120" fmla="*/ 68849 h 616050"/>
                <a:gd name="connsiteX121" fmla="*/ 947964 w 1359645"/>
                <a:gd name="connsiteY121" fmla="*/ 66418 h 616050"/>
                <a:gd name="connsiteX122" fmla="*/ 937423 w 1359645"/>
                <a:gd name="connsiteY122" fmla="*/ 44255 h 616050"/>
                <a:gd name="connsiteX123" fmla="*/ 947819 w 1359645"/>
                <a:gd name="connsiteY123" fmla="*/ 46420 h 616050"/>
                <a:gd name="connsiteX124" fmla="*/ 987887 w 1359645"/>
                <a:gd name="connsiteY124" fmla="*/ 55878 h 616050"/>
                <a:gd name="connsiteX125" fmla="*/ 1025572 w 1359645"/>
                <a:gd name="connsiteY125" fmla="*/ 86945 h 616050"/>
                <a:gd name="connsiteX126" fmla="*/ 1031612 w 1359645"/>
                <a:gd name="connsiteY126" fmla="*/ 91950 h 616050"/>
                <a:gd name="connsiteX127" fmla="*/ 1034668 w 1359645"/>
                <a:gd name="connsiteY127" fmla="*/ 90194 h 616050"/>
                <a:gd name="connsiteX128" fmla="*/ 1025187 w 1359645"/>
                <a:gd name="connsiteY128" fmla="*/ 69041 h 616050"/>
                <a:gd name="connsiteX129" fmla="*/ 1063762 w 1359645"/>
                <a:gd name="connsiteY129" fmla="*/ 89688 h 616050"/>
                <a:gd name="connsiteX130" fmla="*/ 1067155 w 1359645"/>
                <a:gd name="connsiteY130" fmla="*/ 77801 h 616050"/>
                <a:gd name="connsiteX131" fmla="*/ 1122431 w 1359645"/>
                <a:gd name="connsiteY131" fmla="*/ 117387 h 616050"/>
                <a:gd name="connsiteX132" fmla="*/ 1128183 w 1359645"/>
                <a:gd name="connsiteY132" fmla="*/ 105860 h 616050"/>
                <a:gd name="connsiteX133" fmla="*/ 1165122 w 1359645"/>
                <a:gd name="connsiteY133" fmla="*/ 133606 h 616050"/>
                <a:gd name="connsiteX134" fmla="*/ 1170440 w 1359645"/>
                <a:gd name="connsiteY134" fmla="*/ 121766 h 616050"/>
                <a:gd name="connsiteX135" fmla="*/ 1222275 w 1359645"/>
                <a:gd name="connsiteY135" fmla="*/ 150740 h 616050"/>
                <a:gd name="connsiteX136" fmla="*/ 1242706 w 1359645"/>
                <a:gd name="connsiteY136" fmla="*/ 149368 h 616050"/>
                <a:gd name="connsiteX137" fmla="*/ 1323683 w 1359645"/>
                <a:gd name="connsiteY137" fmla="*/ 184767 h 616050"/>
                <a:gd name="connsiteX138" fmla="*/ 1359587 w 1359645"/>
                <a:gd name="connsiteY138" fmla="*/ 214439 h 616050"/>
                <a:gd name="connsiteX139" fmla="*/ 1237652 w 1359645"/>
                <a:gd name="connsiteY139" fmla="*/ 169270 h 616050"/>
                <a:gd name="connsiteX140" fmla="*/ 1238663 w 1359645"/>
                <a:gd name="connsiteY140" fmla="*/ 181446 h 616050"/>
                <a:gd name="connsiteX141" fmla="*/ 1214262 w 1359645"/>
                <a:gd name="connsiteY141" fmla="*/ 167633 h 616050"/>
                <a:gd name="connsiteX142" fmla="*/ 1170536 w 1359645"/>
                <a:gd name="connsiteY142" fmla="*/ 159909 h 616050"/>
                <a:gd name="connsiteX143" fmla="*/ 1141996 w 1359645"/>
                <a:gd name="connsiteY143" fmla="*/ 151871 h 616050"/>
                <a:gd name="connsiteX144" fmla="*/ 1122215 w 1359645"/>
                <a:gd name="connsiteY144" fmla="*/ 150572 h 616050"/>
                <a:gd name="connsiteX145" fmla="*/ 1091966 w 1359645"/>
                <a:gd name="connsiteY145" fmla="*/ 145422 h 61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359645" h="616050">
                  <a:moveTo>
                    <a:pt x="1091966" y="145422"/>
                  </a:moveTo>
                  <a:cubicBezTo>
                    <a:pt x="1090089" y="142943"/>
                    <a:pt x="1088693" y="139045"/>
                    <a:pt x="1086262" y="138226"/>
                  </a:cubicBezTo>
                  <a:cubicBezTo>
                    <a:pt x="1063570" y="130670"/>
                    <a:pt x="1040660" y="123691"/>
                    <a:pt x="1017871" y="116424"/>
                  </a:cubicBezTo>
                  <a:cubicBezTo>
                    <a:pt x="1012986" y="114860"/>
                    <a:pt x="1008317" y="112526"/>
                    <a:pt x="1003360" y="111250"/>
                  </a:cubicBezTo>
                  <a:cubicBezTo>
                    <a:pt x="1000713" y="110576"/>
                    <a:pt x="996526" y="110288"/>
                    <a:pt x="994986" y="111804"/>
                  </a:cubicBezTo>
                  <a:cubicBezTo>
                    <a:pt x="987092" y="119625"/>
                    <a:pt x="979440" y="117411"/>
                    <a:pt x="971114" y="112935"/>
                  </a:cubicBezTo>
                  <a:cubicBezTo>
                    <a:pt x="967504" y="110985"/>
                    <a:pt x="963341" y="110119"/>
                    <a:pt x="956025" y="107592"/>
                  </a:cubicBezTo>
                  <a:cubicBezTo>
                    <a:pt x="962089" y="122272"/>
                    <a:pt x="966830" y="133726"/>
                    <a:pt x="971571" y="145181"/>
                  </a:cubicBezTo>
                  <a:cubicBezTo>
                    <a:pt x="970849" y="146192"/>
                    <a:pt x="970103" y="147202"/>
                    <a:pt x="969381" y="148213"/>
                  </a:cubicBezTo>
                  <a:cubicBezTo>
                    <a:pt x="965194" y="145951"/>
                    <a:pt x="960188" y="144531"/>
                    <a:pt x="956988" y="141307"/>
                  </a:cubicBezTo>
                  <a:cubicBezTo>
                    <a:pt x="936918" y="121213"/>
                    <a:pt x="912998" y="107039"/>
                    <a:pt x="887634" y="94958"/>
                  </a:cubicBezTo>
                  <a:cubicBezTo>
                    <a:pt x="885516" y="93948"/>
                    <a:pt x="883182" y="93394"/>
                    <a:pt x="880896" y="92865"/>
                  </a:cubicBezTo>
                  <a:cubicBezTo>
                    <a:pt x="880318" y="92720"/>
                    <a:pt x="879548" y="93515"/>
                    <a:pt x="878104" y="94285"/>
                  </a:cubicBezTo>
                  <a:cubicBezTo>
                    <a:pt x="888284" y="110071"/>
                    <a:pt x="899738" y="125569"/>
                    <a:pt x="895912" y="148406"/>
                  </a:cubicBezTo>
                  <a:cubicBezTo>
                    <a:pt x="872906" y="126603"/>
                    <a:pt x="846171" y="117603"/>
                    <a:pt x="814021" y="113825"/>
                  </a:cubicBezTo>
                  <a:cubicBezTo>
                    <a:pt x="821192" y="125496"/>
                    <a:pt x="827112" y="135122"/>
                    <a:pt x="833007" y="144724"/>
                  </a:cubicBezTo>
                  <a:cubicBezTo>
                    <a:pt x="832237" y="145277"/>
                    <a:pt x="831467" y="145855"/>
                    <a:pt x="830697" y="146408"/>
                  </a:cubicBezTo>
                  <a:cubicBezTo>
                    <a:pt x="817726" y="140296"/>
                    <a:pt x="804804" y="134039"/>
                    <a:pt x="791689" y="128216"/>
                  </a:cubicBezTo>
                  <a:cubicBezTo>
                    <a:pt x="789138" y="127085"/>
                    <a:pt x="785841" y="127662"/>
                    <a:pt x="782905" y="127470"/>
                  </a:cubicBezTo>
                  <a:cubicBezTo>
                    <a:pt x="782953" y="130478"/>
                    <a:pt x="782713" y="133510"/>
                    <a:pt x="783122" y="136446"/>
                  </a:cubicBezTo>
                  <a:cubicBezTo>
                    <a:pt x="784373" y="145999"/>
                    <a:pt x="785841" y="155505"/>
                    <a:pt x="784614" y="165371"/>
                  </a:cubicBezTo>
                  <a:cubicBezTo>
                    <a:pt x="775734" y="156058"/>
                    <a:pt x="767095" y="146481"/>
                    <a:pt x="757878" y="137505"/>
                  </a:cubicBezTo>
                  <a:cubicBezTo>
                    <a:pt x="748252" y="128167"/>
                    <a:pt x="744931" y="129034"/>
                    <a:pt x="739974" y="141042"/>
                  </a:cubicBezTo>
                  <a:cubicBezTo>
                    <a:pt x="739661" y="141764"/>
                    <a:pt x="739228" y="142462"/>
                    <a:pt x="738819" y="143136"/>
                  </a:cubicBezTo>
                  <a:cubicBezTo>
                    <a:pt x="735787" y="148285"/>
                    <a:pt x="732755" y="153411"/>
                    <a:pt x="729458" y="159018"/>
                  </a:cubicBezTo>
                  <a:cubicBezTo>
                    <a:pt x="724645" y="151293"/>
                    <a:pt x="720097" y="144002"/>
                    <a:pt x="714923" y="135676"/>
                  </a:cubicBezTo>
                  <a:cubicBezTo>
                    <a:pt x="706837" y="150451"/>
                    <a:pt x="709653" y="168476"/>
                    <a:pt x="692687" y="179305"/>
                  </a:cubicBezTo>
                  <a:cubicBezTo>
                    <a:pt x="687201" y="150668"/>
                    <a:pt x="688380" y="121044"/>
                    <a:pt x="667155" y="96571"/>
                  </a:cubicBezTo>
                  <a:cubicBezTo>
                    <a:pt x="663280" y="136181"/>
                    <a:pt x="657625" y="173601"/>
                    <a:pt x="638061" y="207484"/>
                  </a:cubicBezTo>
                  <a:cubicBezTo>
                    <a:pt x="628218" y="187751"/>
                    <a:pt x="618785" y="168764"/>
                    <a:pt x="609328" y="149801"/>
                  </a:cubicBezTo>
                  <a:cubicBezTo>
                    <a:pt x="607667" y="150331"/>
                    <a:pt x="606007" y="150884"/>
                    <a:pt x="604322" y="151414"/>
                  </a:cubicBezTo>
                  <a:cubicBezTo>
                    <a:pt x="613178" y="206425"/>
                    <a:pt x="616595" y="261557"/>
                    <a:pt x="609737" y="321092"/>
                  </a:cubicBezTo>
                  <a:cubicBezTo>
                    <a:pt x="596646" y="303549"/>
                    <a:pt x="585552" y="288702"/>
                    <a:pt x="574482" y="273854"/>
                  </a:cubicBezTo>
                  <a:cubicBezTo>
                    <a:pt x="572822" y="274624"/>
                    <a:pt x="571186" y="275394"/>
                    <a:pt x="569525" y="276164"/>
                  </a:cubicBezTo>
                  <a:cubicBezTo>
                    <a:pt x="592699" y="337745"/>
                    <a:pt x="594071" y="401660"/>
                    <a:pt x="591737" y="466490"/>
                  </a:cubicBezTo>
                  <a:cubicBezTo>
                    <a:pt x="579440" y="434220"/>
                    <a:pt x="570825" y="400313"/>
                    <a:pt x="546760" y="374371"/>
                  </a:cubicBezTo>
                  <a:cubicBezTo>
                    <a:pt x="545509" y="374564"/>
                    <a:pt x="544257" y="374732"/>
                    <a:pt x="543006" y="374925"/>
                  </a:cubicBezTo>
                  <a:cubicBezTo>
                    <a:pt x="543006" y="394417"/>
                    <a:pt x="543006" y="413909"/>
                    <a:pt x="543006" y="433401"/>
                  </a:cubicBezTo>
                  <a:cubicBezTo>
                    <a:pt x="541851" y="433594"/>
                    <a:pt x="540720" y="433786"/>
                    <a:pt x="539565" y="434003"/>
                  </a:cubicBezTo>
                  <a:cubicBezTo>
                    <a:pt x="530444" y="417808"/>
                    <a:pt x="521300" y="401636"/>
                    <a:pt x="512179" y="385441"/>
                  </a:cubicBezTo>
                  <a:cubicBezTo>
                    <a:pt x="510519" y="385874"/>
                    <a:pt x="508858" y="386307"/>
                    <a:pt x="507198" y="386764"/>
                  </a:cubicBezTo>
                  <a:cubicBezTo>
                    <a:pt x="514730" y="433883"/>
                    <a:pt x="503997" y="478161"/>
                    <a:pt x="488789" y="524028"/>
                  </a:cubicBezTo>
                  <a:cubicBezTo>
                    <a:pt x="484698" y="511274"/>
                    <a:pt x="482243" y="500277"/>
                    <a:pt x="477647" y="490266"/>
                  </a:cubicBezTo>
                  <a:cubicBezTo>
                    <a:pt x="473171" y="480520"/>
                    <a:pt x="466505" y="471760"/>
                    <a:pt x="458852" y="462736"/>
                  </a:cubicBezTo>
                  <a:cubicBezTo>
                    <a:pt x="455700" y="514234"/>
                    <a:pt x="447422" y="563783"/>
                    <a:pt x="419579" y="608952"/>
                  </a:cubicBezTo>
                  <a:cubicBezTo>
                    <a:pt x="418785" y="604620"/>
                    <a:pt x="418255" y="600241"/>
                    <a:pt x="417173" y="596005"/>
                  </a:cubicBezTo>
                  <a:cubicBezTo>
                    <a:pt x="412360" y="577259"/>
                    <a:pt x="408461" y="558176"/>
                    <a:pt x="402180" y="539935"/>
                  </a:cubicBezTo>
                  <a:cubicBezTo>
                    <a:pt x="394552" y="517772"/>
                    <a:pt x="390076" y="495488"/>
                    <a:pt x="391592" y="472049"/>
                  </a:cubicBezTo>
                  <a:cubicBezTo>
                    <a:pt x="391761" y="469474"/>
                    <a:pt x="390990" y="466827"/>
                    <a:pt x="390172" y="460426"/>
                  </a:cubicBezTo>
                  <a:cubicBezTo>
                    <a:pt x="376455" y="480448"/>
                    <a:pt x="370969" y="499916"/>
                    <a:pt x="366902" y="519697"/>
                  </a:cubicBezTo>
                  <a:cubicBezTo>
                    <a:pt x="362883" y="539141"/>
                    <a:pt x="360044" y="558850"/>
                    <a:pt x="356674" y="578438"/>
                  </a:cubicBezTo>
                  <a:cubicBezTo>
                    <a:pt x="354677" y="578438"/>
                    <a:pt x="352680" y="578462"/>
                    <a:pt x="350682" y="578462"/>
                  </a:cubicBezTo>
                  <a:cubicBezTo>
                    <a:pt x="343174" y="547130"/>
                    <a:pt x="335690" y="515774"/>
                    <a:pt x="328086" y="483985"/>
                  </a:cubicBezTo>
                  <a:cubicBezTo>
                    <a:pt x="307318" y="524630"/>
                    <a:pt x="300508" y="570136"/>
                    <a:pt x="291893" y="615137"/>
                  </a:cubicBezTo>
                  <a:cubicBezTo>
                    <a:pt x="284505" y="609505"/>
                    <a:pt x="277671" y="571724"/>
                    <a:pt x="278898" y="530766"/>
                  </a:cubicBezTo>
                  <a:cubicBezTo>
                    <a:pt x="279764" y="501985"/>
                    <a:pt x="283566" y="473300"/>
                    <a:pt x="285082" y="444062"/>
                  </a:cubicBezTo>
                  <a:cubicBezTo>
                    <a:pt x="263882" y="476236"/>
                    <a:pt x="250045" y="511828"/>
                    <a:pt x="238253" y="549079"/>
                  </a:cubicBezTo>
                  <a:cubicBezTo>
                    <a:pt x="233849" y="526579"/>
                    <a:pt x="233969" y="503766"/>
                    <a:pt x="235822" y="481458"/>
                  </a:cubicBezTo>
                  <a:cubicBezTo>
                    <a:pt x="237699" y="458765"/>
                    <a:pt x="244004" y="436458"/>
                    <a:pt x="247494" y="413404"/>
                  </a:cubicBezTo>
                  <a:cubicBezTo>
                    <a:pt x="208461" y="455300"/>
                    <a:pt x="178284" y="502707"/>
                    <a:pt x="158792" y="557526"/>
                  </a:cubicBezTo>
                  <a:cubicBezTo>
                    <a:pt x="154990" y="535459"/>
                    <a:pt x="154894" y="513729"/>
                    <a:pt x="158311" y="491974"/>
                  </a:cubicBezTo>
                  <a:cubicBezTo>
                    <a:pt x="161656" y="470653"/>
                    <a:pt x="165338" y="449380"/>
                    <a:pt x="169308" y="425532"/>
                  </a:cubicBezTo>
                  <a:cubicBezTo>
                    <a:pt x="149070" y="442089"/>
                    <a:pt x="135233" y="460931"/>
                    <a:pt x="122840" y="485188"/>
                  </a:cubicBezTo>
                  <a:cubicBezTo>
                    <a:pt x="113815" y="454482"/>
                    <a:pt x="117930" y="426952"/>
                    <a:pt x="120313" y="398917"/>
                  </a:cubicBezTo>
                  <a:cubicBezTo>
                    <a:pt x="101230" y="424185"/>
                    <a:pt x="86791" y="451859"/>
                    <a:pt x="74374" y="481218"/>
                  </a:cubicBezTo>
                  <a:cubicBezTo>
                    <a:pt x="68237" y="460209"/>
                    <a:pt x="73074" y="439658"/>
                    <a:pt x="76491" y="416243"/>
                  </a:cubicBezTo>
                  <a:cubicBezTo>
                    <a:pt x="64844" y="423126"/>
                    <a:pt x="55170" y="428829"/>
                    <a:pt x="44606" y="435062"/>
                  </a:cubicBezTo>
                  <a:cubicBezTo>
                    <a:pt x="39239" y="411022"/>
                    <a:pt x="44798" y="390783"/>
                    <a:pt x="55339" y="371339"/>
                  </a:cubicBezTo>
                  <a:cubicBezTo>
                    <a:pt x="54569" y="370497"/>
                    <a:pt x="53798" y="369631"/>
                    <a:pt x="53028" y="368788"/>
                  </a:cubicBezTo>
                  <a:cubicBezTo>
                    <a:pt x="41405" y="373818"/>
                    <a:pt x="29758" y="378823"/>
                    <a:pt x="17244" y="384238"/>
                  </a:cubicBezTo>
                  <a:cubicBezTo>
                    <a:pt x="18736" y="366839"/>
                    <a:pt x="25571" y="348959"/>
                    <a:pt x="17581" y="329130"/>
                  </a:cubicBezTo>
                  <a:cubicBezTo>
                    <a:pt x="13418" y="334689"/>
                    <a:pt x="10675" y="338323"/>
                    <a:pt x="7089" y="343087"/>
                  </a:cubicBezTo>
                  <a:cubicBezTo>
                    <a:pt x="-732" y="328216"/>
                    <a:pt x="2541" y="313440"/>
                    <a:pt x="2204" y="299146"/>
                  </a:cubicBezTo>
                  <a:cubicBezTo>
                    <a:pt x="8509" y="294694"/>
                    <a:pt x="14838" y="290218"/>
                    <a:pt x="24007" y="283744"/>
                  </a:cubicBezTo>
                  <a:cubicBezTo>
                    <a:pt x="21456" y="293563"/>
                    <a:pt x="19555" y="300758"/>
                    <a:pt x="16859" y="311106"/>
                  </a:cubicBezTo>
                  <a:cubicBezTo>
                    <a:pt x="31033" y="298376"/>
                    <a:pt x="42633" y="287956"/>
                    <a:pt x="55459" y="276453"/>
                  </a:cubicBezTo>
                  <a:cubicBezTo>
                    <a:pt x="52138" y="291108"/>
                    <a:pt x="49298" y="303694"/>
                    <a:pt x="46459" y="316280"/>
                  </a:cubicBezTo>
                  <a:cubicBezTo>
                    <a:pt x="47445" y="316689"/>
                    <a:pt x="48432" y="317098"/>
                    <a:pt x="49419" y="317507"/>
                  </a:cubicBezTo>
                  <a:cubicBezTo>
                    <a:pt x="52788" y="314788"/>
                    <a:pt x="56181" y="312044"/>
                    <a:pt x="60320" y="308699"/>
                  </a:cubicBezTo>
                  <a:cubicBezTo>
                    <a:pt x="58972" y="319408"/>
                    <a:pt x="57793" y="328841"/>
                    <a:pt x="56614" y="338250"/>
                  </a:cubicBezTo>
                  <a:cubicBezTo>
                    <a:pt x="57601" y="338563"/>
                    <a:pt x="58611" y="338852"/>
                    <a:pt x="59598" y="339165"/>
                  </a:cubicBezTo>
                  <a:cubicBezTo>
                    <a:pt x="66625" y="327157"/>
                    <a:pt x="73652" y="315125"/>
                    <a:pt x="80703" y="303116"/>
                  </a:cubicBezTo>
                  <a:cubicBezTo>
                    <a:pt x="81785" y="303574"/>
                    <a:pt x="82868" y="304031"/>
                    <a:pt x="83951" y="304464"/>
                  </a:cubicBezTo>
                  <a:cubicBezTo>
                    <a:pt x="84360" y="310456"/>
                    <a:pt x="84794" y="316472"/>
                    <a:pt x="85203" y="322464"/>
                  </a:cubicBezTo>
                  <a:cubicBezTo>
                    <a:pt x="86286" y="322585"/>
                    <a:pt x="87393" y="322705"/>
                    <a:pt x="88475" y="322825"/>
                  </a:cubicBezTo>
                  <a:cubicBezTo>
                    <a:pt x="92855" y="313608"/>
                    <a:pt x="97235" y="304392"/>
                    <a:pt x="102529" y="293250"/>
                  </a:cubicBezTo>
                  <a:cubicBezTo>
                    <a:pt x="104791" y="297967"/>
                    <a:pt x="105994" y="300469"/>
                    <a:pt x="107294" y="303164"/>
                  </a:cubicBezTo>
                  <a:cubicBezTo>
                    <a:pt x="108593" y="302082"/>
                    <a:pt x="109460" y="301721"/>
                    <a:pt x="109676" y="301119"/>
                  </a:cubicBezTo>
                  <a:cubicBezTo>
                    <a:pt x="115789" y="283744"/>
                    <a:pt x="109965" y="267693"/>
                    <a:pt x="105176" y="251065"/>
                  </a:cubicBezTo>
                  <a:cubicBezTo>
                    <a:pt x="89101" y="195476"/>
                    <a:pt x="97355" y="143160"/>
                    <a:pt x="131286" y="96258"/>
                  </a:cubicBezTo>
                  <a:cubicBezTo>
                    <a:pt x="165097" y="49525"/>
                    <a:pt x="211397" y="23968"/>
                    <a:pt x="269633" y="22813"/>
                  </a:cubicBezTo>
                  <a:cubicBezTo>
                    <a:pt x="286238" y="22500"/>
                    <a:pt x="302890" y="25677"/>
                    <a:pt x="319543" y="26856"/>
                  </a:cubicBezTo>
                  <a:cubicBezTo>
                    <a:pt x="326281" y="27337"/>
                    <a:pt x="333476" y="28107"/>
                    <a:pt x="339805" y="26351"/>
                  </a:cubicBezTo>
                  <a:cubicBezTo>
                    <a:pt x="362811" y="19949"/>
                    <a:pt x="386178" y="25171"/>
                    <a:pt x="408991" y="23006"/>
                  </a:cubicBezTo>
                  <a:cubicBezTo>
                    <a:pt x="424031" y="21586"/>
                    <a:pt x="433585" y="34075"/>
                    <a:pt x="447975" y="31476"/>
                  </a:cubicBezTo>
                  <a:cubicBezTo>
                    <a:pt x="448842" y="28228"/>
                    <a:pt x="449732" y="24907"/>
                    <a:pt x="451489" y="18217"/>
                  </a:cubicBezTo>
                  <a:cubicBezTo>
                    <a:pt x="458828" y="26567"/>
                    <a:pt x="464724" y="33618"/>
                    <a:pt x="470981" y="40284"/>
                  </a:cubicBezTo>
                  <a:cubicBezTo>
                    <a:pt x="474567" y="44110"/>
                    <a:pt x="478778" y="47383"/>
                    <a:pt x="482724" y="50896"/>
                  </a:cubicBezTo>
                  <a:cubicBezTo>
                    <a:pt x="484481" y="45939"/>
                    <a:pt x="486286" y="41006"/>
                    <a:pt x="487922" y="36025"/>
                  </a:cubicBezTo>
                  <a:cubicBezTo>
                    <a:pt x="488404" y="34557"/>
                    <a:pt x="488452" y="32944"/>
                    <a:pt x="489270" y="27674"/>
                  </a:cubicBezTo>
                  <a:cubicBezTo>
                    <a:pt x="504382" y="40236"/>
                    <a:pt x="517810" y="51402"/>
                    <a:pt x="531238" y="62568"/>
                  </a:cubicBezTo>
                  <a:cubicBezTo>
                    <a:pt x="532297" y="62303"/>
                    <a:pt x="533356" y="62062"/>
                    <a:pt x="534415" y="61798"/>
                  </a:cubicBezTo>
                  <a:cubicBezTo>
                    <a:pt x="531407" y="48514"/>
                    <a:pt x="528423" y="35230"/>
                    <a:pt x="524500" y="17904"/>
                  </a:cubicBezTo>
                  <a:cubicBezTo>
                    <a:pt x="540479" y="29383"/>
                    <a:pt x="554172" y="39249"/>
                    <a:pt x="568707" y="49693"/>
                  </a:cubicBezTo>
                  <a:cubicBezTo>
                    <a:pt x="569669" y="34629"/>
                    <a:pt x="561584" y="21586"/>
                    <a:pt x="555736" y="7989"/>
                  </a:cubicBezTo>
                  <a:cubicBezTo>
                    <a:pt x="556602" y="7003"/>
                    <a:pt x="557469" y="5992"/>
                    <a:pt x="558335" y="5005"/>
                  </a:cubicBezTo>
                  <a:cubicBezTo>
                    <a:pt x="573448" y="16821"/>
                    <a:pt x="588536" y="28637"/>
                    <a:pt x="604731" y="41295"/>
                  </a:cubicBezTo>
                  <a:cubicBezTo>
                    <a:pt x="613034" y="29912"/>
                    <a:pt x="605526" y="16797"/>
                    <a:pt x="606921" y="1805"/>
                  </a:cubicBezTo>
                  <a:cubicBezTo>
                    <a:pt x="620831" y="12610"/>
                    <a:pt x="633128" y="22163"/>
                    <a:pt x="646171" y="32295"/>
                  </a:cubicBezTo>
                  <a:cubicBezTo>
                    <a:pt x="647975" y="29118"/>
                    <a:pt x="649732" y="25990"/>
                    <a:pt x="652764" y="20623"/>
                  </a:cubicBezTo>
                  <a:cubicBezTo>
                    <a:pt x="664965" y="29696"/>
                    <a:pt x="676492" y="38238"/>
                    <a:pt x="690906" y="48947"/>
                  </a:cubicBezTo>
                  <a:cubicBezTo>
                    <a:pt x="688789" y="35640"/>
                    <a:pt x="686888" y="23848"/>
                    <a:pt x="684361" y="8013"/>
                  </a:cubicBezTo>
                  <a:cubicBezTo>
                    <a:pt x="701543" y="21802"/>
                    <a:pt x="716824" y="34099"/>
                    <a:pt x="732201" y="46420"/>
                  </a:cubicBezTo>
                  <a:cubicBezTo>
                    <a:pt x="732201" y="39033"/>
                    <a:pt x="732201" y="30273"/>
                    <a:pt x="732201" y="17784"/>
                  </a:cubicBezTo>
                  <a:cubicBezTo>
                    <a:pt x="743439" y="25605"/>
                    <a:pt x="752728" y="32078"/>
                    <a:pt x="765121" y="40717"/>
                  </a:cubicBezTo>
                  <a:cubicBezTo>
                    <a:pt x="763678" y="31115"/>
                    <a:pt x="762643" y="24209"/>
                    <a:pt x="761319" y="15281"/>
                  </a:cubicBezTo>
                  <a:cubicBezTo>
                    <a:pt x="780547" y="25581"/>
                    <a:pt x="799269" y="35640"/>
                    <a:pt x="820783" y="47190"/>
                  </a:cubicBezTo>
                  <a:cubicBezTo>
                    <a:pt x="817871" y="37372"/>
                    <a:pt x="815657" y="29792"/>
                    <a:pt x="812264" y="18289"/>
                  </a:cubicBezTo>
                  <a:cubicBezTo>
                    <a:pt x="835318" y="27819"/>
                    <a:pt x="855941" y="36337"/>
                    <a:pt x="878321" y="45602"/>
                  </a:cubicBezTo>
                  <a:cubicBezTo>
                    <a:pt x="876011" y="39370"/>
                    <a:pt x="874062" y="34099"/>
                    <a:pt x="871270" y="26567"/>
                  </a:cubicBezTo>
                  <a:cubicBezTo>
                    <a:pt x="900051" y="35086"/>
                    <a:pt x="921517" y="53953"/>
                    <a:pt x="945028" y="68849"/>
                  </a:cubicBezTo>
                  <a:cubicBezTo>
                    <a:pt x="946014" y="68030"/>
                    <a:pt x="946977" y="67212"/>
                    <a:pt x="947964" y="66418"/>
                  </a:cubicBezTo>
                  <a:cubicBezTo>
                    <a:pt x="944763" y="59680"/>
                    <a:pt x="941562" y="52966"/>
                    <a:pt x="937423" y="44255"/>
                  </a:cubicBezTo>
                  <a:cubicBezTo>
                    <a:pt x="942140" y="45193"/>
                    <a:pt x="945220" y="45265"/>
                    <a:pt x="947819" y="46420"/>
                  </a:cubicBezTo>
                  <a:cubicBezTo>
                    <a:pt x="960597" y="52027"/>
                    <a:pt x="976023" y="45362"/>
                    <a:pt x="987887" y="55878"/>
                  </a:cubicBezTo>
                  <a:cubicBezTo>
                    <a:pt x="1000063" y="66683"/>
                    <a:pt x="1012986" y="76621"/>
                    <a:pt x="1025572" y="86945"/>
                  </a:cubicBezTo>
                  <a:cubicBezTo>
                    <a:pt x="1027593" y="88605"/>
                    <a:pt x="1029590" y="90290"/>
                    <a:pt x="1031612" y="91950"/>
                  </a:cubicBezTo>
                  <a:cubicBezTo>
                    <a:pt x="1032623" y="91373"/>
                    <a:pt x="1033657" y="90771"/>
                    <a:pt x="1034668" y="90194"/>
                  </a:cubicBezTo>
                  <a:cubicBezTo>
                    <a:pt x="1032021" y="84274"/>
                    <a:pt x="1029350" y="78354"/>
                    <a:pt x="1025187" y="69041"/>
                  </a:cubicBezTo>
                  <a:cubicBezTo>
                    <a:pt x="1039120" y="76501"/>
                    <a:pt x="1051080" y="82878"/>
                    <a:pt x="1063762" y="89688"/>
                  </a:cubicBezTo>
                  <a:cubicBezTo>
                    <a:pt x="1064941" y="85597"/>
                    <a:pt x="1065952" y="82060"/>
                    <a:pt x="1067155" y="77801"/>
                  </a:cubicBezTo>
                  <a:cubicBezTo>
                    <a:pt x="1089631" y="85357"/>
                    <a:pt x="1106693" y="99314"/>
                    <a:pt x="1122431" y="117387"/>
                  </a:cubicBezTo>
                  <a:cubicBezTo>
                    <a:pt x="1124453" y="113344"/>
                    <a:pt x="1125728" y="110769"/>
                    <a:pt x="1128183" y="105860"/>
                  </a:cubicBezTo>
                  <a:cubicBezTo>
                    <a:pt x="1140576" y="115173"/>
                    <a:pt x="1152680" y="124245"/>
                    <a:pt x="1165122" y="133606"/>
                  </a:cubicBezTo>
                  <a:cubicBezTo>
                    <a:pt x="1166133" y="131344"/>
                    <a:pt x="1167649" y="127999"/>
                    <a:pt x="1170440" y="121766"/>
                  </a:cubicBezTo>
                  <a:cubicBezTo>
                    <a:pt x="1187959" y="131536"/>
                    <a:pt x="1204660" y="140874"/>
                    <a:pt x="1222275" y="150740"/>
                  </a:cubicBezTo>
                  <a:cubicBezTo>
                    <a:pt x="1227256" y="143136"/>
                    <a:pt x="1234331" y="145590"/>
                    <a:pt x="1242706" y="149368"/>
                  </a:cubicBezTo>
                  <a:cubicBezTo>
                    <a:pt x="1269562" y="161473"/>
                    <a:pt x="1297356" y="171652"/>
                    <a:pt x="1323683" y="184767"/>
                  </a:cubicBezTo>
                  <a:cubicBezTo>
                    <a:pt x="1337231" y="191505"/>
                    <a:pt x="1348469" y="202888"/>
                    <a:pt x="1359587" y="214439"/>
                  </a:cubicBezTo>
                  <a:cubicBezTo>
                    <a:pt x="1321589" y="192131"/>
                    <a:pt x="1284698" y="167754"/>
                    <a:pt x="1237652" y="169270"/>
                  </a:cubicBezTo>
                  <a:cubicBezTo>
                    <a:pt x="1237821" y="171435"/>
                    <a:pt x="1238134" y="175093"/>
                    <a:pt x="1238663" y="181446"/>
                  </a:cubicBezTo>
                  <a:cubicBezTo>
                    <a:pt x="1229494" y="176321"/>
                    <a:pt x="1221409" y="172639"/>
                    <a:pt x="1214262" y="167633"/>
                  </a:cubicBezTo>
                  <a:cubicBezTo>
                    <a:pt x="1200761" y="158152"/>
                    <a:pt x="1188416" y="151678"/>
                    <a:pt x="1170536" y="159909"/>
                  </a:cubicBezTo>
                  <a:cubicBezTo>
                    <a:pt x="1163606" y="163085"/>
                    <a:pt x="1150996" y="156251"/>
                    <a:pt x="1141996" y="151871"/>
                  </a:cubicBezTo>
                  <a:cubicBezTo>
                    <a:pt x="1134849" y="148382"/>
                    <a:pt x="1129675" y="149296"/>
                    <a:pt x="1122215" y="150572"/>
                  </a:cubicBezTo>
                  <a:cubicBezTo>
                    <a:pt x="1112661" y="152136"/>
                    <a:pt x="1102097" y="147419"/>
                    <a:pt x="1091966" y="145422"/>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DA58DCF-828A-4483-8381-1E3761102886}"/>
                </a:ext>
              </a:extLst>
            </p:cNvPr>
            <p:cNvSpPr/>
            <p:nvPr/>
          </p:nvSpPr>
          <p:spPr>
            <a:xfrm>
              <a:off x="4281039" y="5633016"/>
              <a:ext cx="64974" cy="62568"/>
            </a:xfrm>
            <a:custGeom>
              <a:avLst/>
              <a:gdLst>
                <a:gd name="connsiteX0" fmla="*/ 45458 w 64974"/>
                <a:gd name="connsiteY0" fmla="*/ 61586 h 62567"/>
                <a:gd name="connsiteX1" fmla="*/ 47576 w 64974"/>
                <a:gd name="connsiteY1" fmla="*/ 35452 h 62567"/>
                <a:gd name="connsiteX2" fmla="*/ 26615 w 64974"/>
                <a:gd name="connsiteY2" fmla="*/ 49193 h 62567"/>
                <a:gd name="connsiteX3" fmla="*/ 14270 w 64974"/>
                <a:gd name="connsiteY3" fmla="*/ 20749 h 62567"/>
                <a:gd name="connsiteX4" fmla="*/ 1805 w 64974"/>
                <a:gd name="connsiteY4" fmla="*/ 20412 h 62567"/>
                <a:gd name="connsiteX5" fmla="*/ 16508 w 64974"/>
                <a:gd name="connsiteY5" fmla="*/ 4722 h 62567"/>
                <a:gd name="connsiteX6" fmla="*/ 19468 w 64974"/>
                <a:gd name="connsiteY6" fmla="*/ 6647 h 62567"/>
                <a:gd name="connsiteX7" fmla="*/ 19468 w 64974"/>
                <a:gd name="connsiteY7" fmla="*/ 19546 h 62567"/>
                <a:gd name="connsiteX8" fmla="*/ 34436 w 64974"/>
                <a:gd name="connsiteY8" fmla="*/ 7874 h 62567"/>
                <a:gd name="connsiteX9" fmla="*/ 34436 w 64974"/>
                <a:gd name="connsiteY9" fmla="*/ 20580 h 62567"/>
                <a:gd name="connsiteX10" fmla="*/ 65263 w 64974"/>
                <a:gd name="connsiteY10" fmla="*/ 1882 h 62567"/>
                <a:gd name="connsiteX11" fmla="*/ 54338 w 64974"/>
                <a:gd name="connsiteY11" fmla="*/ 27944 h 62567"/>
                <a:gd name="connsiteX12" fmla="*/ 59512 w 64974"/>
                <a:gd name="connsiteY12" fmla="*/ 34899 h 62567"/>
                <a:gd name="connsiteX13" fmla="*/ 59584 w 64974"/>
                <a:gd name="connsiteY13" fmla="*/ 34971 h 62567"/>
                <a:gd name="connsiteX14" fmla="*/ 45458 w 64974"/>
                <a:gd name="connsiteY14" fmla="*/ 61586 h 6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974" h="62567">
                  <a:moveTo>
                    <a:pt x="45458" y="61586"/>
                  </a:moveTo>
                  <a:cubicBezTo>
                    <a:pt x="46059" y="54223"/>
                    <a:pt x="46661" y="46859"/>
                    <a:pt x="47576" y="35452"/>
                  </a:cubicBezTo>
                  <a:cubicBezTo>
                    <a:pt x="39081" y="41011"/>
                    <a:pt x="33041" y="44982"/>
                    <a:pt x="26615" y="49193"/>
                  </a:cubicBezTo>
                  <a:cubicBezTo>
                    <a:pt x="22789" y="40385"/>
                    <a:pt x="18530" y="30543"/>
                    <a:pt x="14270" y="20749"/>
                  </a:cubicBezTo>
                  <a:cubicBezTo>
                    <a:pt x="9000" y="21326"/>
                    <a:pt x="4043" y="34754"/>
                    <a:pt x="1805" y="20412"/>
                  </a:cubicBezTo>
                  <a:cubicBezTo>
                    <a:pt x="6714" y="15190"/>
                    <a:pt x="11623" y="9944"/>
                    <a:pt x="16508" y="4722"/>
                  </a:cubicBezTo>
                  <a:cubicBezTo>
                    <a:pt x="17495" y="5372"/>
                    <a:pt x="18482" y="5997"/>
                    <a:pt x="19468" y="6647"/>
                  </a:cubicBezTo>
                  <a:cubicBezTo>
                    <a:pt x="19468" y="10136"/>
                    <a:pt x="19468" y="13626"/>
                    <a:pt x="19468" y="19546"/>
                  </a:cubicBezTo>
                  <a:cubicBezTo>
                    <a:pt x="25196" y="15094"/>
                    <a:pt x="29190" y="11965"/>
                    <a:pt x="34436" y="7874"/>
                  </a:cubicBezTo>
                  <a:cubicBezTo>
                    <a:pt x="34436" y="12856"/>
                    <a:pt x="34436" y="16128"/>
                    <a:pt x="34436" y="20580"/>
                  </a:cubicBezTo>
                  <a:cubicBezTo>
                    <a:pt x="45674" y="14877"/>
                    <a:pt x="51065" y="631"/>
                    <a:pt x="65263" y="1882"/>
                  </a:cubicBezTo>
                  <a:cubicBezTo>
                    <a:pt x="61461" y="10979"/>
                    <a:pt x="58044" y="19522"/>
                    <a:pt x="54338" y="27944"/>
                  </a:cubicBezTo>
                  <a:cubicBezTo>
                    <a:pt x="51835" y="33623"/>
                    <a:pt x="54265" y="35188"/>
                    <a:pt x="59512" y="34899"/>
                  </a:cubicBezTo>
                  <a:lnTo>
                    <a:pt x="59584" y="34971"/>
                  </a:lnTo>
                  <a:cubicBezTo>
                    <a:pt x="54867" y="43851"/>
                    <a:pt x="50150" y="52706"/>
                    <a:pt x="45458" y="61586"/>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DA80BD70-AEF1-4D77-93C4-3BB511D3D883}"/>
                </a:ext>
              </a:extLst>
            </p:cNvPr>
            <p:cNvSpPr/>
            <p:nvPr/>
          </p:nvSpPr>
          <p:spPr>
            <a:xfrm>
              <a:off x="4338722" y="5662500"/>
              <a:ext cx="7219" cy="7219"/>
            </a:xfrm>
            <a:custGeom>
              <a:avLst/>
              <a:gdLst>
                <a:gd name="connsiteX0" fmla="*/ 1805 w 7219"/>
                <a:gd name="connsiteY0" fmla="*/ 5439 h 7219"/>
                <a:gd name="connsiteX1" fmla="*/ 4741 w 7219"/>
                <a:gd name="connsiteY1" fmla="*/ 1805 h 7219"/>
                <a:gd name="connsiteX2" fmla="*/ 5511 w 7219"/>
                <a:gd name="connsiteY2" fmla="*/ 2575 h 7219"/>
                <a:gd name="connsiteX3" fmla="*/ 1877 w 7219"/>
                <a:gd name="connsiteY3" fmla="*/ 5511 h 7219"/>
                <a:gd name="connsiteX4" fmla="*/ 1805 w 7219"/>
                <a:gd name="connsiteY4" fmla="*/ 5439 h 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7219">
                  <a:moveTo>
                    <a:pt x="1805" y="5439"/>
                  </a:moveTo>
                  <a:cubicBezTo>
                    <a:pt x="2791" y="4235"/>
                    <a:pt x="3754" y="3008"/>
                    <a:pt x="4741" y="1805"/>
                  </a:cubicBezTo>
                  <a:cubicBezTo>
                    <a:pt x="5005" y="2070"/>
                    <a:pt x="5270" y="2334"/>
                    <a:pt x="5511" y="2575"/>
                  </a:cubicBezTo>
                  <a:cubicBezTo>
                    <a:pt x="4308" y="3562"/>
                    <a:pt x="3080" y="4524"/>
                    <a:pt x="1877" y="5511"/>
                  </a:cubicBezTo>
                  <a:cubicBezTo>
                    <a:pt x="1877" y="5511"/>
                    <a:pt x="1805" y="5439"/>
                    <a:pt x="1805" y="5439"/>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51DE7E0-9F1D-49C3-9C51-747998C48924}"/>
                </a:ext>
              </a:extLst>
            </p:cNvPr>
            <p:cNvSpPr/>
            <p:nvPr/>
          </p:nvSpPr>
          <p:spPr>
            <a:xfrm>
              <a:off x="5642585" y="5572908"/>
              <a:ext cx="7219" cy="4813"/>
            </a:xfrm>
            <a:custGeom>
              <a:avLst/>
              <a:gdLst>
                <a:gd name="connsiteX0" fmla="*/ 7051 w 7219"/>
                <a:gd name="connsiteY0" fmla="*/ 3465 h 4812"/>
                <a:gd name="connsiteX1" fmla="*/ 1805 w 7219"/>
                <a:gd name="connsiteY1" fmla="*/ 3465 h 4812"/>
                <a:gd name="connsiteX2" fmla="*/ 2238 w 7219"/>
                <a:gd name="connsiteY2" fmla="*/ 1805 h 4812"/>
                <a:gd name="connsiteX3" fmla="*/ 6882 w 7219"/>
                <a:gd name="connsiteY3" fmla="*/ 3706 h 4812"/>
                <a:gd name="connsiteX4" fmla="*/ 7051 w 7219"/>
                <a:gd name="connsiteY4" fmla="*/ 346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4812">
                  <a:moveTo>
                    <a:pt x="7051" y="3465"/>
                  </a:moveTo>
                  <a:cubicBezTo>
                    <a:pt x="5294" y="3465"/>
                    <a:pt x="3562" y="3465"/>
                    <a:pt x="1805" y="3465"/>
                  </a:cubicBezTo>
                  <a:cubicBezTo>
                    <a:pt x="1949" y="2912"/>
                    <a:pt x="2094" y="2358"/>
                    <a:pt x="2238" y="1805"/>
                  </a:cubicBezTo>
                  <a:cubicBezTo>
                    <a:pt x="3778" y="2431"/>
                    <a:pt x="5342" y="3080"/>
                    <a:pt x="6882" y="3706"/>
                  </a:cubicBezTo>
                  <a:cubicBezTo>
                    <a:pt x="6882" y="3706"/>
                    <a:pt x="7051" y="3465"/>
                    <a:pt x="7051" y="3465"/>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6F36BEF-BF30-437F-8603-C691C19D8CEA}"/>
                </a:ext>
              </a:extLst>
            </p:cNvPr>
            <p:cNvSpPr/>
            <p:nvPr/>
          </p:nvSpPr>
          <p:spPr>
            <a:xfrm>
              <a:off x="6078201" y="5798489"/>
              <a:ext cx="7219" cy="4813"/>
            </a:xfrm>
            <a:custGeom>
              <a:avLst/>
              <a:gdLst>
                <a:gd name="connsiteX0" fmla="*/ 1805 w 7219"/>
                <a:gd name="connsiteY0" fmla="*/ 1973 h 4812"/>
                <a:gd name="connsiteX1" fmla="*/ 5655 w 7219"/>
                <a:gd name="connsiteY1" fmla="*/ 2647 h 4812"/>
                <a:gd name="connsiteX2" fmla="*/ 3778 w 7219"/>
                <a:gd name="connsiteY2" fmla="*/ 4861 h 4812"/>
                <a:gd name="connsiteX3" fmla="*/ 2045 w 7219"/>
                <a:gd name="connsiteY3" fmla="*/ 1805 h 4812"/>
                <a:gd name="connsiteX4" fmla="*/ 1805 w 7219"/>
                <a:gd name="connsiteY4" fmla="*/ 1973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4812">
                  <a:moveTo>
                    <a:pt x="1805" y="1973"/>
                  </a:moveTo>
                  <a:cubicBezTo>
                    <a:pt x="3080" y="2190"/>
                    <a:pt x="4380" y="2406"/>
                    <a:pt x="5655" y="2647"/>
                  </a:cubicBezTo>
                  <a:cubicBezTo>
                    <a:pt x="5029" y="3393"/>
                    <a:pt x="4404" y="4139"/>
                    <a:pt x="3778" y="4861"/>
                  </a:cubicBezTo>
                  <a:cubicBezTo>
                    <a:pt x="3200" y="3850"/>
                    <a:pt x="2623" y="2816"/>
                    <a:pt x="2045" y="1805"/>
                  </a:cubicBezTo>
                  <a:lnTo>
                    <a:pt x="1805" y="1973"/>
                  </a:lnTo>
                  <a:close/>
                </a:path>
              </a:pathLst>
            </a:custGeom>
            <a:solidFill>
              <a:srgbClr val="FDFDFD"/>
            </a:solidFill>
            <a:ln w="9525" cap="flat">
              <a:solidFill>
                <a:srgbClr val="603813"/>
              </a:solid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591F966-F7E6-4366-9D94-2BB6CEFADB9B}"/>
                </a:ext>
              </a:extLst>
            </p:cNvPr>
            <p:cNvSpPr/>
            <p:nvPr/>
          </p:nvSpPr>
          <p:spPr>
            <a:xfrm>
              <a:off x="6077511" y="5797237"/>
              <a:ext cx="2406" cy="4813"/>
            </a:xfrm>
            <a:custGeom>
              <a:avLst/>
              <a:gdLst>
                <a:gd name="connsiteX0" fmla="*/ 2735 w 2406"/>
                <a:gd name="connsiteY0" fmla="*/ 3056 h 4812"/>
                <a:gd name="connsiteX1" fmla="*/ 1821 w 2406"/>
                <a:gd name="connsiteY1" fmla="*/ 2455 h 4812"/>
                <a:gd name="connsiteX2" fmla="*/ 1989 w 2406"/>
                <a:gd name="connsiteY2" fmla="*/ 1805 h 4812"/>
                <a:gd name="connsiteX3" fmla="*/ 2471 w 2406"/>
                <a:gd name="connsiteY3" fmla="*/ 3225 h 4812"/>
                <a:gd name="connsiteX4" fmla="*/ 2735 w 2406"/>
                <a:gd name="connsiteY4" fmla="*/ 3056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 h="4812">
                  <a:moveTo>
                    <a:pt x="2735" y="3056"/>
                  </a:moveTo>
                  <a:cubicBezTo>
                    <a:pt x="2422" y="2864"/>
                    <a:pt x="2086" y="2719"/>
                    <a:pt x="1821" y="2455"/>
                  </a:cubicBezTo>
                  <a:cubicBezTo>
                    <a:pt x="1749" y="2382"/>
                    <a:pt x="1941" y="2021"/>
                    <a:pt x="1989" y="1805"/>
                  </a:cubicBezTo>
                  <a:cubicBezTo>
                    <a:pt x="2158" y="2286"/>
                    <a:pt x="2326" y="2743"/>
                    <a:pt x="2471" y="3225"/>
                  </a:cubicBezTo>
                  <a:cubicBezTo>
                    <a:pt x="2495" y="3225"/>
                    <a:pt x="2735" y="3056"/>
                    <a:pt x="2735" y="3056"/>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EAB692B-519D-49BC-8063-9BA54674211B}"/>
                </a:ext>
              </a:extLst>
            </p:cNvPr>
            <p:cNvSpPr/>
            <p:nvPr/>
          </p:nvSpPr>
          <p:spPr>
            <a:xfrm>
              <a:off x="5378213" y="5560274"/>
              <a:ext cx="2406" cy="2406"/>
            </a:xfrm>
            <a:custGeom>
              <a:avLst/>
              <a:gdLst>
                <a:gd name="connsiteX0" fmla="*/ 1805 w 2406"/>
                <a:gd name="connsiteY0" fmla="*/ 1829 h 2406"/>
                <a:gd name="connsiteX1" fmla="*/ 2816 w 2406"/>
                <a:gd name="connsiteY1" fmla="*/ 2382 h 2406"/>
                <a:gd name="connsiteX2" fmla="*/ 1829 w 2406"/>
                <a:gd name="connsiteY2" fmla="*/ 1805 h 2406"/>
                <a:gd name="connsiteX3" fmla="*/ 1805 w 2406"/>
                <a:gd name="connsiteY3" fmla="*/ 1829 h 2406"/>
              </a:gdLst>
              <a:ahLst/>
              <a:cxnLst>
                <a:cxn ang="0">
                  <a:pos x="connsiteX0" y="connsiteY0"/>
                </a:cxn>
                <a:cxn ang="0">
                  <a:pos x="connsiteX1" y="connsiteY1"/>
                </a:cxn>
                <a:cxn ang="0">
                  <a:pos x="connsiteX2" y="connsiteY2"/>
                </a:cxn>
                <a:cxn ang="0">
                  <a:pos x="connsiteX3" y="connsiteY3"/>
                </a:cxn>
              </a:cxnLst>
              <a:rect l="l" t="t" r="r" b="b"/>
              <a:pathLst>
                <a:path w="2406" h="2406">
                  <a:moveTo>
                    <a:pt x="1805" y="1829"/>
                  </a:moveTo>
                  <a:cubicBezTo>
                    <a:pt x="2142" y="2021"/>
                    <a:pt x="2479" y="2190"/>
                    <a:pt x="2816" y="2382"/>
                  </a:cubicBezTo>
                  <a:cubicBezTo>
                    <a:pt x="2479" y="2190"/>
                    <a:pt x="2142" y="1997"/>
                    <a:pt x="1829" y="1805"/>
                  </a:cubicBezTo>
                  <a:cubicBezTo>
                    <a:pt x="1829" y="1805"/>
                    <a:pt x="1805" y="1829"/>
                    <a:pt x="1805" y="1829"/>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A87CC35-E836-4663-80FF-433CCD3804F9}"/>
                </a:ext>
              </a:extLst>
            </p:cNvPr>
            <p:cNvSpPr/>
            <p:nvPr/>
          </p:nvSpPr>
          <p:spPr>
            <a:xfrm>
              <a:off x="4699834" y="5337100"/>
              <a:ext cx="4813" cy="4813"/>
            </a:xfrm>
            <a:custGeom>
              <a:avLst/>
              <a:gdLst>
                <a:gd name="connsiteX0" fmla="*/ 3297 w 4812"/>
                <a:gd name="connsiteY0" fmla="*/ 2455 h 4812"/>
                <a:gd name="connsiteX1" fmla="*/ 2527 w 4812"/>
                <a:gd name="connsiteY1" fmla="*/ 3056 h 4812"/>
                <a:gd name="connsiteX2" fmla="*/ 1805 w 4812"/>
                <a:gd name="connsiteY2" fmla="*/ 2406 h 4812"/>
                <a:gd name="connsiteX3" fmla="*/ 2575 w 4812"/>
                <a:gd name="connsiteY3" fmla="*/ 1805 h 4812"/>
                <a:gd name="connsiteX4" fmla="*/ 3297 w 4812"/>
                <a:gd name="connsiteY4" fmla="*/ 245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297" y="2455"/>
                  </a:moveTo>
                  <a:cubicBezTo>
                    <a:pt x="3032" y="2671"/>
                    <a:pt x="2767" y="3056"/>
                    <a:pt x="2527" y="3056"/>
                  </a:cubicBezTo>
                  <a:cubicBezTo>
                    <a:pt x="2286" y="3056"/>
                    <a:pt x="2045" y="2647"/>
                    <a:pt x="1805" y="2406"/>
                  </a:cubicBezTo>
                  <a:cubicBezTo>
                    <a:pt x="2070" y="2190"/>
                    <a:pt x="2334" y="1805"/>
                    <a:pt x="2575" y="1805"/>
                  </a:cubicBezTo>
                  <a:cubicBezTo>
                    <a:pt x="2816" y="1805"/>
                    <a:pt x="3056" y="2214"/>
                    <a:pt x="3297" y="2455"/>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916B9D3-CB6E-444A-A7C8-F8A29B18C00A}"/>
                </a:ext>
              </a:extLst>
            </p:cNvPr>
            <p:cNvSpPr/>
            <p:nvPr/>
          </p:nvSpPr>
          <p:spPr>
            <a:xfrm>
              <a:off x="4723706" y="5336471"/>
              <a:ext cx="4813" cy="4813"/>
            </a:xfrm>
            <a:custGeom>
              <a:avLst/>
              <a:gdLst>
                <a:gd name="connsiteX0" fmla="*/ 1805 w 4812"/>
                <a:gd name="connsiteY0" fmla="*/ 1904 h 4812"/>
                <a:gd name="connsiteX1" fmla="*/ 3104 w 4812"/>
                <a:gd name="connsiteY1" fmla="*/ 2698 h 4812"/>
                <a:gd name="connsiteX2" fmla="*/ 2310 w 4812"/>
                <a:gd name="connsiteY2" fmla="*/ 3204 h 4812"/>
                <a:gd name="connsiteX3" fmla="*/ 1949 w 4812"/>
                <a:gd name="connsiteY3" fmla="*/ 1808 h 4812"/>
                <a:gd name="connsiteX4" fmla="*/ 1805 w 4812"/>
                <a:gd name="connsiteY4" fmla="*/ 1904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1805" y="1904"/>
                  </a:moveTo>
                  <a:cubicBezTo>
                    <a:pt x="2238" y="2169"/>
                    <a:pt x="2671" y="2434"/>
                    <a:pt x="3104" y="2698"/>
                  </a:cubicBezTo>
                  <a:cubicBezTo>
                    <a:pt x="2840" y="2867"/>
                    <a:pt x="2575" y="3035"/>
                    <a:pt x="2310" y="3204"/>
                  </a:cubicBezTo>
                  <a:cubicBezTo>
                    <a:pt x="2190" y="2747"/>
                    <a:pt x="2070" y="2265"/>
                    <a:pt x="1949" y="1808"/>
                  </a:cubicBezTo>
                  <a:cubicBezTo>
                    <a:pt x="1925" y="1784"/>
                    <a:pt x="1805" y="1904"/>
                    <a:pt x="1805" y="1904"/>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8C1833C-4353-48E8-911B-7495A713B38D}"/>
                </a:ext>
              </a:extLst>
            </p:cNvPr>
            <p:cNvSpPr/>
            <p:nvPr/>
          </p:nvSpPr>
          <p:spPr>
            <a:xfrm>
              <a:off x="5996340" y="6288153"/>
              <a:ext cx="139574" cy="120322"/>
            </a:xfrm>
            <a:custGeom>
              <a:avLst/>
              <a:gdLst>
                <a:gd name="connsiteX0" fmla="*/ 30412 w 139574"/>
                <a:gd name="connsiteY0" fmla="*/ 1805 h 120322"/>
                <a:gd name="connsiteX1" fmla="*/ 83594 w 139574"/>
                <a:gd name="connsiteY1" fmla="*/ 42883 h 120322"/>
                <a:gd name="connsiteX2" fmla="*/ 132469 w 139574"/>
                <a:gd name="connsiteY2" fmla="*/ 91854 h 120322"/>
                <a:gd name="connsiteX3" fmla="*/ 137643 w 139574"/>
                <a:gd name="connsiteY3" fmla="*/ 109782 h 120322"/>
                <a:gd name="connsiteX4" fmla="*/ 122579 w 139574"/>
                <a:gd name="connsiteY4" fmla="*/ 118060 h 120322"/>
                <a:gd name="connsiteX5" fmla="*/ 61647 w 139574"/>
                <a:gd name="connsiteY5" fmla="*/ 110528 h 120322"/>
                <a:gd name="connsiteX6" fmla="*/ 23650 w 139574"/>
                <a:gd name="connsiteY6" fmla="*/ 98785 h 120322"/>
                <a:gd name="connsiteX7" fmla="*/ 5842 w 139574"/>
                <a:gd name="connsiteY7" fmla="*/ 66827 h 120322"/>
                <a:gd name="connsiteX8" fmla="*/ 26080 w 139574"/>
                <a:gd name="connsiteY8" fmla="*/ 9481 h 120322"/>
                <a:gd name="connsiteX9" fmla="*/ 30412 w 139574"/>
                <a:gd name="connsiteY9" fmla="*/ 1805 h 12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574" h="120322">
                  <a:moveTo>
                    <a:pt x="30412" y="1805"/>
                  </a:moveTo>
                  <a:cubicBezTo>
                    <a:pt x="48677" y="15762"/>
                    <a:pt x="67014" y="28300"/>
                    <a:pt x="83594" y="42883"/>
                  </a:cubicBezTo>
                  <a:cubicBezTo>
                    <a:pt x="100897" y="58092"/>
                    <a:pt x="116876" y="74865"/>
                    <a:pt x="132469" y="91854"/>
                  </a:cubicBezTo>
                  <a:cubicBezTo>
                    <a:pt x="136392" y="96138"/>
                    <a:pt x="139135" y="104608"/>
                    <a:pt x="137643" y="109782"/>
                  </a:cubicBezTo>
                  <a:cubicBezTo>
                    <a:pt x="136512" y="113777"/>
                    <a:pt x="128017" y="117772"/>
                    <a:pt x="122579" y="118060"/>
                  </a:cubicBezTo>
                  <a:cubicBezTo>
                    <a:pt x="101980" y="119143"/>
                    <a:pt x="81428" y="119600"/>
                    <a:pt x="61647" y="110528"/>
                  </a:cubicBezTo>
                  <a:cubicBezTo>
                    <a:pt x="49711" y="105041"/>
                    <a:pt x="36139" y="103237"/>
                    <a:pt x="23650" y="98785"/>
                  </a:cubicBezTo>
                  <a:cubicBezTo>
                    <a:pt x="1631" y="90940"/>
                    <a:pt x="-2581" y="87450"/>
                    <a:pt x="5842" y="66827"/>
                  </a:cubicBezTo>
                  <a:cubicBezTo>
                    <a:pt x="13494" y="48081"/>
                    <a:pt x="19342" y="28613"/>
                    <a:pt x="26080" y="9481"/>
                  </a:cubicBezTo>
                  <a:cubicBezTo>
                    <a:pt x="26826" y="7364"/>
                    <a:pt x="28294" y="5511"/>
                    <a:pt x="30412" y="1805"/>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621879-A9B9-44B5-BD46-014AEF8684A5}"/>
                </a:ext>
              </a:extLst>
            </p:cNvPr>
            <p:cNvSpPr/>
            <p:nvPr/>
          </p:nvSpPr>
          <p:spPr>
            <a:xfrm>
              <a:off x="4070427" y="5771103"/>
              <a:ext cx="110697" cy="129948"/>
            </a:xfrm>
            <a:custGeom>
              <a:avLst/>
              <a:gdLst>
                <a:gd name="connsiteX0" fmla="*/ 34244 w 110696"/>
                <a:gd name="connsiteY0" fmla="*/ 47431 h 129948"/>
                <a:gd name="connsiteX1" fmla="*/ 23872 w 110696"/>
                <a:gd name="connsiteY1" fmla="*/ 18361 h 129948"/>
                <a:gd name="connsiteX2" fmla="*/ 18024 w 110696"/>
                <a:gd name="connsiteY2" fmla="*/ 1805 h 129948"/>
                <a:gd name="connsiteX3" fmla="*/ 23270 w 110696"/>
                <a:gd name="connsiteY3" fmla="*/ 3754 h 129948"/>
                <a:gd name="connsiteX4" fmla="*/ 79317 w 110696"/>
                <a:gd name="connsiteY4" fmla="*/ 45819 h 129948"/>
                <a:gd name="connsiteX5" fmla="*/ 104969 w 110696"/>
                <a:gd name="connsiteY5" fmla="*/ 50848 h 129948"/>
                <a:gd name="connsiteX6" fmla="*/ 47551 w 110696"/>
                <a:gd name="connsiteY6" fmla="*/ 130189 h 129948"/>
                <a:gd name="connsiteX7" fmla="*/ 2599 w 110696"/>
                <a:gd name="connsiteY7" fmla="*/ 77391 h 129948"/>
                <a:gd name="connsiteX8" fmla="*/ 42209 w 110696"/>
                <a:gd name="connsiteY8" fmla="*/ 77584 h 129948"/>
                <a:gd name="connsiteX9" fmla="*/ 44086 w 110696"/>
                <a:gd name="connsiteY9" fmla="*/ 66081 h 129948"/>
                <a:gd name="connsiteX10" fmla="*/ 34244 w 110696"/>
                <a:gd name="connsiteY10" fmla="*/ 47431 h 12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96" h="129948">
                  <a:moveTo>
                    <a:pt x="34244" y="47431"/>
                  </a:moveTo>
                  <a:cubicBezTo>
                    <a:pt x="30778" y="37733"/>
                    <a:pt x="27337" y="28059"/>
                    <a:pt x="23872" y="18361"/>
                  </a:cubicBezTo>
                  <a:cubicBezTo>
                    <a:pt x="21899" y="12850"/>
                    <a:pt x="19973" y="7316"/>
                    <a:pt x="18024" y="1805"/>
                  </a:cubicBezTo>
                  <a:cubicBezTo>
                    <a:pt x="19781" y="2431"/>
                    <a:pt x="21826" y="2695"/>
                    <a:pt x="23270" y="3754"/>
                  </a:cubicBezTo>
                  <a:cubicBezTo>
                    <a:pt x="42017" y="17687"/>
                    <a:pt x="60739" y="31645"/>
                    <a:pt x="79317" y="45819"/>
                  </a:cubicBezTo>
                  <a:cubicBezTo>
                    <a:pt x="87162" y="51811"/>
                    <a:pt x="95512" y="53760"/>
                    <a:pt x="104969" y="50848"/>
                  </a:cubicBezTo>
                  <a:cubicBezTo>
                    <a:pt x="121814" y="89857"/>
                    <a:pt x="90025" y="133510"/>
                    <a:pt x="47551" y="130189"/>
                  </a:cubicBezTo>
                  <a:cubicBezTo>
                    <a:pt x="24594" y="128384"/>
                    <a:pt x="-3273" y="93563"/>
                    <a:pt x="2599" y="77391"/>
                  </a:cubicBezTo>
                  <a:cubicBezTo>
                    <a:pt x="16243" y="90723"/>
                    <a:pt x="32174" y="91060"/>
                    <a:pt x="42209" y="77584"/>
                  </a:cubicBezTo>
                  <a:cubicBezTo>
                    <a:pt x="44327" y="74744"/>
                    <a:pt x="45241" y="69354"/>
                    <a:pt x="44086" y="66081"/>
                  </a:cubicBezTo>
                  <a:cubicBezTo>
                    <a:pt x="41776" y="59512"/>
                    <a:pt x="37637" y="53616"/>
                    <a:pt x="34244" y="47431"/>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1C4419A6-D825-45A3-91A0-057F37CF97FD}"/>
                </a:ext>
              </a:extLst>
            </p:cNvPr>
            <p:cNvSpPr/>
            <p:nvPr/>
          </p:nvSpPr>
          <p:spPr>
            <a:xfrm>
              <a:off x="4005645" y="5696819"/>
              <a:ext cx="170858" cy="127542"/>
            </a:xfrm>
            <a:custGeom>
              <a:avLst/>
              <a:gdLst>
                <a:gd name="connsiteX0" fmla="*/ 169751 w 170858"/>
                <a:gd name="connsiteY0" fmla="*/ 125132 h 127541"/>
                <a:gd name="connsiteX1" fmla="*/ 144098 w 170858"/>
                <a:gd name="connsiteY1" fmla="*/ 120103 h 127541"/>
                <a:gd name="connsiteX2" fmla="*/ 88052 w 170858"/>
                <a:gd name="connsiteY2" fmla="*/ 78038 h 127541"/>
                <a:gd name="connsiteX3" fmla="*/ 82806 w 170858"/>
                <a:gd name="connsiteY3" fmla="*/ 76089 h 127541"/>
                <a:gd name="connsiteX4" fmla="*/ 1805 w 170858"/>
                <a:gd name="connsiteY4" fmla="*/ 5676 h 127541"/>
                <a:gd name="connsiteX5" fmla="*/ 63988 w 170858"/>
                <a:gd name="connsiteY5" fmla="*/ 9478 h 127541"/>
                <a:gd name="connsiteX6" fmla="*/ 137023 w 170858"/>
                <a:gd name="connsiteY6" fmla="*/ 72094 h 127541"/>
                <a:gd name="connsiteX7" fmla="*/ 169751 w 170858"/>
                <a:gd name="connsiteY7" fmla="*/ 125132 h 12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58" h="127541">
                  <a:moveTo>
                    <a:pt x="169751" y="125132"/>
                  </a:moveTo>
                  <a:cubicBezTo>
                    <a:pt x="160294" y="128020"/>
                    <a:pt x="151943" y="126095"/>
                    <a:pt x="144098" y="120103"/>
                  </a:cubicBezTo>
                  <a:cubicBezTo>
                    <a:pt x="125520" y="105929"/>
                    <a:pt x="106798" y="91971"/>
                    <a:pt x="88052" y="78038"/>
                  </a:cubicBezTo>
                  <a:cubicBezTo>
                    <a:pt x="86608" y="76979"/>
                    <a:pt x="84563" y="76715"/>
                    <a:pt x="82806" y="76089"/>
                  </a:cubicBezTo>
                  <a:cubicBezTo>
                    <a:pt x="66250" y="41965"/>
                    <a:pt x="38070" y="20837"/>
                    <a:pt x="1805" y="5676"/>
                  </a:cubicBezTo>
                  <a:cubicBezTo>
                    <a:pt x="24618" y="-340"/>
                    <a:pt x="44495" y="454"/>
                    <a:pt x="63988" y="9478"/>
                  </a:cubicBezTo>
                  <a:cubicBezTo>
                    <a:pt x="94237" y="23460"/>
                    <a:pt x="117050" y="46538"/>
                    <a:pt x="137023" y="72094"/>
                  </a:cubicBezTo>
                  <a:cubicBezTo>
                    <a:pt x="149729" y="88362"/>
                    <a:pt x="158970" y="107373"/>
                    <a:pt x="169751" y="125132"/>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DF818F63-F648-4063-88D2-9E6C96DF9CF7}"/>
                </a:ext>
              </a:extLst>
            </p:cNvPr>
            <p:cNvSpPr/>
            <p:nvPr/>
          </p:nvSpPr>
          <p:spPr>
            <a:xfrm>
              <a:off x="4071221" y="5816730"/>
              <a:ext cx="43316" cy="43316"/>
            </a:xfrm>
            <a:custGeom>
              <a:avLst/>
              <a:gdLst>
                <a:gd name="connsiteX0" fmla="*/ 33450 w 43316"/>
                <a:gd name="connsiteY0" fmla="*/ 1805 h 43316"/>
                <a:gd name="connsiteX1" fmla="*/ 43292 w 43316"/>
                <a:gd name="connsiteY1" fmla="*/ 20431 h 43316"/>
                <a:gd name="connsiteX2" fmla="*/ 41415 w 43316"/>
                <a:gd name="connsiteY2" fmla="*/ 31934 h 43316"/>
                <a:gd name="connsiteX3" fmla="*/ 1805 w 43316"/>
                <a:gd name="connsiteY3" fmla="*/ 31741 h 43316"/>
                <a:gd name="connsiteX4" fmla="*/ 17326 w 43316"/>
                <a:gd name="connsiteY4" fmla="*/ 12706 h 43316"/>
                <a:gd name="connsiteX5" fmla="*/ 33450 w 43316"/>
                <a:gd name="connsiteY5" fmla="*/ 1805 h 4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6" h="43316">
                  <a:moveTo>
                    <a:pt x="33450" y="1805"/>
                  </a:moveTo>
                  <a:cubicBezTo>
                    <a:pt x="36843" y="7989"/>
                    <a:pt x="40958" y="13885"/>
                    <a:pt x="43292" y="20431"/>
                  </a:cubicBezTo>
                  <a:cubicBezTo>
                    <a:pt x="44447" y="23728"/>
                    <a:pt x="43533" y="29094"/>
                    <a:pt x="41415" y="31934"/>
                  </a:cubicBezTo>
                  <a:cubicBezTo>
                    <a:pt x="31356" y="45386"/>
                    <a:pt x="15425" y="45049"/>
                    <a:pt x="1805" y="31741"/>
                  </a:cubicBezTo>
                  <a:cubicBezTo>
                    <a:pt x="2623" y="21826"/>
                    <a:pt x="9193" y="16917"/>
                    <a:pt x="17326" y="12706"/>
                  </a:cubicBezTo>
                  <a:cubicBezTo>
                    <a:pt x="23054" y="9770"/>
                    <a:pt x="28107" y="5511"/>
                    <a:pt x="33450" y="1805"/>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FAE066E8-970F-4AE4-A0EB-1BBDBD85EC41}"/>
                </a:ext>
              </a:extLst>
            </p:cNvPr>
            <p:cNvSpPr/>
            <p:nvPr/>
          </p:nvSpPr>
          <p:spPr>
            <a:xfrm>
              <a:off x="5050945" y="6603374"/>
              <a:ext cx="31284" cy="62568"/>
            </a:xfrm>
            <a:custGeom>
              <a:avLst/>
              <a:gdLst>
                <a:gd name="connsiteX0" fmla="*/ 2445 w 31283"/>
                <a:gd name="connsiteY0" fmla="*/ 1805 h 62567"/>
                <a:gd name="connsiteX1" fmla="*/ 28314 w 31283"/>
                <a:gd name="connsiteY1" fmla="*/ 40476 h 62567"/>
                <a:gd name="connsiteX2" fmla="*/ 15752 w 31283"/>
                <a:gd name="connsiteY2" fmla="*/ 62977 h 62567"/>
                <a:gd name="connsiteX3" fmla="*/ 2445 w 31283"/>
                <a:gd name="connsiteY3" fmla="*/ 1805 h 62567"/>
              </a:gdLst>
              <a:ahLst/>
              <a:cxnLst>
                <a:cxn ang="0">
                  <a:pos x="connsiteX0" y="connsiteY0"/>
                </a:cxn>
                <a:cxn ang="0">
                  <a:pos x="connsiteX1" y="connsiteY1"/>
                </a:cxn>
                <a:cxn ang="0">
                  <a:pos x="connsiteX2" y="connsiteY2"/>
                </a:cxn>
                <a:cxn ang="0">
                  <a:pos x="connsiteX3" y="connsiteY3"/>
                </a:cxn>
              </a:cxnLst>
              <a:rect l="l" t="t" r="r" b="b"/>
              <a:pathLst>
                <a:path w="31283" h="62567">
                  <a:moveTo>
                    <a:pt x="2445" y="1805"/>
                  </a:moveTo>
                  <a:cubicBezTo>
                    <a:pt x="10867" y="14366"/>
                    <a:pt x="19627" y="27385"/>
                    <a:pt x="28314" y="40476"/>
                  </a:cubicBezTo>
                  <a:cubicBezTo>
                    <a:pt x="31876" y="45843"/>
                    <a:pt x="27183" y="54530"/>
                    <a:pt x="15752" y="62977"/>
                  </a:cubicBezTo>
                  <a:cubicBezTo>
                    <a:pt x="1049" y="43701"/>
                    <a:pt x="905" y="22067"/>
                    <a:pt x="2445" y="1805"/>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FC39EBB-8DFF-4754-A02E-B5DC246E75C5}"/>
                </a:ext>
              </a:extLst>
            </p:cNvPr>
            <p:cNvSpPr/>
            <p:nvPr/>
          </p:nvSpPr>
          <p:spPr>
            <a:xfrm>
              <a:off x="4494923" y="6633791"/>
              <a:ext cx="26471" cy="62568"/>
            </a:xfrm>
            <a:custGeom>
              <a:avLst/>
              <a:gdLst>
                <a:gd name="connsiteX0" fmla="*/ 26713 w 26470"/>
                <a:gd name="connsiteY0" fmla="*/ 1805 h 62567"/>
                <a:gd name="connsiteX1" fmla="*/ 20432 w 26470"/>
                <a:gd name="connsiteY1" fmla="*/ 50343 h 62567"/>
                <a:gd name="connsiteX2" fmla="*/ 2168 w 26470"/>
                <a:gd name="connsiteY2" fmla="*/ 61653 h 62567"/>
                <a:gd name="connsiteX3" fmla="*/ 26713 w 26470"/>
                <a:gd name="connsiteY3" fmla="*/ 1805 h 62567"/>
              </a:gdLst>
              <a:ahLst/>
              <a:cxnLst>
                <a:cxn ang="0">
                  <a:pos x="connsiteX0" y="connsiteY0"/>
                </a:cxn>
                <a:cxn ang="0">
                  <a:pos x="connsiteX1" y="connsiteY1"/>
                </a:cxn>
                <a:cxn ang="0">
                  <a:pos x="connsiteX2" y="connsiteY2"/>
                </a:cxn>
                <a:cxn ang="0">
                  <a:pos x="connsiteX3" y="connsiteY3"/>
                </a:cxn>
              </a:cxnLst>
              <a:rect l="l" t="t" r="r" b="b"/>
              <a:pathLst>
                <a:path w="26470" h="62567">
                  <a:moveTo>
                    <a:pt x="26713" y="1805"/>
                  </a:moveTo>
                  <a:cubicBezTo>
                    <a:pt x="24596" y="20310"/>
                    <a:pt x="24235" y="35760"/>
                    <a:pt x="20432" y="50343"/>
                  </a:cubicBezTo>
                  <a:cubicBezTo>
                    <a:pt x="19037" y="55685"/>
                    <a:pt x="9435" y="58862"/>
                    <a:pt x="2168" y="61653"/>
                  </a:cubicBezTo>
                  <a:cubicBezTo>
                    <a:pt x="-744" y="37204"/>
                    <a:pt x="14465" y="21899"/>
                    <a:pt x="26713" y="1805"/>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B2D4113-63D6-4877-BB95-A59DAC366D33}"/>
                </a:ext>
              </a:extLst>
            </p:cNvPr>
            <p:cNvSpPr/>
            <p:nvPr/>
          </p:nvSpPr>
          <p:spPr>
            <a:xfrm>
              <a:off x="4033295" y="5993422"/>
              <a:ext cx="28877" cy="31284"/>
            </a:xfrm>
            <a:custGeom>
              <a:avLst/>
              <a:gdLst>
                <a:gd name="connsiteX0" fmla="*/ 25557 w 28877"/>
                <a:gd name="connsiteY0" fmla="*/ 18567 h 31283"/>
                <a:gd name="connsiteX1" fmla="*/ 1805 w 28877"/>
                <a:gd name="connsiteY1" fmla="*/ 31874 h 31283"/>
                <a:gd name="connsiteX2" fmla="*/ 3177 w 28877"/>
                <a:gd name="connsiteY2" fmla="*/ 22345 h 31283"/>
                <a:gd name="connsiteX3" fmla="*/ 18674 w 28877"/>
                <a:gd name="connsiteY3" fmla="*/ 1842 h 31283"/>
                <a:gd name="connsiteX4" fmla="*/ 28083 w 28877"/>
                <a:gd name="connsiteY4" fmla="*/ 11275 h 31283"/>
                <a:gd name="connsiteX5" fmla="*/ 28059 w 28877"/>
                <a:gd name="connsiteY5" fmla="*/ 11516 h 31283"/>
                <a:gd name="connsiteX6" fmla="*/ 25773 w 28877"/>
                <a:gd name="connsiteY6" fmla="*/ 18518 h 31283"/>
                <a:gd name="connsiteX7" fmla="*/ 25557 w 28877"/>
                <a:gd name="connsiteY7" fmla="*/ 18567 h 3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77" h="31283">
                  <a:moveTo>
                    <a:pt x="25557" y="18567"/>
                  </a:moveTo>
                  <a:cubicBezTo>
                    <a:pt x="18337" y="22609"/>
                    <a:pt x="11118" y="26652"/>
                    <a:pt x="1805" y="31874"/>
                  </a:cubicBezTo>
                  <a:cubicBezTo>
                    <a:pt x="2695" y="26147"/>
                    <a:pt x="3586" y="24101"/>
                    <a:pt x="3177" y="22345"/>
                  </a:cubicBezTo>
                  <a:cubicBezTo>
                    <a:pt x="337" y="10336"/>
                    <a:pt x="6497" y="2491"/>
                    <a:pt x="18674" y="1842"/>
                  </a:cubicBezTo>
                  <a:cubicBezTo>
                    <a:pt x="26014" y="1457"/>
                    <a:pt x="29022" y="4056"/>
                    <a:pt x="28083" y="11275"/>
                  </a:cubicBezTo>
                  <a:lnTo>
                    <a:pt x="28059" y="11516"/>
                  </a:lnTo>
                  <a:cubicBezTo>
                    <a:pt x="27289" y="13850"/>
                    <a:pt x="26519" y="16184"/>
                    <a:pt x="25773" y="18518"/>
                  </a:cubicBezTo>
                  <a:lnTo>
                    <a:pt x="25557" y="18567"/>
                  </a:lnTo>
                  <a:close/>
                </a:path>
              </a:pathLst>
            </a:custGeom>
            <a:solidFill>
              <a:srgbClr val="664532"/>
            </a:solidFill>
            <a:ln w="9525" cap="flat">
              <a:solidFill>
                <a:srgbClr val="603813"/>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B643DC8-DA3A-4368-AC10-2D51A88C3477}"/>
                </a:ext>
              </a:extLst>
            </p:cNvPr>
            <p:cNvSpPr/>
            <p:nvPr/>
          </p:nvSpPr>
          <p:spPr>
            <a:xfrm>
              <a:off x="4038204" y="5989368"/>
              <a:ext cx="38503" cy="40910"/>
            </a:xfrm>
            <a:custGeom>
              <a:avLst/>
              <a:gdLst>
                <a:gd name="connsiteX0" fmla="*/ 23174 w 38503"/>
                <a:gd name="connsiteY0" fmla="*/ 15305 h 40909"/>
                <a:gd name="connsiteX1" fmla="*/ 30634 w 38503"/>
                <a:gd name="connsiteY1" fmla="*/ 1805 h 40909"/>
                <a:gd name="connsiteX2" fmla="*/ 34196 w 38503"/>
                <a:gd name="connsiteY2" fmla="*/ 25508 h 40909"/>
                <a:gd name="connsiteX3" fmla="*/ 1805 w 38503"/>
                <a:gd name="connsiteY3" fmla="*/ 41271 h 40909"/>
                <a:gd name="connsiteX4" fmla="*/ 20647 w 38503"/>
                <a:gd name="connsiteY4" fmla="*/ 22597 h 40909"/>
                <a:gd name="connsiteX5" fmla="*/ 20864 w 38503"/>
                <a:gd name="connsiteY5" fmla="*/ 22524 h 40909"/>
                <a:gd name="connsiteX6" fmla="*/ 23150 w 38503"/>
                <a:gd name="connsiteY6" fmla="*/ 15522 h 40909"/>
                <a:gd name="connsiteX7" fmla="*/ 23174 w 38503"/>
                <a:gd name="connsiteY7" fmla="*/ 15305 h 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03" h="40909">
                  <a:moveTo>
                    <a:pt x="23174" y="15305"/>
                  </a:moveTo>
                  <a:cubicBezTo>
                    <a:pt x="25557" y="11022"/>
                    <a:pt x="27915" y="6714"/>
                    <a:pt x="30634" y="1805"/>
                  </a:cubicBezTo>
                  <a:cubicBezTo>
                    <a:pt x="41439" y="8134"/>
                    <a:pt x="36241" y="17904"/>
                    <a:pt x="34196" y="25508"/>
                  </a:cubicBezTo>
                  <a:cubicBezTo>
                    <a:pt x="31236" y="36458"/>
                    <a:pt x="17615" y="42209"/>
                    <a:pt x="1805" y="41271"/>
                  </a:cubicBezTo>
                  <a:cubicBezTo>
                    <a:pt x="7556" y="34508"/>
                    <a:pt x="22765" y="37276"/>
                    <a:pt x="20647" y="22597"/>
                  </a:cubicBezTo>
                  <a:cubicBezTo>
                    <a:pt x="20647" y="22597"/>
                    <a:pt x="20864" y="22524"/>
                    <a:pt x="20864" y="22524"/>
                  </a:cubicBezTo>
                  <a:cubicBezTo>
                    <a:pt x="21634" y="20190"/>
                    <a:pt x="22380" y="17856"/>
                    <a:pt x="23150" y="15522"/>
                  </a:cubicBezTo>
                  <a:cubicBezTo>
                    <a:pt x="23150" y="15546"/>
                    <a:pt x="23174" y="15305"/>
                    <a:pt x="23174" y="15305"/>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C6AB661F-1BA0-4467-A7B5-37E107143C46}"/>
                </a:ext>
              </a:extLst>
            </p:cNvPr>
            <p:cNvSpPr/>
            <p:nvPr/>
          </p:nvSpPr>
          <p:spPr>
            <a:xfrm>
              <a:off x="4209062" y="5803162"/>
              <a:ext cx="50535" cy="40910"/>
            </a:xfrm>
            <a:custGeom>
              <a:avLst/>
              <a:gdLst>
                <a:gd name="connsiteX0" fmla="*/ 1805 w 50535"/>
                <a:gd name="connsiteY0" fmla="*/ 6950 h 40909"/>
                <a:gd name="connsiteX1" fmla="*/ 44231 w 50535"/>
                <a:gd name="connsiteY1" fmla="*/ 4182 h 40909"/>
                <a:gd name="connsiteX2" fmla="*/ 49236 w 50535"/>
                <a:gd name="connsiteY2" fmla="*/ 9549 h 40909"/>
                <a:gd name="connsiteX3" fmla="*/ 47383 w 50535"/>
                <a:gd name="connsiteY3" fmla="*/ 39220 h 40909"/>
                <a:gd name="connsiteX4" fmla="*/ 43749 w 50535"/>
                <a:gd name="connsiteY4" fmla="*/ 38955 h 40909"/>
                <a:gd name="connsiteX5" fmla="*/ 44471 w 50535"/>
                <a:gd name="connsiteY5" fmla="*/ 18886 h 40909"/>
                <a:gd name="connsiteX6" fmla="*/ 36963 w 50535"/>
                <a:gd name="connsiteY6" fmla="*/ 9524 h 40909"/>
                <a:gd name="connsiteX7" fmla="*/ 1805 w 50535"/>
                <a:gd name="connsiteY7" fmla="*/ 6950 h 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35" h="40909">
                  <a:moveTo>
                    <a:pt x="1805" y="6950"/>
                  </a:moveTo>
                  <a:cubicBezTo>
                    <a:pt x="16653" y="1992"/>
                    <a:pt x="30225" y="-246"/>
                    <a:pt x="44231" y="4182"/>
                  </a:cubicBezTo>
                  <a:cubicBezTo>
                    <a:pt x="46348" y="4856"/>
                    <a:pt x="49284" y="7744"/>
                    <a:pt x="49236" y="9549"/>
                  </a:cubicBezTo>
                  <a:cubicBezTo>
                    <a:pt x="49068" y="19439"/>
                    <a:pt x="48081" y="29330"/>
                    <a:pt x="47383" y="39220"/>
                  </a:cubicBezTo>
                  <a:cubicBezTo>
                    <a:pt x="46180" y="39124"/>
                    <a:pt x="44953" y="39052"/>
                    <a:pt x="43749" y="38955"/>
                  </a:cubicBezTo>
                  <a:cubicBezTo>
                    <a:pt x="44110" y="32241"/>
                    <a:pt x="45410" y="25407"/>
                    <a:pt x="44471" y="18886"/>
                  </a:cubicBezTo>
                  <a:cubicBezTo>
                    <a:pt x="43966" y="15348"/>
                    <a:pt x="39995" y="10030"/>
                    <a:pt x="36963" y="9524"/>
                  </a:cubicBezTo>
                  <a:cubicBezTo>
                    <a:pt x="25966" y="7792"/>
                    <a:pt x="14703" y="7744"/>
                    <a:pt x="1805" y="6950"/>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B757F521-6CB5-4F17-8083-241241125443}"/>
                </a:ext>
              </a:extLst>
            </p:cNvPr>
            <p:cNvSpPr/>
            <p:nvPr/>
          </p:nvSpPr>
          <p:spPr>
            <a:xfrm>
              <a:off x="4487946" y="6610617"/>
              <a:ext cx="21658" cy="36097"/>
            </a:xfrm>
            <a:custGeom>
              <a:avLst/>
              <a:gdLst>
                <a:gd name="connsiteX0" fmla="*/ 1805 w 21658"/>
                <a:gd name="connsiteY0" fmla="*/ 7797 h 36096"/>
                <a:gd name="connsiteX1" fmla="*/ 8976 w 21658"/>
                <a:gd name="connsiteY1" fmla="*/ 1805 h 36096"/>
                <a:gd name="connsiteX2" fmla="*/ 13765 w 21658"/>
                <a:gd name="connsiteY2" fmla="*/ 18746 h 36096"/>
                <a:gd name="connsiteX3" fmla="*/ 21466 w 21658"/>
                <a:gd name="connsiteY3" fmla="*/ 12465 h 36096"/>
                <a:gd name="connsiteX4" fmla="*/ 16605 w 21658"/>
                <a:gd name="connsiteY4" fmla="*/ 35880 h 36096"/>
                <a:gd name="connsiteX5" fmla="*/ 7941 w 21658"/>
                <a:gd name="connsiteY5" fmla="*/ 35880 h 36096"/>
                <a:gd name="connsiteX6" fmla="*/ 1805 w 21658"/>
                <a:gd name="connsiteY6" fmla="*/ 7797 h 36096"/>
                <a:gd name="connsiteX7" fmla="*/ 1805 w 21658"/>
                <a:gd name="connsiteY7" fmla="*/ 7797 h 3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58" h="36096">
                  <a:moveTo>
                    <a:pt x="1805" y="7797"/>
                  </a:moveTo>
                  <a:cubicBezTo>
                    <a:pt x="3971" y="5968"/>
                    <a:pt x="6161" y="4163"/>
                    <a:pt x="8976" y="1805"/>
                  </a:cubicBezTo>
                  <a:cubicBezTo>
                    <a:pt x="10901" y="8591"/>
                    <a:pt x="12249" y="13356"/>
                    <a:pt x="13765" y="18746"/>
                  </a:cubicBezTo>
                  <a:cubicBezTo>
                    <a:pt x="16268" y="16701"/>
                    <a:pt x="17904" y="15377"/>
                    <a:pt x="21466" y="12465"/>
                  </a:cubicBezTo>
                  <a:cubicBezTo>
                    <a:pt x="19588" y="21490"/>
                    <a:pt x="18169" y="28324"/>
                    <a:pt x="16605" y="35880"/>
                  </a:cubicBezTo>
                  <a:cubicBezTo>
                    <a:pt x="14174" y="35880"/>
                    <a:pt x="11214" y="35880"/>
                    <a:pt x="7941" y="35880"/>
                  </a:cubicBezTo>
                  <a:cubicBezTo>
                    <a:pt x="13067" y="24425"/>
                    <a:pt x="11022" y="15257"/>
                    <a:pt x="1805" y="7797"/>
                  </a:cubicBezTo>
                  <a:cubicBezTo>
                    <a:pt x="1805" y="7773"/>
                    <a:pt x="1805" y="7797"/>
                    <a:pt x="1805" y="7797"/>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B46A834-BF7C-4D14-923F-CF1AC14E2FC6}"/>
                </a:ext>
              </a:extLst>
            </p:cNvPr>
            <p:cNvSpPr/>
            <p:nvPr/>
          </p:nvSpPr>
          <p:spPr>
            <a:xfrm>
              <a:off x="4201698" y="5810857"/>
              <a:ext cx="4813" cy="4813"/>
            </a:xfrm>
            <a:custGeom>
              <a:avLst/>
              <a:gdLst>
                <a:gd name="connsiteX0" fmla="*/ 5342 w 4812"/>
                <a:gd name="connsiteY0" fmla="*/ 3081 h 4812"/>
                <a:gd name="connsiteX1" fmla="*/ 1805 w 4812"/>
                <a:gd name="connsiteY1" fmla="*/ 3490 h 4812"/>
                <a:gd name="connsiteX2" fmla="*/ 3008 w 4812"/>
                <a:gd name="connsiteY2" fmla="*/ 1830 h 4812"/>
                <a:gd name="connsiteX3" fmla="*/ 5342 w 4812"/>
                <a:gd name="connsiteY3" fmla="*/ 3081 h 4812"/>
              </a:gdLst>
              <a:ahLst/>
              <a:cxnLst>
                <a:cxn ang="0">
                  <a:pos x="connsiteX0" y="connsiteY0"/>
                </a:cxn>
                <a:cxn ang="0">
                  <a:pos x="connsiteX1" y="connsiteY1"/>
                </a:cxn>
                <a:cxn ang="0">
                  <a:pos x="connsiteX2" y="connsiteY2"/>
                </a:cxn>
                <a:cxn ang="0">
                  <a:pos x="connsiteX3" y="connsiteY3"/>
                </a:cxn>
              </a:cxnLst>
              <a:rect l="l" t="t" r="r" b="b"/>
              <a:pathLst>
                <a:path w="4812" h="4812">
                  <a:moveTo>
                    <a:pt x="5342" y="3081"/>
                  </a:moveTo>
                  <a:cubicBezTo>
                    <a:pt x="3778" y="3249"/>
                    <a:pt x="2791" y="3370"/>
                    <a:pt x="1805" y="3490"/>
                  </a:cubicBezTo>
                  <a:cubicBezTo>
                    <a:pt x="2190" y="2913"/>
                    <a:pt x="2479" y="2022"/>
                    <a:pt x="3008" y="1830"/>
                  </a:cubicBezTo>
                  <a:cubicBezTo>
                    <a:pt x="3441" y="1661"/>
                    <a:pt x="4163" y="2383"/>
                    <a:pt x="5342" y="3081"/>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B6F9C7C-2E8C-4997-BBC8-2A7B0C84280C}"/>
                </a:ext>
              </a:extLst>
            </p:cNvPr>
            <p:cNvSpPr/>
            <p:nvPr/>
          </p:nvSpPr>
          <p:spPr>
            <a:xfrm>
              <a:off x="3887873" y="5791582"/>
              <a:ext cx="7219" cy="4813"/>
            </a:xfrm>
            <a:custGeom>
              <a:avLst/>
              <a:gdLst>
                <a:gd name="connsiteX0" fmla="*/ 1805 w 7219"/>
                <a:gd name="connsiteY0" fmla="*/ 2912 h 4812"/>
                <a:gd name="connsiteX1" fmla="*/ 6377 w 7219"/>
                <a:gd name="connsiteY1" fmla="*/ 1805 h 4812"/>
                <a:gd name="connsiteX2" fmla="*/ 6738 w 7219"/>
                <a:gd name="connsiteY2" fmla="*/ 3056 h 4812"/>
                <a:gd name="connsiteX3" fmla="*/ 3128 w 7219"/>
                <a:gd name="connsiteY3" fmla="*/ 4356 h 4812"/>
                <a:gd name="connsiteX4" fmla="*/ 1805 w 7219"/>
                <a:gd name="connsiteY4" fmla="*/ 2912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4812">
                  <a:moveTo>
                    <a:pt x="1805" y="2912"/>
                  </a:moveTo>
                  <a:cubicBezTo>
                    <a:pt x="3321" y="2551"/>
                    <a:pt x="4861" y="2166"/>
                    <a:pt x="6377" y="1805"/>
                  </a:cubicBezTo>
                  <a:cubicBezTo>
                    <a:pt x="6497" y="2214"/>
                    <a:pt x="6618" y="2647"/>
                    <a:pt x="6738" y="3056"/>
                  </a:cubicBezTo>
                  <a:cubicBezTo>
                    <a:pt x="5535" y="3489"/>
                    <a:pt x="4332" y="3922"/>
                    <a:pt x="3128" y="4356"/>
                  </a:cubicBezTo>
                  <a:cubicBezTo>
                    <a:pt x="2671" y="3874"/>
                    <a:pt x="2238" y="3393"/>
                    <a:pt x="1805" y="2912"/>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08DC1D38-9EBE-4059-9BDE-8119FBE05384}"/>
                </a:ext>
              </a:extLst>
            </p:cNvPr>
            <p:cNvSpPr/>
            <p:nvPr/>
          </p:nvSpPr>
          <p:spPr>
            <a:xfrm>
              <a:off x="4208172" y="5640987"/>
              <a:ext cx="4813" cy="4813"/>
            </a:xfrm>
            <a:custGeom>
              <a:avLst/>
              <a:gdLst>
                <a:gd name="connsiteX0" fmla="*/ 3706 w 4812"/>
                <a:gd name="connsiteY0" fmla="*/ 1805 h 4812"/>
                <a:gd name="connsiteX1" fmla="*/ 4067 w 4812"/>
                <a:gd name="connsiteY1" fmla="*/ 5054 h 4812"/>
                <a:gd name="connsiteX2" fmla="*/ 1805 w 4812"/>
                <a:gd name="connsiteY2" fmla="*/ 3610 h 4812"/>
                <a:gd name="connsiteX3" fmla="*/ 3706 w 4812"/>
                <a:gd name="connsiteY3" fmla="*/ 1805 h 4812"/>
              </a:gdLst>
              <a:ahLst/>
              <a:cxnLst>
                <a:cxn ang="0">
                  <a:pos x="connsiteX0" y="connsiteY0"/>
                </a:cxn>
                <a:cxn ang="0">
                  <a:pos x="connsiteX1" y="connsiteY1"/>
                </a:cxn>
                <a:cxn ang="0">
                  <a:pos x="connsiteX2" y="connsiteY2"/>
                </a:cxn>
                <a:cxn ang="0">
                  <a:pos x="connsiteX3" y="connsiteY3"/>
                </a:cxn>
              </a:cxnLst>
              <a:rect l="l" t="t" r="r" b="b"/>
              <a:pathLst>
                <a:path w="4812" h="4812">
                  <a:moveTo>
                    <a:pt x="3706" y="1805"/>
                  </a:moveTo>
                  <a:cubicBezTo>
                    <a:pt x="3826" y="2888"/>
                    <a:pt x="3947" y="3971"/>
                    <a:pt x="4067" y="5054"/>
                  </a:cubicBezTo>
                  <a:cubicBezTo>
                    <a:pt x="3321" y="4572"/>
                    <a:pt x="2551" y="4091"/>
                    <a:pt x="1805" y="3610"/>
                  </a:cubicBezTo>
                  <a:cubicBezTo>
                    <a:pt x="2431" y="2984"/>
                    <a:pt x="3056" y="2382"/>
                    <a:pt x="3706" y="1805"/>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DD9752B7-83FC-4B19-9792-8F5B644D2606}"/>
                </a:ext>
              </a:extLst>
            </p:cNvPr>
            <p:cNvSpPr/>
            <p:nvPr/>
          </p:nvSpPr>
          <p:spPr>
            <a:xfrm>
              <a:off x="3935304" y="6215509"/>
              <a:ext cx="38503" cy="38503"/>
            </a:xfrm>
            <a:custGeom>
              <a:avLst/>
              <a:gdLst>
                <a:gd name="connsiteX0" fmla="*/ 37083 w 38503"/>
                <a:gd name="connsiteY0" fmla="*/ 6418 h 38503"/>
                <a:gd name="connsiteX1" fmla="*/ 14703 w 38503"/>
                <a:gd name="connsiteY1" fmla="*/ 36787 h 38503"/>
                <a:gd name="connsiteX2" fmla="*/ 1805 w 38503"/>
                <a:gd name="connsiteY2" fmla="*/ 28437 h 38503"/>
                <a:gd name="connsiteX3" fmla="*/ 9794 w 38503"/>
                <a:gd name="connsiteY3" fmla="*/ 18474 h 38503"/>
                <a:gd name="connsiteX4" fmla="*/ 25557 w 38503"/>
                <a:gd name="connsiteY4" fmla="*/ 4421 h 38503"/>
                <a:gd name="connsiteX5" fmla="*/ 34027 w 38503"/>
                <a:gd name="connsiteY5" fmla="*/ 1870 h 38503"/>
                <a:gd name="connsiteX6" fmla="*/ 37083 w 38503"/>
                <a:gd name="connsiteY6" fmla="*/ 6418 h 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 h="38503">
                  <a:moveTo>
                    <a:pt x="37083" y="6418"/>
                  </a:moveTo>
                  <a:cubicBezTo>
                    <a:pt x="37444" y="23745"/>
                    <a:pt x="26375" y="38472"/>
                    <a:pt x="14703" y="36787"/>
                  </a:cubicBezTo>
                  <a:cubicBezTo>
                    <a:pt x="10107" y="36138"/>
                    <a:pt x="6088" y="31349"/>
                    <a:pt x="1805" y="28437"/>
                  </a:cubicBezTo>
                  <a:cubicBezTo>
                    <a:pt x="4452" y="25092"/>
                    <a:pt x="6786" y="21458"/>
                    <a:pt x="9794" y="18474"/>
                  </a:cubicBezTo>
                  <a:cubicBezTo>
                    <a:pt x="14800" y="13517"/>
                    <a:pt x="19998" y="8728"/>
                    <a:pt x="25557" y="4421"/>
                  </a:cubicBezTo>
                  <a:cubicBezTo>
                    <a:pt x="27795" y="2688"/>
                    <a:pt x="31332" y="1509"/>
                    <a:pt x="34027" y="1870"/>
                  </a:cubicBezTo>
                  <a:cubicBezTo>
                    <a:pt x="35591" y="2111"/>
                    <a:pt x="36698" y="5841"/>
                    <a:pt x="37083" y="6418"/>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88B3D81D-57CD-4798-814E-F3B710209F8E}"/>
                </a:ext>
              </a:extLst>
            </p:cNvPr>
            <p:cNvSpPr/>
            <p:nvPr/>
          </p:nvSpPr>
          <p:spPr>
            <a:xfrm>
              <a:off x="6177756" y="6241444"/>
              <a:ext cx="9626" cy="16845"/>
            </a:xfrm>
            <a:custGeom>
              <a:avLst/>
              <a:gdLst>
                <a:gd name="connsiteX0" fmla="*/ 5463 w 9625"/>
                <a:gd name="connsiteY0" fmla="*/ 15546 h 16845"/>
                <a:gd name="connsiteX1" fmla="*/ 1805 w 9625"/>
                <a:gd name="connsiteY1" fmla="*/ 2888 h 16845"/>
                <a:gd name="connsiteX2" fmla="*/ 4957 w 9625"/>
                <a:gd name="connsiteY2" fmla="*/ 1805 h 16845"/>
                <a:gd name="connsiteX3" fmla="*/ 8976 w 9625"/>
                <a:gd name="connsiteY3" fmla="*/ 14198 h 16845"/>
                <a:gd name="connsiteX4" fmla="*/ 5463 w 9625"/>
                <a:gd name="connsiteY4" fmla="*/ 15546 h 16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5" h="16845">
                  <a:moveTo>
                    <a:pt x="5463" y="15546"/>
                  </a:moveTo>
                  <a:cubicBezTo>
                    <a:pt x="4235" y="11334"/>
                    <a:pt x="3032" y="7123"/>
                    <a:pt x="1805" y="2888"/>
                  </a:cubicBezTo>
                  <a:cubicBezTo>
                    <a:pt x="2864" y="2527"/>
                    <a:pt x="3898" y="2166"/>
                    <a:pt x="4957" y="1805"/>
                  </a:cubicBezTo>
                  <a:cubicBezTo>
                    <a:pt x="6305" y="5944"/>
                    <a:pt x="7628" y="10083"/>
                    <a:pt x="8976" y="14198"/>
                  </a:cubicBezTo>
                  <a:cubicBezTo>
                    <a:pt x="7821" y="14655"/>
                    <a:pt x="6642" y="15112"/>
                    <a:pt x="5463" y="15546"/>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4AD58C7-8DCB-4176-BA65-C2E9A3C54208}"/>
                </a:ext>
              </a:extLst>
            </p:cNvPr>
            <p:cNvSpPr/>
            <p:nvPr/>
          </p:nvSpPr>
          <p:spPr>
            <a:xfrm>
              <a:off x="6193398" y="6276746"/>
              <a:ext cx="9626" cy="14439"/>
            </a:xfrm>
            <a:custGeom>
              <a:avLst/>
              <a:gdLst>
                <a:gd name="connsiteX0" fmla="*/ 2936 w 9625"/>
                <a:gd name="connsiteY0" fmla="*/ 1805 h 14438"/>
                <a:gd name="connsiteX1" fmla="*/ 10203 w 9625"/>
                <a:gd name="connsiteY1" fmla="*/ 12706 h 14438"/>
                <a:gd name="connsiteX2" fmla="*/ 6594 w 9625"/>
                <a:gd name="connsiteY2" fmla="*/ 14848 h 14438"/>
                <a:gd name="connsiteX3" fmla="*/ 1805 w 9625"/>
                <a:gd name="connsiteY3" fmla="*/ 2984 h 14438"/>
                <a:gd name="connsiteX4" fmla="*/ 2936 w 9625"/>
                <a:gd name="connsiteY4" fmla="*/ 1805 h 1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5" h="14438">
                  <a:moveTo>
                    <a:pt x="2936" y="1805"/>
                  </a:moveTo>
                  <a:cubicBezTo>
                    <a:pt x="5366" y="5439"/>
                    <a:pt x="7797" y="9072"/>
                    <a:pt x="10203" y="12706"/>
                  </a:cubicBezTo>
                  <a:cubicBezTo>
                    <a:pt x="9000" y="13428"/>
                    <a:pt x="7797" y="14126"/>
                    <a:pt x="6594" y="14848"/>
                  </a:cubicBezTo>
                  <a:cubicBezTo>
                    <a:pt x="5005" y="10901"/>
                    <a:pt x="3393" y="6931"/>
                    <a:pt x="1805" y="2984"/>
                  </a:cubicBezTo>
                  <a:cubicBezTo>
                    <a:pt x="2166" y="2551"/>
                    <a:pt x="2527" y="2166"/>
                    <a:pt x="2936"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23D4A98C-1098-4CA4-A2D9-7B6D52474D06}"/>
                </a:ext>
              </a:extLst>
            </p:cNvPr>
            <p:cNvSpPr/>
            <p:nvPr/>
          </p:nvSpPr>
          <p:spPr>
            <a:xfrm>
              <a:off x="6183820" y="6258698"/>
              <a:ext cx="7219" cy="12032"/>
            </a:xfrm>
            <a:custGeom>
              <a:avLst/>
              <a:gdLst>
                <a:gd name="connsiteX0" fmla="*/ 4741 w 7219"/>
                <a:gd name="connsiteY0" fmla="*/ 1805 h 12032"/>
                <a:gd name="connsiteX1" fmla="*/ 7243 w 7219"/>
                <a:gd name="connsiteY1" fmla="*/ 9530 h 12032"/>
                <a:gd name="connsiteX2" fmla="*/ 5005 w 7219"/>
                <a:gd name="connsiteY2" fmla="*/ 10372 h 12032"/>
                <a:gd name="connsiteX3" fmla="*/ 1805 w 7219"/>
                <a:gd name="connsiteY3" fmla="*/ 3032 h 12032"/>
                <a:gd name="connsiteX4" fmla="*/ 4741 w 7219"/>
                <a:gd name="connsiteY4" fmla="*/ 1805 h 1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12032">
                  <a:moveTo>
                    <a:pt x="4741" y="1805"/>
                  </a:moveTo>
                  <a:cubicBezTo>
                    <a:pt x="5583" y="4380"/>
                    <a:pt x="6401" y="6955"/>
                    <a:pt x="7243" y="9530"/>
                  </a:cubicBezTo>
                  <a:cubicBezTo>
                    <a:pt x="6497" y="9818"/>
                    <a:pt x="5751" y="10083"/>
                    <a:pt x="5005" y="10372"/>
                  </a:cubicBezTo>
                  <a:cubicBezTo>
                    <a:pt x="3947" y="7917"/>
                    <a:pt x="2864" y="5487"/>
                    <a:pt x="1805" y="3032"/>
                  </a:cubicBezTo>
                  <a:cubicBezTo>
                    <a:pt x="2767" y="2623"/>
                    <a:pt x="3754" y="2214"/>
                    <a:pt x="4741"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994B8F3-2122-41FB-8A6D-412528E29919}"/>
                </a:ext>
              </a:extLst>
            </p:cNvPr>
            <p:cNvSpPr/>
            <p:nvPr/>
          </p:nvSpPr>
          <p:spPr>
            <a:xfrm>
              <a:off x="6199173" y="6264401"/>
              <a:ext cx="9626" cy="12032"/>
            </a:xfrm>
            <a:custGeom>
              <a:avLst/>
              <a:gdLst>
                <a:gd name="connsiteX0" fmla="*/ 6738 w 9625"/>
                <a:gd name="connsiteY0" fmla="*/ 11334 h 12032"/>
                <a:gd name="connsiteX1" fmla="*/ 1805 w 9625"/>
                <a:gd name="connsiteY1" fmla="*/ 3345 h 12032"/>
                <a:gd name="connsiteX2" fmla="*/ 4308 w 9625"/>
                <a:gd name="connsiteY2" fmla="*/ 1805 h 12032"/>
                <a:gd name="connsiteX3" fmla="*/ 9337 w 9625"/>
                <a:gd name="connsiteY3" fmla="*/ 9241 h 12032"/>
                <a:gd name="connsiteX4" fmla="*/ 6738 w 9625"/>
                <a:gd name="connsiteY4" fmla="*/ 11334 h 1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5" h="12032">
                  <a:moveTo>
                    <a:pt x="6738" y="11334"/>
                  </a:moveTo>
                  <a:cubicBezTo>
                    <a:pt x="5102" y="8663"/>
                    <a:pt x="3441" y="6016"/>
                    <a:pt x="1805" y="3345"/>
                  </a:cubicBezTo>
                  <a:cubicBezTo>
                    <a:pt x="2647" y="2840"/>
                    <a:pt x="3465" y="2310"/>
                    <a:pt x="4308" y="1805"/>
                  </a:cubicBezTo>
                  <a:cubicBezTo>
                    <a:pt x="5992" y="4283"/>
                    <a:pt x="7652" y="6762"/>
                    <a:pt x="9337" y="9241"/>
                  </a:cubicBezTo>
                  <a:cubicBezTo>
                    <a:pt x="8471" y="9939"/>
                    <a:pt x="7604" y="10637"/>
                    <a:pt x="6738" y="11334"/>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9EAAF7A-8FC5-4B13-A04A-17DB1C8E7D94}"/>
                </a:ext>
              </a:extLst>
            </p:cNvPr>
            <p:cNvSpPr/>
            <p:nvPr/>
          </p:nvSpPr>
          <p:spPr>
            <a:xfrm>
              <a:off x="6201432" y="6289934"/>
              <a:ext cx="7219" cy="9626"/>
            </a:xfrm>
            <a:custGeom>
              <a:avLst/>
              <a:gdLst>
                <a:gd name="connsiteX0" fmla="*/ 3589 w 7219"/>
                <a:gd name="connsiteY0" fmla="*/ 1805 h 9625"/>
                <a:gd name="connsiteX1" fmla="*/ 5466 w 7219"/>
                <a:gd name="connsiteY1" fmla="*/ 5583 h 9625"/>
                <a:gd name="connsiteX2" fmla="*/ 3950 w 7219"/>
                <a:gd name="connsiteY2" fmla="*/ 7821 h 9625"/>
                <a:gd name="connsiteX3" fmla="*/ 1832 w 7219"/>
                <a:gd name="connsiteY3" fmla="*/ 5920 h 9625"/>
                <a:gd name="connsiteX4" fmla="*/ 3589 w 7219"/>
                <a:gd name="connsiteY4" fmla="*/ 1805 h 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9625">
                  <a:moveTo>
                    <a:pt x="3589" y="1805"/>
                  </a:moveTo>
                  <a:cubicBezTo>
                    <a:pt x="4600" y="3730"/>
                    <a:pt x="5442" y="4644"/>
                    <a:pt x="5466" y="5583"/>
                  </a:cubicBezTo>
                  <a:cubicBezTo>
                    <a:pt x="5490" y="6305"/>
                    <a:pt x="4503" y="7075"/>
                    <a:pt x="3950" y="7821"/>
                  </a:cubicBezTo>
                  <a:cubicBezTo>
                    <a:pt x="3204" y="7195"/>
                    <a:pt x="2097" y="6690"/>
                    <a:pt x="1832" y="5920"/>
                  </a:cubicBezTo>
                  <a:cubicBezTo>
                    <a:pt x="1640" y="5270"/>
                    <a:pt x="2482" y="4308"/>
                    <a:pt x="3589"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136F51EE-7E5D-4F6A-8B2B-13BC0C2ABCB4}"/>
                </a:ext>
              </a:extLst>
            </p:cNvPr>
            <p:cNvSpPr/>
            <p:nvPr/>
          </p:nvSpPr>
          <p:spPr>
            <a:xfrm>
              <a:off x="6170318" y="6259300"/>
              <a:ext cx="4813" cy="4813"/>
            </a:xfrm>
            <a:custGeom>
              <a:avLst/>
              <a:gdLst>
                <a:gd name="connsiteX0" fmla="*/ 3371 w 4812"/>
                <a:gd name="connsiteY0" fmla="*/ 3874 h 4812"/>
                <a:gd name="connsiteX1" fmla="*/ 2072 w 4812"/>
                <a:gd name="connsiteY1" fmla="*/ 4620 h 4812"/>
                <a:gd name="connsiteX2" fmla="*/ 1807 w 4812"/>
                <a:gd name="connsiteY2" fmla="*/ 2575 h 4812"/>
                <a:gd name="connsiteX3" fmla="*/ 2577 w 4812"/>
                <a:gd name="connsiteY3" fmla="*/ 1805 h 4812"/>
                <a:gd name="connsiteX4" fmla="*/ 3371 w 4812"/>
                <a:gd name="connsiteY4" fmla="*/ 3874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371" y="3874"/>
                  </a:moveTo>
                  <a:cubicBezTo>
                    <a:pt x="2938" y="4139"/>
                    <a:pt x="2505" y="4380"/>
                    <a:pt x="2072" y="4620"/>
                  </a:cubicBezTo>
                  <a:cubicBezTo>
                    <a:pt x="1975" y="3947"/>
                    <a:pt x="1783" y="3249"/>
                    <a:pt x="1807" y="2575"/>
                  </a:cubicBezTo>
                  <a:cubicBezTo>
                    <a:pt x="1807" y="2310"/>
                    <a:pt x="2312" y="2045"/>
                    <a:pt x="2577" y="1805"/>
                  </a:cubicBezTo>
                  <a:cubicBezTo>
                    <a:pt x="2842" y="2503"/>
                    <a:pt x="3106" y="3201"/>
                    <a:pt x="3371" y="3874"/>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C04BF92-3096-410E-A0DA-D042618CA4AD}"/>
                </a:ext>
              </a:extLst>
            </p:cNvPr>
            <p:cNvSpPr/>
            <p:nvPr/>
          </p:nvSpPr>
          <p:spPr>
            <a:xfrm>
              <a:off x="6218690" y="6273257"/>
              <a:ext cx="7219" cy="4813"/>
            </a:xfrm>
            <a:custGeom>
              <a:avLst/>
              <a:gdLst>
                <a:gd name="connsiteX0" fmla="*/ 4139 w 7219"/>
                <a:gd name="connsiteY0" fmla="*/ 4981 h 4812"/>
                <a:gd name="connsiteX1" fmla="*/ 1805 w 7219"/>
                <a:gd name="connsiteY1" fmla="*/ 1805 h 4812"/>
                <a:gd name="connsiteX2" fmla="*/ 6497 w 7219"/>
                <a:gd name="connsiteY2" fmla="*/ 2816 h 4812"/>
                <a:gd name="connsiteX3" fmla="*/ 4139 w 7219"/>
                <a:gd name="connsiteY3" fmla="*/ 4981 h 4812"/>
              </a:gdLst>
              <a:ahLst/>
              <a:cxnLst>
                <a:cxn ang="0">
                  <a:pos x="connsiteX0" y="connsiteY0"/>
                </a:cxn>
                <a:cxn ang="0">
                  <a:pos x="connsiteX1" y="connsiteY1"/>
                </a:cxn>
                <a:cxn ang="0">
                  <a:pos x="connsiteX2" y="connsiteY2"/>
                </a:cxn>
                <a:cxn ang="0">
                  <a:pos x="connsiteX3" y="connsiteY3"/>
                </a:cxn>
              </a:cxnLst>
              <a:rect l="l" t="t" r="r" b="b"/>
              <a:pathLst>
                <a:path w="7219" h="4812">
                  <a:moveTo>
                    <a:pt x="4139" y="4981"/>
                  </a:moveTo>
                  <a:cubicBezTo>
                    <a:pt x="3369" y="3923"/>
                    <a:pt x="2599" y="2864"/>
                    <a:pt x="1805" y="1805"/>
                  </a:cubicBezTo>
                  <a:cubicBezTo>
                    <a:pt x="3369" y="2142"/>
                    <a:pt x="4933" y="2479"/>
                    <a:pt x="6497" y="2816"/>
                  </a:cubicBezTo>
                  <a:cubicBezTo>
                    <a:pt x="5703" y="3537"/>
                    <a:pt x="4933" y="4259"/>
                    <a:pt x="4139" y="4981"/>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8B0BFF74-4BF1-4BC1-95EF-B46830C0DFFA}"/>
                </a:ext>
              </a:extLst>
            </p:cNvPr>
            <p:cNvSpPr/>
            <p:nvPr/>
          </p:nvSpPr>
          <p:spPr>
            <a:xfrm>
              <a:off x="6205030" y="6299367"/>
              <a:ext cx="4813" cy="4813"/>
            </a:xfrm>
            <a:custGeom>
              <a:avLst/>
              <a:gdLst>
                <a:gd name="connsiteX0" fmla="*/ 2686 w 4812"/>
                <a:gd name="connsiteY0" fmla="*/ 1805 h 4812"/>
                <a:gd name="connsiteX1" fmla="*/ 3673 w 4812"/>
                <a:gd name="connsiteY1" fmla="*/ 2238 h 4812"/>
                <a:gd name="connsiteX2" fmla="*/ 2277 w 4812"/>
                <a:gd name="connsiteY2" fmla="*/ 3345 h 4812"/>
                <a:gd name="connsiteX3" fmla="*/ 1820 w 4812"/>
                <a:gd name="connsiteY3" fmla="*/ 2455 h 4812"/>
                <a:gd name="connsiteX4" fmla="*/ 2686 w 4812"/>
                <a:gd name="connsiteY4" fmla="*/ 180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2686" y="1805"/>
                  </a:moveTo>
                  <a:cubicBezTo>
                    <a:pt x="3023" y="1949"/>
                    <a:pt x="3336" y="2094"/>
                    <a:pt x="3673" y="2238"/>
                  </a:cubicBezTo>
                  <a:cubicBezTo>
                    <a:pt x="3216" y="2599"/>
                    <a:pt x="2759" y="2984"/>
                    <a:pt x="2277" y="3345"/>
                  </a:cubicBezTo>
                  <a:cubicBezTo>
                    <a:pt x="2109" y="3032"/>
                    <a:pt x="1724" y="2647"/>
                    <a:pt x="1820" y="2455"/>
                  </a:cubicBezTo>
                  <a:cubicBezTo>
                    <a:pt x="1916" y="2166"/>
                    <a:pt x="2374" y="1997"/>
                    <a:pt x="2686"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9441A0A-4986-423A-B3AC-6C706BC9F1A6}"/>
                </a:ext>
              </a:extLst>
            </p:cNvPr>
            <p:cNvSpPr/>
            <p:nvPr/>
          </p:nvSpPr>
          <p:spPr>
            <a:xfrm>
              <a:off x="6192267" y="6275495"/>
              <a:ext cx="4813" cy="4813"/>
            </a:xfrm>
            <a:custGeom>
              <a:avLst/>
              <a:gdLst>
                <a:gd name="connsiteX0" fmla="*/ 2936 w 4812"/>
                <a:gd name="connsiteY0" fmla="*/ 4211 h 4812"/>
                <a:gd name="connsiteX1" fmla="*/ 1805 w 4812"/>
                <a:gd name="connsiteY1" fmla="*/ 1805 h 4812"/>
                <a:gd name="connsiteX2" fmla="*/ 4067 w 4812"/>
                <a:gd name="connsiteY2" fmla="*/ 3056 h 4812"/>
                <a:gd name="connsiteX3" fmla="*/ 2936 w 4812"/>
                <a:gd name="connsiteY3" fmla="*/ 4211 h 4812"/>
              </a:gdLst>
              <a:ahLst/>
              <a:cxnLst>
                <a:cxn ang="0">
                  <a:pos x="connsiteX0" y="connsiteY0"/>
                </a:cxn>
                <a:cxn ang="0">
                  <a:pos x="connsiteX1" y="connsiteY1"/>
                </a:cxn>
                <a:cxn ang="0">
                  <a:pos x="connsiteX2" y="connsiteY2"/>
                </a:cxn>
                <a:cxn ang="0">
                  <a:pos x="connsiteX3" y="connsiteY3"/>
                </a:cxn>
              </a:cxnLst>
              <a:rect l="l" t="t" r="r" b="b"/>
              <a:pathLst>
                <a:path w="4812" h="4812">
                  <a:moveTo>
                    <a:pt x="2936" y="4211"/>
                  </a:moveTo>
                  <a:cubicBezTo>
                    <a:pt x="2551" y="3417"/>
                    <a:pt x="2166" y="2599"/>
                    <a:pt x="1805" y="1805"/>
                  </a:cubicBezTo>
                  <a:cubicBezTo>
                    <a:pt x="2551" y="2214"/>
                    <a:pt x="3321" y="2647"/>
                    <a:pt x="4067" y="3056"/>
                  </a:cubicBezTo>
                  <a:cubicBezTo>
                    <a:pt x="3658" y="3417"/>
                    <a:pt x="3297" y="3802"/>
                    <a:pt x="2936" y="4211"/>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727885EC-BC41-4B9D-8BF1-EEE4DA6291B2}"/>
                </a:ext>
              </a:extLst>
            </p:cNvPr>
            <p:cNvSpPr/>
            <p:nvPr/>
          </p:nvSpPr>
          <p:spPr>
            <a:xfrm>
              <a:off x="6189596" y="6270441"/>
              <a:ext cx="4813" cy="4813"/>
            </a:xfrm>
            <a:custGeom>
              <a:avLst/>
              <a:gdLst>
                <a:gd name="connsiteX0" fmla="*/ 3297 w 4812"/>
                <a:gd name="connsiteY0" fmla="*/ 2767 h 4812"/>
                <a:gd name="connsiteX1" fmla="*/ 2455 w 4812"/>
                <a:gd name="connsiteY1" fmla="*/ 3513 h 4812"/>
                <a:gd name="connsiteX2" fmla="*/ 1805 w 4812"/>
                <a:gd name="connsiteY2" fmla="*/ 2623 h 4812"/>
                <a:gd name="connsiteX3" fmla="*/ 2527 w 4812"/>
                <a:gd name="connsiteY3" fmla="*/ 1805 h 4812"/>
                <a:gd name="connsiteX4" fmla="*/ 3297 w 4812"/>
                <a:gd name="connsiteY4" fmla="*/ 2767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297" y="2767"/>
                  </a:moveTo>
                  <a:cubicBezTo>
                    <a:pt x="3032" y="3008"/>
                    <a:pt x="2743" y="3249"/>
                    <a:pt x="2455" y="3513"/>
                  </a:cubicBezTo>
                  <a:cubicBezTo>
                    <a:pt x="2214" y="3225"/>
                    <a:pt x="1805" y="2912"/>
                    <a:pt x="1805" y="2623"/>
                  </a:cubicBezTo>
                  <a:cubicBezTo>
                    <a:pt x="1829" y="2334"/>
                    <a:pt x="2286" y="2070"/>
                    <a:pt x="2527" y="1805"/>
                  </a:cubicBezTo>
                  <a:cubicBezTo>
                    <a:pt x="2767" y="2094"/>
                    <a:pt x="3008" y="2406"/>
                    <a:pt x="3297" y="2767"/>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9D7A35EC-83FC-486F-9999-B72098D3F782}"/>
                </a:ext>
              </a:extLst>
            </p:cNvPr>
            <p:cNvSpPr/>
            <p:nvPr/>
          </p:nvSpPr>
          <p:spPr>
            <a:xfrm>
              <a:off x="6172751" y="6265556"/>
              <a:ext cx="4813" cy="4813"/>
            </a:xfrm>
            <a:custGeom>
              <a:avLst/>
              <a:gdLst>
                <a:gd name="connsiteX0" fmla="*/ 3177 w 4812"/>
                <a:gd name="connsiteY0" fmla="*/ 2575 h 4812"/>
                <a:gd name="connsiteX1" fmla="*/ 2816 w 4812"/>
                <a:gd name="connsiteY1" fmla="*/ 3321 h 4812"/>
                <a:gd name="connsiteX2" fmla="*/ 1805 w 4812"/>
                <a:gd name="connsiteY2" fmla="*/ 2527 h 4812"/>
                <a:gd name="connsiteX3" fmla="*/ 2527 w 4812"/>
                <a:gd name="connsiteY3" fmla="*/ 1805 h 4812"/>
                <a:gd name="connsiteX4" fmla="*/ 3177 w 4812"/>
                <a:gd name="connsiteY4" fmla="*/ 257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177" y="2575"/>
                  </a:moveTo>
                  <a:cubicBezTo>
                    <a:pt x="3056" y="2816"/>
                    <a:pt x="2936" y="3080"/>
                    <a:pt x="2816" y="3321"/>
                  </a:cubicBezTo>
                  <a:cubicBezTo>
                    <a:pt x="2479" y="3056"/>
                    <a:pt x="2142" y="2791"/>
                    <a:pt x="1805" y="2527"/>
                  </a:cubicBezTo>
                  <a:cubicBezTo>
                    <a:pt x="2045" y="2286"/>
                    <a:pt x="2286" y="2045"/>
                    <a:pt x="2527" y="1805"/>
                  </a:cubicBezTo>
                  <a:cubicBezTo>
                    <a:pt x="2719" y="2070"/>
                    <a:pt x="2936" y="2334"/>
                    <a:pt x="3177" y="2575"/>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1D493EC-D550-48FD-BCFE-6263BCA86901}"/>
                </a:ext>
              </a:extLst>
            </p:cNvPr>
            <p:cNvSpPr/>
            <p:nvPr/>
          </p:nvSpPr>
          <p:spPr>
            <a:xfrm>
              <a:off x="4057263" y="6003109"/>
              <a:ext cx="4813" cy="9626"/>
            </a:xfrm>
            <a:custGeom>
              <a:avLst/>
              <a:gdLst>
                <a:gd name="connsiteX0" fmla="*/ 4091 w 4812"/>
                <a:gd name="connsiteY0" fmla="*/ 1805 h 9625"/>
                <a:gd name="connsiteX1" fmla="*/ 1805 w 4812"/>
                <a:gd name="connsiteY1" fmla="*/ 8808 h 9625"/>
                <a:gd name="connsiteX2" fmla="*/ 4091 w 4812"/>
                <a:gd name="connsiteY2" fmla="*/ 1805 h 9625"/>
              </a:gdLst>
              <a:ahLst/>
              <a:cxnLst>
                <a:cxn ang="0">
                  <a:pos x="connsiteX0" y="connsiteY0"/>
                </a:cxn>
                <a:cxn ang="0">
                  <a:pos x="connsiteX1" y="connsiteY1"/>
                </a:cxn>
                <a:cxn ang="0">
                  <a:pos x="connsiteX2" y="connsiteY2"/>
                </a:cxn>
              </a:cxnLst>
              <a:rect l="l" t="t" r="r" b="b"/>
              <a:pathLst>
                <a:path w="4812" h="9625">
                  <a:moveTo>
                    <a:pt x="4091" y="1805"/>
                  </a:moveTo>
                  <a:cubicBezTo>
                    <a:pt x="3321" y="4139"/>
                    <a:pt x="2575" y="6473"/>
                    <a:pt x="1805" y="8808"/>
                  </a:cubicBezTo>
                  <a:cubicBezTo>
                    <a:pt x="2551" y="6473"/>
                    <a:pt x="3321" y="4139"/>
                    <a:pt x="4091" y="1805"/>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A96367A8-AB8C-4686-8C34-D6CCEBE296C7}"/>
                </a:ext>
              </a:extLst>
            </p:cNvPr>
            <p:cNvSpPr/>
            <p:nvPr/>
          </p:nvSpPr>
          <p:spPr>
            <a:xfrm>
              <a:off x="4033975" y="5989103"/>
              <a:ext cx="33690" cy="33690"/>
            </a:xfrm>
            <a:custGeom>
              <a:avLst/>
              <a:gdLst>
                <a:gd name="connsiteX0" fmla="*/ 16911 w 33690"/>
                <a:gd name="connsiteY0" fmla="*/ 33089 h 33690"/>
                <a:gd name="connsiteX1" fmla="*/ 16911 w 33690"/>
                <a:gd name="connsiteY1" fmla="*/ 1805 h 33690"/>
                <a:gd name="connsiteX2" fmla="*/ 16911 w 33690"/>
                <a:gd name="connsiteY2" fmla="*/ 33089 h 33690"/>
                <a:gd name="connsiteX3" fmla="*/ 16911 w 33690"/>
                <a:gd name="connsiteY3" fmla="*/ 33089 h 33690"/>
              </a:gdLst>
              <a:ahLst/>
              <a:cxnLst>
                <a:cxn ang="0">
                  <a:pos x="connsiteX0" y="connsiteY0"/>
                </a:cxn>
                <a:cxn ang="0">
                  <a:pos x="connsiteX1" y="connsiteY1"/>
                </a:cxn>
                <a:cxn ang="0">
                  <a:pos x="connsiteX2" y="connsiteY2"/>
                </a:cxn>
                <a:cxn ang="0">
                  <a:pos x="connsiteX3" y="connsiteY3"/>
                </a:cxn>
              </a:cxnLst>
              <a:rect l="l" t="t" r="r" b="b"/>
              <a:pathLst>
                <a:path w="33690" h="33690">
                  <a:moveTo>
                    <a:pt x="16911" y="33089"/>
                  </a:moveTo>
                  <a:cubicBezTo>
                    <a:pt x="37029" y="33089"/>
                    <a:pt x="37077" y="1805"/>
                    <a:pt x="16911" y="1805"/>
                  </a:cubicBezTo>
                  <a:cubicBezTo>
                    <a:pt x="-3207" y="1805"/>
                    <a:pt x="-3255" y="33089"/>
                    <a:pt x="16911" y="33089"/>
                  </a:cubicBezTo>
                  <a:lnTo>
                    <a:pt x="16911" y="33089"/>
                  </a:lnTo>
                  <a:close/>
                </a:path>
              </a:pathLst>
            </a:custGeom>
            <a:solidFill>
              <a:srgbClr val="1E0F06"/>
            </a:solid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14404340-9D98-451B-94E8-0F0838FF930A}"/>
                </a:ext>
              </a:extLst>
            </p:cNvPr>
            <p:cNvSpPr/>
            <p:nvPr/>
          </p:nvSpPr>
          <p:spPr>
            <a:xfrm>
              <a:off x="4036409" y="5981760"/>
              <a:ext cx="43316" cy="24064"/>
            </a:xfrm>
            <a:custGeom>
              <a:avLst/>
              <a:gdLst>
                <a:gd name="connsiteX0" fmla="*/ 8485 w 43316"/>
                <a:gd name="connsiteY0" fmla="*/ 21566 h 24064"/>
                <a:gd name="connsiteX1" fmla="*/ 38301 w 43316"/>
                <a:gd name="connsiteY1" fmla="*/ 9221 h 24064"/>
                <a:gd name="connsiteX2" fmla="*/ 36473 w 43316"/>
                <a:gd name="connsiteY2" fmla="*/ 2483 h 24064"/>
                <a:gd name="connsiteX3" fmla="*/ 18569 w 43316"/>
                <a:gd name="connsiteY3" fmla="*/ 15092 h 24064"/>
                <a:gd name="connsiteX4" fmla="*/ 24729 w 43316"/>
                <a:gd name="connsiteY4" fmla="*/ 17643 h 24064"/>
                <a:gd name="connsiteX5" fmla="*/ 26775 w 43316"/>
                <a:gd name="connsiteY5" fmla="*/ 12397 h 24064"/>
                <a:gd name="connsiteX6" fmla="*/ 21673 w 43316"/>
                <a:gd name="connsiteY6" fmla="*/ 7295 h 24064"/>
                <a:gd name="connsiteX7" fmla="*/ 17510 w 43316"/>
                <a:gd name="connsiteY7" fmla="*/ 17643 h 24064"/>
                <a:gd name="connsiteX8" fmla="*/ 23670 w 43316"/>
                <a:gd name="connsiteY8" fmla="*/ 20194 h 24064"/>
                <a:gd name="connsiteX9" fmla="*/ 40106 w 43316"/>
                <a:gd name="connsiteY9" fmla="*/ 8715 h 24064"/>
                <a:gd name="connsiteX10" fmla="*/ 38277 w 43316"/>
                <a:gd name="connsiteY10" fmla="*/ 1977 h 24064"/>
                <a:gd name="connsiteX11" fmla="*/ 2229 w 43316"/>
                <a:gd name="connsiteY11" fmla="*/ 17884 h 24064"/>
                <a:gd name="connsiteX12" fmla="*/ 8485 w 43316"/>
                <a:gd name="connsiteY12" fmla="*/ 21566 h 24064"/>
                <a:gd name="connsiteX13" fmla="*/ 8485 w 43316"/>
                <a:gd name="connsiteY13" fmla="*/ 21566 h 2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316" h="24064">
                  <a:moveTo>
                    <a:pt x="8485" y="21566"/>
                  </a:moveTo>
                  <a:cubicBezTo>
                    <a:pt x="14261" y="10231"/>
                    <a:pt x="26726" y="8378"/>
                    <a:pt x="38301" y="9221"/>
                  </a:cubicBezTo>
                  <a:cubicBezTo>
                    <a:pt x="37700" y="6983"/>
                    <a:pt x="37098" y="4745"/>
                    <a:pt x="36473" y="2483"/>
                  </a:cubicBezTo>
                  <a:cubicBezTo>
                    <a:pt x="29951" y="5948"/>
                    <a:pt x="24055" y="10135"/>
                    <a:pt x="18569" y="15092"/>
                  </a:cubicBezTo>
                  <a:cubicBezTo>
                    <a:pt x="20614" y="15935"/>
                    <a:pt x="22684" y="16801"/>
                    <a:pt x="24729" y="17643"/>
                  </a:cubicBezTo>
                  <a:cubicBezTo>
                    <a:pt x="24440" y="15550"/>
                    <a:pt x="25138" y="13817"/>
                    <a:pt x="26775" y="12397"/>
                  </a:cubicBezTo>
                  <a:cubicBezTo>
                    <a:pt x="30023" y="9076"/>
                    <a:pt x="24922" y="3950"/>
                    <a:pt x="21673" y="7295"/>
                  </a:cubicBezTo>
                  <a:cubicBezTo>
                    <a:pt x="18785" y="10255"/>
                    <a:pt x="17462" y="13480"/>
                    <a:pt x="17510" y="17643"/>
                  </a:cubicBezTo>
                  <a:cubicBezTo>
                    <a:pt x="17558" y="20868"/>
                    <a:pt x="21384" y="22264"/>
                    <a:pt x="23670" y="20194"/>
                  </a:cubicBezTo>
                  <a:cubicBezTo>
                    <a:pt x="28700" y="15646"/>
                    <a:pt x="34114" y="11892"/>
                    <a:pt x="40106" y="8715"/>
                  </a:cubicBezTo>
                  <a:cubicBezTo>
                    <a:pt x="43475" y="6934"/>
                    <a:pt x="41622" y="2242"/>
                    <a:pt x="38277" y="1977"/>
                  </a:cubicBezTo>
                  <a:cubicBezTo>
                    <a:pt x="24224" y="942"/>
                    <a:pt x="9111" y="4360"/>
                    <a:pt x="2229" y="17884"/>
                  </a:cubicBezTo>
                  <a:cubicBezTo>
                    <a:pt x="135" y="22047"/>
                    <a:pt x="6368" y="25705"/>
                    <a:pt x="8485" y="21566"/>
                  </a:cubicBezTo>
                  <a:lnTo>
                    <a:pt x="8485" y="21566"/>
                  </a:lnTo>
                  <a:close/>
                </a:path>
              </a:pathLst>
            </a:custGeom>
            <a:solidFill>
              <a:srgbClr val="1E0F06"/>
            </a:solid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EE7E389D-EE37-462D-9D40-3E8DE6EF96A9}"/>
                </a:ext>
              </a:extLst>
            </p:cNvPr>
            <p:cNvSpPr/>
            <p:nvPr/>
          </p:nvSpPr>
          <p:spPr>
            <a:xfrm>
              <a:off x="4028675" y="5991877"/>
              <a:ext cx="21658" cy="45723"/>
            </a:xfrm>
            <a:custGeom>
              <a:avLst/>
              <a:gdLst>
                <a:gd name="connsiteX0" fmla="*/ 12297 w 21658"/>
                <a:gd name="connsiteY0" fmla="*/ 2761 h 45722"/>
                <a:gd name="connsiteX1" fmla="*/ 1805 w 21658"/>
                <a:gd name="connsiteY1" fmla="*/ 41312 h 45722"/>
                <a:gd name="connsiteX2" fmla="*/ 8904 w 21658"/>
                <a:gd name="connsiteY2" fmla="*/ 42275 h 45722"/>
                <a:gd name="connsiteX3" fmla="*/ 20792 w 21658"/>
                <a:gd name="connsiteY3" fmla="*/ 24010 h 45722"/>
                <a:gd name="connsiteX4" fmla="*/ 15690 w 21658"/>
                <a:gd name="connsiteY4" fmla="*/ 18908 h 45722"/>
                <a:gd name="connsiteX5" fmla="*/ 1949 w 21658"/>
                <a:gd name="connsiteY5" fmla="*/ 40350 h 45722"/>
                <a:gd name="connsiteX6" fmla="*/ 9048 w 21658"/>
                <a:gd name="connsiteY6" fmla="*/ 41312 h 45722"/>
                <a:gd name="connsiteX7" fmla="*/ 17423 w 21658"/>
                <a:gd name="connsiteY7" fmla="*/ 7887 h 45722"/>
                <a:gd name="connsiteX8" fmla="*/ 12297 w 21658"/>
                <a:gd name="connsiteY8" fmla="*/ 2761 h 45722"/>
                <a:gd name="connsiteX9" fmla="*/ 12297 w 21658"/>
                <a:gd name="connsiteY9" fmla="*/ 2761 h 4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8" h="45722">
                  <a:moveTo>
                    <a:pt x="12297" y="2761"/>
                  </a:moveTo>
                  <a:cubicBezTo>
                    <a:pt x="2671" y="11352"/>
                    <a:pt x="1853" y="29328"/>
                    <a:pt x="1805" y="41312"/>
                  </a:cubicBezTo>
                  <a:cubicBezTo>
                    <a:pt x="1781" y="45692"/>
                    <a:pt x="7412" y="45788"/>
                    <a:pt x="8904" y="42275"/>
                  </a:cubicBezTo>
                  <a:cubicBezTo>
                    <a:pt x="11768" y="35441"/>
                    <a:pt x="15762" y="29424"/>
                    <a:pt x="20792" y="24010"/>
                  </a:cubicBezTo>
                  <a:cubicBezTo>
                    <a:pt x="23944" y="20617"/>
                    <a:pt x="18867" y="15491"/>
                    <a:pt x="15690" y="18908"/>
                  </a:cubicBezTo>
                  <a:cubicBezTo>
                    <a:pt x="9746" y="25285"/>
                    <a:pt x="5294" y="32336"/>
                    <a:pt x="1949" y="40350"/>
                  </a:cubicBezTo>
                  <a:cubicBezTo>
                    <a:pt x="4308" y="40663"/>
                    <a:pt x="6666" y="40999"/>
                    <a:pt x="9048" y="41312"/>
                  </a:cubicBezTo>
                  <a:cubicBezTo>
                    <a:pt x="9096" y="31446"/>
                    <a:pt x="9433" y="15010"/>
                    <a:pt x="17423" y="7887"/>
                  </a:cubicBezTo>
                  <a:cubicBezTo>
                    <a:pt x="20864" y="4758"/>
                    <a:pt x="15738" y="-319"/>
                    <a:pt x="12297" y="2761"/>
                  </a:cubicBezTo>
                  <a:lnTo>
                    <a:pt x="12297" y="2761"/>
                  </a:lnTo>
                  <a:close/>
                </a:path>
              </a:pathLst>
            </a:custGeom>
            <a:solidFill>
              <a:srgbClr val="1E0F06"/>
            </a:solid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F5D1E14-45BD-47A1-9C29-1DF601FA0E23}"/>
                </a:ext>
              </a:extLst>
            </p:cNvPr>
            <p:cNvSpPr/>
            <p:nvPr/>
          </p:nvSpPr>
          <p:spPr>
            <a:xfrm>
              <a:off x="4032551" y="6004531"/>
              <a:ext cx="14439" cy="16845"/>
            </a:xfrm>
            <a:custGeom>
              <a:avLst/>
              <a:gdLst>
                <a:gd name="connsiteX0" fmla="*/ 8541 w 14438"/>
                <a:gd name="connsiteY0" fmla="*/ 14629 h 16845"/>
                <a:gd name="connsiteX1" fmla="*/ 13065 w 14438"/>
                <a:gd name="connsiteY1" fmla="*/ 7217 h 16845"/>
                <a:gd name="connsiteX2" fmla="*/ 6832 w 14438"/>
                <a:gd name="connsiteY2" fmla="*/ 3583 h 16845"/>
                <a:gd name="connsiteX3" fmla="*/ 2308 w 14438"/>
                <a:gd name="connsiteY3" fmla="*/ 10995 h 16845"/>
                <a:gd name="connsiteX4" fmla="*/ 3608 w 14438"/>
                <a:gd name="connsiteY4" fmla="*/ 15929 h 16845"/>
                <a:gd name="connsiteX5" fmla="*/ 8541 w 14438"/>
                <a:gd name="connsiteY5" fmla="*/ 14629 h 16845"/>
                <a:gd name="connsiteX6" fmla="*/ 8541 w 14438"/>
                <a:gd name="connsiteY6" fmla="*/ 14629 h 1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38" h="16845">
                  <a:moveTo>
                    <a:pt x="8541" y="14629"/>
                  </a:moveTo>
                  <a:cubicBezTo>
                    <a:pt x="10153" y="12223"/>
                    <a:pt x="11669" y="9768"/>
                    <a:pt x="13065" y="7217"/>
                  </a:cubicBezTo>
                  <a:cubicBezTo>
                    <a:pt x="15327" y="3150"/>
                    <a:pt x="9095" y="-483"/>
                    <a:pt x="6832" y="3583"/>
                  </a:cubicBezTo>
                  <a:cubicBezTo>
                    <a:pt x="5413" y="6110"/>
                    <a:pt x="3921" y="8589"/>
                    <a:pt x="2308" y="10995"/>
                  </a:cubicBezTo>
                  <a:cubicBezTo>
                    <a:pt x="1225" y="12608"/>
                    <a:pt x="1995" y="14990"/>
                    <a:pt x="3608" y="15929"/>
                  </a:cubicBezTo>
                  <a:cubicBezTo>
                    <a:pt x="5389" y="16963"/>
                    <a:pt x="7458" y="16241"/>
                    <a:pt x="8541" y="14629"/>
                  </a:cubicBezTo>
                  <a:lnTo>
                    <a:pt x="8541" y="14629"/>
                  </a:lnTo>
                  <a:close/>
                </a:path>
              </a:pathLst>
            </a:custGeom>
            <a:solidFill>
              <a:srgbClr val="1E0F06"/>
            </a:solidFill>
            <a:ln w="9525" cap="flat">
              <a:noFill/>
              <a:prstDash val="solid"/>
              <a:miter/>
            </a:ln>
          </p:spPr>
          <p:txBody>
            <a:bodyPr rtlCol="0" anchor="ctr"/>
            <a:lstStyle/>
            <a:p>
              <a:endParaRPr lang="en-US"/>
            </a:p>
          </p:txBody>
        </p:sp>
      </p:grpSp>
      <p:cxnSp>
        <p:nvCxnSpPr>
          <p:cNvPr id="183" name="Straight Arrow Connector 182">
            <a:extLst>
              <a:ext uri="{FF2B5EF4-FFF2-40B4-BE49-F238E27FC236}">
                <a16:creationId xmlns:a16="http://schemas.microsoft.com/office/drawing/2014/main" id="{F479DCC9-D3F9-4629-9902-7D86257E4BFF}"/>
              </a:ext>
            </a:extLst>
          </p:cNvPr>
          <p:cNvCxnSpPr>
            <a:cxnSpLocks/>
          </p:cNvCxnSpPr>
          <p:nvPr/>
        </p:nvCxnSpPr>
        <p:spPr>
          <a:xfrm flipV="1">
            <a:off x="778200" y="4949944"/>
            <a:ext cx="720000" cy="0"/>
          </a:xfrm>
          <a:prstGeom prst="straightConnector1">
            <a:avLst/>
          </a:prstGeom>
          <a:ln w="3810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BC861D6E-28C9-4764-8866-925C55BCC078}"/>
              </a:ext>
            </a:extLst>
          </p:cNvPr>
          <p:cNvSpPr/>
          <p:nvPr/>
        </p:nvSpPr>
        <p:spPr>
          <a:xfrm>
            <a:off x="1654400" y="4749891"/>
            <a:ext cx="2287204" cy="400110"/>
          </a:xfrm>
          <a:prstGeom prst="rect">
            <a:avLst/>
          </a:prstGeom>
        </p:spPr>
        <p:txBody>
          <a:bodyPr wrap="square">
            <a:spAutoFit/>
          </a:bodyPr>
          <a:lstStyle/>
          <a:p>
            <a:pPr marL="0" lvl="1"/>
            <a:r>
              <a:rPr lang="en-GB" sz="2000" spc="-80" dirty="0">
                <a:solidFill>
                  <a:schemeClr val="tx1">
                    <a:lumMod val="50000"/>
                    <a:lumOff val="50000"/>
                  </a:schemeClr>
                </a:solidFill>
                <a:latin typeface="Montserrat" pitchFamily="2" charset="0"/>
              </a:rPr>
              <a:t>Persistence</a:t>
            </a:r>
          </a:p>
        </p:txBody>
      </p:sp>
      <p:grpSp>
        <p:nvGrpSpPr>
          <p:cNvPr id="195" name="Group 194">
            <a:extLst>
              <a:ext uri="{FF2B5EF4-FFF2-40B4-BE49-F238E27FC236}">
                <a16:creationId xmlns:a16="http://schemas.microsoft.com/office/drawing/2014/main" id="{615F57DA-8868-4706-85D5-4128CED9D178}"/>
              </a:ext>
            </a:extLst>
          </p:cNvPr>
          <p:cNvGrpSpPr/>
          <p:nvPr/>
        </p:nvGrpSpPr>
        <p:grpSpPr>
          <a:xfrm>
            <a:off x="6773285" y="4040823"/>
            <a:ext cx="3592476" cy="1860050"/>
            <a:chOff x="6776046" y="4470158"/>
            <a:chExt cx="3586954" cy="1779154"/>
          </a:xfrm>
        </p:grpSpPr>
        <p:sp>
          <p:nvSpPr>
            <p:cNvPr id="64" name="Freeform: Shape 63">
              <a:extLst>
                <a:ext uri="{FF2B5EF4-FFF2-40B4-BE49-F238E27FC236}">
                  <a16:creationId xmlns:a16="http://schemas.microsoft.com/office/drawing/2014/main" id="{DCBE8CE0-9D91-44B4-B4E6-780BBB2CB14B}"/>
                </a:ext>
              </a:extLst>
            </p:cNvPr>
            <p:cNvSpPr/>
            <p:nvPr/>
          </p:nvSpPr>
          <p:spPr>
            <a:xfrm>
              <a:off x="10036946" y="4470158"/>
              <a:ext cx="315536" cy="262946"/>
            </a:xfrm>
            <a:custGeom>
              <a:avLst/>
              <a:gdLst>
                <a:gd name="connsiteX0" fmla="*/ 131701 w 309302"/>
                <a:gd name="connsiteY0" fmla="*/ 192531 h 257752"/>
                <a:gd name="connsiteX1" fmla="*/ 234802 w 309302"/>
                <a:gd name="connsiteY1" fmla="*/ 89172 h 257752"/>
                <a:gd name="connsiteX2" fmla="*/ 89172 w 309302"/>
                <a:gd name="connsiteY2" fmla="*/ 101802 h 257752"/>
              </a:gdLst>
              <a:ahLst/>
              <a:cxnLst>
                <a:cxn ang="0">
                  <a:pos x="connsiteX0" y="connsiteY0"/>
                </a:cxn>
                <a:cxn ang="0">
                  <a:pos x="connsiteX1" y="connsiteY1"/>
                </a:cxn>
                <a:cxn ang="0">
                  <a:pos x="connsiteX2" y="connsiteY2"/>
                </a:cxn>
              </a:cxnLst>
              <a:rect l="l" t="t" r="r" b="b"/>
              <a:pathLst>
                <a:path w="309302" h="257752">
                  <a:moveTo>
                    <a:pt x="131701" y="192531"/>
                  </a:moveTo>
                  <a:lnTo>
                    <a:pt x="234802" y="89172"/>
                  </a:lnTo>
                  <a:lnTo>
                    <a:pt x="89172" y="101802"/>
                  </a:lnTo>
                  <a:close/>
                </a:path>
              </a:pathLst>
            </a:custGeom>
            <a:noFill/>
            <a:ln w="43937" cap="flat">
              <a:solidFill>
                <a:srgbClr val="6C4F9C"/>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nvGrpSpPr>
            <p:cNvPr id="188" name="Group 187">
              <a:extLst>
                <a:ext uri="{FF2B5EF4-FFF2-40B4-BE49-F238E27FC236}">
                  <a16:creationId xmlns:a16="http://schemas.microsoft.com/office/drawing/2014/main" id="{965DBFF6-D3A1-4961-AEC2-58E47D181A82}"/>
                </a:ext>
              </a:extLst>
            </p:cNvPr>
            <p:cNvGrpSpPr/>
            <p:nvPr/>
          </p:nvGrpSpPr>
          <p:grpSpPr>
            <a:xfrm>
              <a:off x="6776046" y="4470158"/>
              <a:ext cx="3586954" cy="1779154"/>
              <a:chOff x="6776046" y="4470158"/>
              <a:chExt cx="3586954" cy="1779154"/>
            </a:xfrm>
          </p:grpSpPr>
          <p:grpSp>
            <p:nvGrpSpPr>
              <p:cNvPr id="173" name="Group 172">
                <a:extLst>
                  <a:ext uri="{FF2B5EF4-FFF2-40B4-BE49-F238E27FC236}">
                    <a16:creationId xmlns:a16="http://schemas.microsoft.com/office/drawing/2014/main" id="{CFD261E3-C251-4943-81C8-9D0435455E8D}"/>
                  </a:ext>
                </a:extLst>
              </p:cNvPr>
              <p:cNvGrpSpPr/>
              <p:nvPr/>
            </p:nvGrpSpPr>
            <p:grpSpPr>
              <a:xfrm>
                <a:off x="8469787" y="4470158"/>
                <a:ext cx="1893213" cy="972902"/>
                <a:chOff x="8469787" y="4470158"/>
                <a:chExt cx="1893213" cy="972902"/>
              </a:xfrm>
            </p:grpSpPr>
            <p:sp>
              <p:nvSpPr>
                <p:cNvPr id="62" name="Freeform: Shape 61">
                  <a:extLst>
                    <a:ext uri="{FF2B5EF4-FFF2-40B4-BE49-F238E27FC236}">
                      <a16:creationId xmlns:a16="http://schemas.microsoft.com/office/drawing/2014/main" id="{FB2A6A61-354A-4F4E-BC4E-9E59D2F5AB84}"/>
                    </a:ext>
                  </a:extLst>
                </p:cNvPr>
                <p:cNvSpPr/>
                <p:nvPr/>
              </p:nvSpPr>
              <p:spPr>
                <a:xfrm>
                  <a:off x="8469787" y="4470158"/>
                  <a:ext cx="1893213" cy="972902"/>
                </a:xfrm>
                <a:custGeom>
                  <a:avLst/>
                  <a:gdLst>
                    <a:gd name="connsiteX0" fmla="*/ 89172 w 1855815"/>
                    <a:gd name="connsiteY0" fmla="*/ 873512 h 953682"/>
                    <a:gd name="connsiteX1" fmla="*/ 1771005 w 1855815"/>
                    <a:gd name="connsiteY1" fmla="*/ 89172 h 953682"/>
                  </a:gdLst>
                  <a:ahLst/>
                  <a:cxnLst>
                    <a:cxn ang="0">
                      <a:pos x="connsiteX0" y="connsiteY0"/>
                    </a:cxn>
                    <a:cxn ang="0">
                      <a:pos x="connsiteX1" y="connsiteY1"/>
                    </a:cxn>
                  </a:cxnLst>
                  <a:rect l="l" t="t" r="r" b="b"/>
                  <a:pathLst>
                    <a:path w="1855815" h="953682">
                      <a:moveTo>
                        <a:pt x="89172" y="873512"/>
                      </a:moveTo>
                      <a:lnTo>
                        <a:pt x="1771005" y="89172"/>
                      </a:lnTo>
                    </a:path>
                  </a:pathLst>
                </a:custGeom>
                <a:ln w="43937" cap="flat">
                  <a:solidFill>
                    <a:srgbClr val="6C4F9C"/>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63" name="Freeform: Shape 62">
                  <a:extLst>
                    <a:ext uri="{FF2B5EF4-FFF2-40B4-BE49-F238E27FC236}">
                      <a16:creationId xmlns:a16="http://schemas.microsoft.com/office/drawing/2014/main" id="{EC5E9B71-96F6-417D-8A9B-5B1CB34D18A9}"/>
                    </a:ext>
                  </a:extLst>
                </p:cNvPr>
                <p:cNvSpPr/>
                <p:nvPr/>
              </p:nvSpPr>
              <p:spPr>
                <a:xfrm>
                  <a:off x="10074623" y="4507835"/>
                  <a:ext cx="236652" cy="210357"/>
                </a:xfrm>
                <a:custGeom>
                  <a:avLst/>
                  <a:gdLst>
                    <a:gd name="connsiteX0" fmla="*/ 94768 w 231976"/>
                    <a:gd name="connsiteY0" fmla="*/ 155598 h 206201"/>
                    <a:gd name="connsiteX1" fmla="*/ 197869 w 231976"/>
                    <a:gd name="connsiteY1" fmla="*/ 52239 h 206201"/>
                    <a:gd name="connsiteX2" fmla="*/ 52239 w 231976"/>
                    <a:gd name="connsiteY2" fmla="*/ 64869 h 206201"/>
                  </a:gdLst>
                  <a:ahLst/>
                  <a:cxnLst>
                    <a:cxn ang="0">
                      <a:pos x="connsiteX0" y="connsiteY0"/>
                    </a:cxn>
                    <a:cxn ang="0">
                      <a:pos x="connsiteX1" y="connsiteY1"/>
                    </a:cxn>
                    <a:cxn ang="0">
                      <a:pos x="connsiteX2" y="connsiteY2"/>
                    </a:cxn>
                  </a:cxnLst>
                  <a:rect l="l" t="t" r="r" b="b"/>
                  <a:pathLst>
                    <a:path w="231976" h="206201">
                      <a:moveTo>
                        <a:pt x="94768" y="155598"/>
                      </a:moveTo>
                      <a:lnTo>
                        <a:pt x="197869" y="52239"/>
                      </a:lnTo>
                      <a:lnTo>
                        <a:pt x="52239" y="64869"/>
                      </a:lnTo>
                      <a:close/>
                    </a:path>
                  </a:pathLst>
                </a:custGeom>
                <a:solidFill>
                  <a:srgbClr val="6C4F9C"/>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grpSp>
          <p:sp>
            <p:nvSpPr>
              <p:cNvPr id="186" name="Freeform: Shape 185">
                <a:extLst>
                  <a:ext uri="{FF2B5EF4-FFF2-40B4-BE49-F238E27FC236}">
                    <a16:creationId xmlns:a16="http://schemas.microsoft.com/office/drawing/2014/main" id="{2F08F71C-BE2B-45CE-B7D5-B9C213341BCA}"/>
                  </a:ext>
                </a:extLst>
              </p:cNvPr>
              <p:cNvSpPr/>
              <p:nvPr/>
            </p:nvSpPr>
            <p:spPr>
              <a:xfrm rot="10800000">
                <a:off x="6776046" y="5276410"/>
                <a:ext cx="1893213" cy="972902"/>
              </a:xfrm>
              <a:custGeom>
                <a:avLst/>
                <a:gdLst>
                  <a:gd name="connsiteX0" fmla="*/ 89172 w 1855815"/>
                  <a:gd name="connsiteY0" fmla="*/ 873512 h 953682"/>
                  <a:gd name="connsiteX1" fmla="*/ 1771005 w 1855815"/>
                  <a:gd name="connsiteY1" fmla="*/ 89172 h 953682"/>
                </a:gdLst>
                <a:ahLst/>
                <a:cxnLst>
                  <a:cxn ang="0">
                    <a:pos x="connsiteX0" y="connsiteY0"/>
                  </a:cxn>
                  <a:cxn ang="0">
                    <a:pos x="connsiteX1" y="connsiteY1"/>
                  </a:cxn>
                </a:cxnLst>
                <a:rect l="l" t="t" r="r" b="b"/>
                <a:pathLst>
                  <a:path w="1855815" h="953682">
                    <a:moveTo>
                      <a:pt x="89172" y="873512"/>
                    </a:moveTo>
                    <a:lnTo>
                      <a:pt x="1771005" y="89172"/>
                    </a:lnTo>
                  </a:path>
                </a:pathLst>
              </a:custGeom>
              <a:ln w="43937" cap="flat">
                <a:no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mc:AlternateContent xmlns:mc="http://schemas.openxmlformats.org/markup-compatibility/2006" xmlns:a14="http://schemas.microsoft.com/office/drawing/2010/main">
        <mc:Choice Requires="a14">
          <p:sp>
            <p:nvSpPr>
              <p:cNvPr id="192" name="Rectangle 191">
                <a:extLst>
                  <a:ext uri="{FF2B5EF4-FFF2-40B4-BE49-F238E27FC236}">
                    <a16:creationId xmlns:a16="http://schemas.microsoft.com/office/drawing/2014/main" id="{1E38947A-823A-4039-A921-1C4C81110587}"/>
                  </a:ext>
                </a:extLst>
              </p:cNvPr>
              <p:cNvSpPr/>
              <p:nvPr/>
            </p:nvSpPr>
            <p:spPr>
              <a:xfrm>
                <a:off x="10051098" y="4342606"/>
                <a:ext cx="5004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2800" i="1">
                          <a:solidFill>
                            <a:srgbClr val="6C4F9C"/>
                          </a:solidFill>
                          <a:latin typeface="Latin Modern Math" panose="02000503000000000000" pitchFamily="50" charset="0"/>
                          <a:ea typeface="Latin Modern Math" panose="02000503000000000000" pitchFamily="50" charset="0"/>
                        </a:rPr>
                        <m:t>𝜓</m:t>
                      </m:r>
                    </m:oMath>
                  </m:oMathPara>
                </a14:m>
                <a:endParaRPr lang="en-US" sz="2800" dirty="0"/>
              </a:p>
            </p:txBody>
          </p:sp>
        </mc:Choice>
        <mc:Fallback xmlns="">
          <p:sp>
            <p:nvSpPr>
              <p:cNvPr id="192" name="Rectangle 191">
                <a:extLst>
                  <a:ext uri="{FF2B5EF4-FFF2-40B4-BE49-F238E27FC236}">
                    <a16:creationId xmlns:a16="http://schemas.microsoft.com/office/drawing/2014/main" id="{1E38947A-823A-4039-A921-1C4C81110587}"/>
                  </a:ext>
                </a:extLst>
              </p:cNvPr>
              <p:cNvSpPr>
                <a:spLocks noRot="1" noChangeAspect="1" noMove="1" noResize="1" noEditPoints="1" noAdjustHandles="1" noChangeArrowheads="1" noChangeShapeType="1" noTextEdit="1"/>
              </p:cNvSpPr>
              <p:nvPr/>
            </p:nvSpPr>
            <p:spPr>
              <a:xfrm>
                <a:off x="10051098" y="4342606"/>
                <a:ext cx="500458"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Rectangle 192">
                <a:extLst>
                  <a:ext uri="{FF2B5EF4-FFF2-40B4-BE49-F238E27FC236}">
                    <a16:creationId xmlns:a16="http://schemas.microsoft.com/office/drawing/2014/main" id="{D5445A34-CB1C-4367-A25C-1841BE4D4FA4}"/>
                  </a:ext>
                </a:extLst>
              </p:cNvPr>
              <p:cNvSpPr/>
              <p:nvPr/>
            </p:nvSpPr>
            <p:spPr>
              <a:xfrm>
                <a:off x="7457910" y="3748350"/>
                <a:ext cx="6628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800" i="1">
                              <a:solidFill>
                                <a:srgbClr val="77ADB8"/>
                              </a:solidFill>
                              <a:latin typeface="Cambria Math" panose="02040503050406030204" pitchFamily="18" charset="0"/>
                              <a:ea typeface="Latin Modern Math" panose="02000503000000000000" pitchFamily="50" charset="0"/>
                            </a:rPr>
                          </m:ctrlPr>
                        </m:sSubPr>
                        <m:e>
                          <m:r>
                            <a:rPr lang="en-CA" sz="2800" i="1">
                              <a:solidFill>
                                <a:srgbClr val="77ADB8"/>
                              </a:solidFill>
                              <a:latin typeface="Latin Modern Math" panose="02000503000000000000" pitchFamily="50" charset="0"/>
                              <a:ea typeface="Latin Modern Math" panose="02000503000000000000" pitchFamily="50" charset="0"/>
                            </a:rPr>
                            <m:t>𝛼</m:t>
                          </m:r>
                        </m:e>
                        <m:sub>
                          <m:r>
                            <a:rPr lang="en-CA" sz="2800" i="1">
                              <a:solidFill>
                                <a:srgbClr val="77ADB8"/>
                              </a:solidFill>
                              <a:latin typeface="Cambria Math" panose="02040503050406030204" pitchFamily="18" charset="0"/>
                              <a:ea typeface="Latin Modern Math" panose="02000503000000000000" pitchFamily="50" charset="0"/>
                            </a:rPr>
                            <m:t>2</m:t>
                          </m:r>
                        </m:sub>
                      </m:sSub>
                    </m:oMath>
                  </m:oMathPara>
                </a14:m>
                <a:endParaRPr lang="en-US" sz="2800" dirty="0"/>
              </a:p>
            </p:txBody>
          </p:sp>
        </mc:Choice>
        <mc:Fallback xmlns="">
          <p:sp>
            <p:nvSpPr>
              <p:cNvPr id="193" name="Rectangle 192">
                <a:extLst>
                  <a:ext uri="{FF2B5EF4-FFF2-40B4-BE49-F238E27FC236}">
                    <a16:creationId xmlns:a16="http://schemas.microsoft.com/office/drawing/2014/main" id="{D5445A34-CB1C-4367-A25C-1841BE4D4FA4}"/>
                  </a:ext>
                </a:extLst>
              </p:cNvPr>
              <p:cNvSpPr>
                <a:spLocks noRot="1" noChangeAspect="1" noMove="1" noResize="1" noEditPoints="1" noAdjustHandles="1" noChangeArrowheads="1" noChangeShapeType="1" noTextEdit="1"/>
              </p:cNvSpPr>
              <p:nvPr/>
            </p:nvSpPr>
            <p:spPr>
              <a:xfrm>
                <a:off x="7457910" y="3748350"/>
                <a:ext cx="662810"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4" name="Rectangle 193">
                <a:extLst>
                  <a:ext uri="{FF2B5EF4-FFF2-40B4-BE49-F238E27FC236}">
                    <a16:creationId xmlns:a16="http://schemas.microsoft.com/office/drawing/2014/main" id="{016BB893-10EA-4771-9F05-8BE7922F3F8D}"/>
                  </a:ext>
                </a:extLst>
              </p:cNvPr>
              <p:cNvSpPr/>
              <p:nvPr/>
            </p:nvSpPr>
            <p:spPr>
              <a:xfrm>
                <a:off x="8788901" y="4079717"/>
                <a:ext cx="6628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800" i="1" smtClean="0">
                              <a:solidFill>
                                <a:srgbClr val="77ADB8"/>
                              </a:solidFill>
                              <a:latin typeface="Cambria Math" panose="02040503050406030204" pitchFamily="18" charset="0"/>
                              <a:ea typeface="Latin Modern Math" panose="02000503000000000000" pitchFamily="50" charset="0"/>
                            </a:rPr>
                          </m:ctrlPr>
                        </m:sSubPr>
                        <m:e>
                          <m:r>
                            <a:rPr lang="en-CA" sz="2800" i="1">
                              <a:solidFill>
                                <a:srgbClr val="77ADB8"/>
                              </a:solidFill>
                              <a:latin typeface="Latin Modern Math" panose="02000503000000000000" pitchFamily="50" charset="0"/>
                              <a:ea typeface="Latin Modern Math" panose="02000503000000000000" pitchFamily="50" charset="0"/>
                            </a:rPr>
                            <m:t>𝛼</m:t>
                          </m:r>
                        </m:e>
                        <m:sub>
                          <m:r>
                            <a:rPr lang="en-CA" sz="2800" b="0" i="1" smtClean="0">
                              <a:solidFill>
                                <a:srgbClr val="77ADB8"/>
                              </a:solidFill>
                              <a:latin typeface="Cambria Math" panose="02040503050406030204" pitchFamily="18" charset="0"/>
                              <a:ea typeface="Latin Modern Math" panose="02000503000000000000" pitchFamily="50" charset="0"/>
                            </a:rPr>
                            <m:t>1</m:t>
                          </m:r>
                        </m:sub>
                      </m:sSub>
                    </m:oMath>
                  </m:oMathPara>
                </a14:m>
                <a:endParaRPr lang="en-US" sz="2800" dirty="0"/>
              </a:p>
            </p:txBody>
          </p:sp>
        </mc:Choice>
        <mc:Fallback xmlns="">
          <p:sp>
            <p:nvSpPr>
              <p:cNvPr id="194" name="Rectangle 193">
                <a:extLst>
                  <a:ext uri="{FF2B5EF4-FFF2-40B4-BE49-F238E27FC236}">
                    <a16:creationId xmlns:a16="http://schemas.microsoft.com/office/drawing/2014/main" id="{016BB893-10EA-4771-9F05-8BE7922F3F8D}"/>
                  </a:ext>
                </a:extLst>
              </p:cNvPr>
              <p:cNvSpPr>
                <a:spLocks noRot="1" noChangeAspect="1" noMove="1" noResize="1" noEditPoints="1" noAdjustHandles="1" noChangeArrowheads="1" noChangeShapeType="1" noTextEdit="1"/>
              </p:cNvSpPr>
              <p:nvPr/>
            </p:nvSpPr>
            <p:spPr>
              <a:xfrm>
                <a:off x="8788901" y="4079717"/>
                <a:ext cx="662810" cy="523220"/>
              </a:xfrm>
              <a:prstGeom prst="rect">
                <a:avLst/>
              </a:prstGeom>
              <a:blipFill>
                <a:blip r:embed="rId8"/>
                <a:stretch>
                  <a:fillRect/>
                </a:stretch>
              </a:blipFill>
            </p:spPr>
            <p:txBody>
              <a:bodyPr/>
              <a:lstStyle/>
              <a:p>
                <a:r>
                  <a:rPr lang="en-US">
                    <a:noFill/>
                  </a:rPr>
                  <a:t> </a:t>
                </a:r>
              </a:p>
            </p:txBody>
          </p:sp>
        </mc:Fallback>
      </mc:AlternateContent>
      <p:grpSp>
        <p:nvGrpSpPr>
          <p:cNvPr id="198" name="Group 197">
            <a:extLst>
              <a:ext uri="{FF2B5EF4-FFF2-40B4-BE49-F238E27FC236}">
                <a16:creationId xmlns:a16="http://schemas.microsoft.com/office/drawing/2014/main" id="{EE080AD7-61F2-42AD-A5C3-45E89D58FC68}"/>
              </a:ext>
            </a:extLst>
          </p:cNvPr>
          <p:cNvGrpSpPr/>
          <p:nvPr/>
        </p:nvGrpSpPr>
        <p:grpSpPr>
          <a:xfrm>
            <a:off x="8506510" y="4166809"/>
            <a:ext cx="1644517" cy="846786"/>
            <a:chOff x="7636613" y="2708756"/>
            <a:chExt cx="1656561" cy="817265"/>
          </a:xfrm>
        </p:grpSpPr>
        <p:sp>
          <p:nvSpPr>
            <p:cNvPr id="75" name="Freeform: Shape 74">
              <a:extLst>
                <a:ext uri="{FF2B5EF4-FFF2-40B4-BE49-F238E27FC236}">
                  <a16:creationId xmlns:a16="http://schemas.microsoft.com/office/drawing/2014/main" id="{20CC96B1-6DD7-4D65-96C6-C63E158D10E8}"/>
                </a:ext>
              </a:extLst>
            </p:cNvPr>
            <p:cNvSpPr/>
            <p:nvPr/>
          </p:nvSpPr>
          <p:spPr>
            <a:xfrm>
              <a:off x="9045978" y="2708756"/>
              <a:ext cx="236652" cy="210357"/>
            </a:xfrm>
            <a:custGeom>
              <a:avLst/>
              <a:gdLst>
                <a:gd name="connsiteX0" fmla="*/ 94510 w 231976"/>
                <a:gd name="connsiteY0" fmla="*/ 155598 h 206201"/>
                <a:gd name="connsiteX1" fmla="*/ 197869 w 231976"/>
                <a:gd name="connsiteY1" fmla="*/ 52239 h 206201"/>
                <a:gd name="connsiteX2" fmla="*/ 52239 w 231976"/>
                <a:gd name="connsiteY2" fmla="*/ 65127 h 206201"/>
              </a:gdLst>
              <a:ahLst/>
              <a:cxnLst>
                <a:cxn ang="0">
                  <a:pos x="connsiteX0" y="connsiteY0"/>
                </a:cxn>
                <a:cxn ang="0">
                  <a:pos x="connsiteX1" y="connsiteY1"/>
                </a:cxn>
                <a:cxn ang="0">
                  <a:pos x="connsiteX2" y="connsiteY2"/>
                </a:cxn>
              </a:cxnLst>
              <a:rect l="l" t="t" r="r" b="b"/>
              <a:pathLst>
                <a:path w="231976" h="206201">
                  <a:moveTo>
                    <a:pt x="94510" y="155598"/>
                  </a:moveTo>
                  <a:lnTo>
                    <a:pt x="197869" y="52239"/>
                  </a:lnTo>
                  <a:lnTo>
                    <a:pt x="52239" y="65127"/>
                  </a:lnTo>
                  <a:close/>
                </a:path>
              </a:pathLst>
            </a:custGeom>
            <a:solidFill>
              <a:srgbClr val="68A3AE">
                <a:alpha val="80000"/>
              </a:srgbClr>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grpSp>
          <p:nvGrpSpPr>
            <p:cNvPr id="177" name="Group 176">
              <a:extLst>
                <a:ext uri="{FF2B5EF4-FFF2-40B4-BE49-F238E27FC236}">
                  <a16:creationId xmlns:a16="http://schemas.microsoft.com/office/drawing/2014/main" id="{67E5390C-6E39-44E4-8AF4-FDC4143058EE}"/>
                </a:ext>
              </a:extLst>
            </p:cNvPr>
            <p:cNvGrpSpPr/>
            <p:nvPr/>
          </p:nvGrpSpPr>
          <p:grpSpPr>
            <a:xfrm>
              <a:off x="7636613" y="2710888"/>
              <a:ext cx="1656561" cy="815133"/>
              <a:chOff x="7636613" y="2710888"/>
              <a:chExt cx="1656561" cy="815133"/>
            </a:xfrm>
          </p:grpSpPr>
          <p:sp>
            <p:nvSpPr>
              <p:cNvPr id="74" name="Freeform: Shape 73">
                <a:extLst>
                  <a:ext uri="{FF2B5EF4-FFF2-40B4-BE49-F238E27FC236}">
                    <a16:creationId xmlns:a16="http://schemas.microsoft.com/office/drawing/2014/main" id="{6EE0FDAE-0B82-451D-B423-C8811DC68D6D}"/>
                  </a:ext>
                </a:extLst>
              </p:cNvPr>
              <p:cNvSpPr/>
              <p:nvPr/>
            </p:nvSpPr>
            <p:spPr>
              <a:xfrm>
                <a:off x="7636613" y="2710888"/>
                <a:ext cx="1656561" cy="815133"/>
              </a:xfrm>
              <a:custGeom>
                <a:avLst/>
                <a:gdLst>
                  <a:gd name="connsiteX0" fmla="*/ 50149 w 1623838"/>
                  <a:gd name="connsiteY0" fmla="*/ 763092 h 799031"/>
                  <a:gd name="connsiteX1" fmla="*/ 1579393 w 1623838"/>
                  <a:gd name="connsiteY1" fmla="*/ 50150 h 799031"/>
                </a:gdLst>
                <a:ahLst/>
                <a:cxnLst>
                  <a:cxn ang="0">
                    <a:pos x="connsiteX0" y="connsiteY0"/>
                  </a:cxn>
                  <a:cxn ang="0">
                    <a:pos x="connsiteX1" y="connsiteY1"/>
                  </a:cxn>
                </a:cxnLst>
                <a:rect l="l" t="t" r="r" b="b"/>
                <a:pathLst>
                  <a:path w="1623838" h="799031">
                    <a:moveTo>
                      <a:pt x="50149" y="763092"/>
                    </a:moveTo>
                    <a:lnTo>
                      <a:pt x="1579393" y="50150"/>
                    </a:lnTo>
                  </a:path>
                </a:pathLst>
              </a:custGeom>
              <a:ln w="24710" cap="flat">
                <a:solidFill>
                  <a:srgbClr val="68A3A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76" name="Freeform: Shape 75">
                <a:extLst>
                  <a:ext uri="{FF2B5EF4-FFF2-40B4-BE49-F238E27FC236}">
                    <a16:creationId xmlns:a16="http://schemas.microsoft.com/office/drawing/2014/main" id="{B1400FC6-0F2C-4BEE-9972-08C16DCE8850}"/>
                  </a:ext>
                </a:extLst>
              </p:cNvPr>
              <p:cNvSpPr/>
              <p:nvPr/>
            </p:nvSpPr>
            <p:spPr>
              <a:xfrm>
                <a:off x="9048110" y="2710888"/>
                <a:ext cx="236652" cy="184062"/>
              </a:xfrm>
              <a:custGeom>
                <a:avLst/>
                <a:gdLst>
                  <a:gd name="connsiteX0" fmla="*/ 92421 w 231976"/>
                  <a:gd name="connsiteY0" fmla="*/ 153508 h 180426"/>
                  <a:gd name="connsiteX1" fmla="*/ 195779 w 231976"/>
                  <a:gd name="connsiteY1" fmla="*/ 50150 h 180426"/>
                  <a:gd name="connsiteX2" fmla="*/ 50150 w 231976"/>
                  <a:gd name="connsiteY2" fmla="*/ 63037 h 180426"/>
                </a:gdLst>
                <a:ahLst/>
                <a:cxnLst>
                  <a:cxn ang="0">
                    <a:pos x="connsiteX0" y="connsiteY0"/>
                  </a:cxn>
                  <a:cxn ang="0">
                    <a:pos x="connsiteX1" y="connsiteY1"/>
                  </a:cxn>
                  <a:cxn ang="0">
                    <a:pos x="connsiteX2" y="connsiteY2"/>
                  </a:cxn>
                </a:cxnLst>
                <a:rect l="l" t="t" r="r" b="b"/>
                <a:pathLst>
                  <a:path w="231976" h="180426">
                    <a:moveTo>
                      <a:pt x="92421" y="153508"/>
                    </a:moveTo>
                    <a:lnTo>
                      <a:pt x="195779" y="50150"/>
                    </a:lnTo>
                    <a:lnTo>
                      <a:pt x="50150" y="63037"/>
                    </a:lnTo>
                    <a:close/>
                  </a:path>
                </a:pathLst>
              </a:custGeom>
              <a:noFill/>
              <a:ln w="24710" cap="flat">
                <a:solidFill>
                  <a:srgbClr val="68A3A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pic>
        <p:nvPicPr>
          <p:cNvPr id="199" name="Picture 198">
            <a:extLst>
              <a:ext uri="{FF2B5EF4-FFF2-40B4-BE49-F238E27FC236}">
                <a16:creationId xmlns:a16="http://schemas.microsoft.com/office/drawing/2014/main" id="{9476013F-0A59-45D1-9D1C-7FF6EB0C61A5}"/>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181336" y="1790807"/>
            <a:ext cx="485341" cy="697654"/>
          </a:xfrm>
          <a:prstGeom prst="rect">
            <a:avLst/>
          </a:prstGeom>
        </p:spPr>
      </p:pic>
      <p:pic>
        <p:nvPicPr>
          <p:cNvPr id="202" name="Picture 201">
            <a:extLst>
              <a:ext uri="{FF2B5EF4-FFF2-40B4-BE49-F238E27FC236}">
                <a16:creationId xmlns:a16="http://schemas.microsoft.com/office/drawing/2014/main" id="{D647D9F8-CF6E-4AD3-B3AE-857D78CB29D5}"/>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677661" y="1838372"/>
            <a:ext cx="1308134" cy="796169"/>
          </a:xfrm>
          <a:prstGeom prst="rect">
            <a:avLst/>
          </a:prstGeom>
        </p:spPr>
      </p:pic>
      <p:pic>
        <p:nvPicPr>
          <p:cNvPr id="204" name="Picture 203">
            <a:extLst>
              <a:ext uri="{FF2B5EF4-FFF2-40B4-BE49-F238E27FC236}">
                <a16:creationId xmlns:a16="http://schemas.microsoft.com/office/drawing/2014/main" id="{8496878B-8224-44E1-B8A4-39055F0EABB0}"/>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977355" y="1720942"/>
            <a:ext cx="1605630" cy="1031029"/>
          </a:xfrm>
          <a:prstGeom prst="rect">
            <a:avLst/>
          </a:prstGeom>
        </p:spPr>
      </p:pic>
      <p:pic>
        <p:nvPicPr>
          <p:cNvPr id="205" name="Picture 204">
            <a:extLst>
              <a:ext uri="{FF2B5EF4-FFF2-40B4-BE49-F238E27FC236}">
                <a16:creationId xmlns:a16="http://schemas.microsoft.com/office/drawing/2014/main" id="{12DA85A6-66F7-4639-BD53-1FEEB4094E5F}"/>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617641" y="1660114"/>
            <a:ext cx="2613476" cy="1152686"/>
          </a:xfrm>
          <a:prstGeom prst="rect">
            <a:avLst/>
          </a:prstGeom>
          <a:solidFill>
            <a:srgbClr val="F1F8FC"/>
          </a:solidFill>
        </p:spPr>
      </p:pic>
      <mc:AlternateContent xmlns:mc="http://schemas.openxmlformats.org/markup-compatibility/2006" xmlns:a14="http://schemas.microsoft.com/office/drawing/2010/main">
        <mc:Choice Requires="a14">
          <p:sp>
            <p:nvSpPr>
              <p:cNvPr id="207" name="Rectangle 206">
                <a:extLst>
                  <a:ext uri="{FF2B5EF4-FFF2-40B4-BE49-F238E27FC236}">
                    <a16:creationId xmlns:a16="http://schemas.microsoft.com/office/drawing/2014/main" id="{1D65F527-C52A-442A-8C68-03E98E113182}"/>
                  </a:ext>
                </a:extLst>
              </p:cNvPr>
              <p:cNvSpPr/>
              <p:nvPr/>
            </p:nvSpPr>
            <p:spPr>
              <a:xfrm>
                <a:off x="11468610" y="3577591"/>
                <a:ext cx="6185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800" i="1" smtClean="0">
                              <a:solidFill>
                                <a:srgbClr val="3F5EAB"/>
                              </a:solidFill>
                              <a:latin typeface="Cambria Math" panose="02040503050406030204" pitchFamily="18" charset="0"/>
                              <a:ea typeface="Latin Modern Math" panose="02000503000000000000" pitchFamily="50" charset="0"/>
                            </a:rPr>
                          </m:ctrlPr>
                        </m:sSubPr>
                        <m:e>
                          <m:r>
                            <a:rPr lang="el-GR" sz="2800" i="1">
                              <a:solidFill>
                                <a:srgbClr val="3F5EAB"/>
                              </a:solidFill>
                              <a:latin typeface="Latin Modern Math" panose="02000503000000000000" pitchFamily="50" charset="0"/>
                              <a:ea typeface="Latin Modern Math" panose="02000503000000000000" pitchFamily="50" charset="0"/>
                            </a:rPr>
                            <m:t>𝜙</m:t>
                          </m:r>
                        </m:e>
                        <m:sub>
                          <m:r>
                            <a:rPr lang="en-CA" sz="2800" i="1">
                              <a:solidFill>
                                <a:srgbClr val="3F5EAB"/>
                              </a:solidFill>
                              <a:latin typeface="Cambria Math" panose="02040503050406030204" pitchFamily="18" charset="0"/>
                              <a:ea typeface="Latin Modern Math" panose="02000503000000000000" pitchFamily="50" charset="0"/>
                            </a:rPr>
                            <m:t>𝑡</m:t>
                          </m:r>
                        </m:sub>
                      </m:sSub>
                    </m:oMath>
                  </m:oMathPara>
                </a14:m>
                <a:endParaRPr lang="en-US" sz="2800" dirty="0">
                  <a:solidFill>
                    <a:srgbClr val="3F5EAB"/>
                  </a:solidFill>
                </a:endParaRPr>
              </a:p>
            </p:txBody>
          </p:sp>
        </mc:Choice>
        <mc:Fallback xmlns="">
          <p:sp>
            <p:nvSpPr>
              <p:cNvPr id="207" name="Rectangle 206">
                <a:extLst>
                  <a:ext uri="{FF2B5EF4-FFF2-40B4-BE49-F238E27FC236}">
                    <a16:creationId xmlns:a16="http://schemas.microsoft.com/office/drawing/2014/main" id="{1D65F527-C52A-442A-8C68-03E98E113182}"/>
                  </a:ext>
                </a:extLst>
              </p:cNvPr>
              <p:cNvSpPr>
                <a:spLocks noRot="1" noChangeAspect="1" noMove="1" noResize="1" noEditPoints="1" noAdjustHandles="1" noChangeArrowheads="1" noChangeShapeType="1" noTextEdit="1"/>
              </p:cNvSpPr>
              <p:nvPr/>
            </p:nvSpPr>
            <p:spPr>
              <a:xfrm>
                <a:off x="11468610" y="3577591"/>
                <a:ext cx="618566" cy="523220"/>
              </a:xfrm>
              <a:prstGeom prst="rect">
                <a:avLst/>
              </a:prstGeom>
              <a:blipFill>
                <a:blip r:embed="rId11"/>
                <a:stretch>
                  <a:fillRect/>
                </a:stretch>
              </a:blipFill>
            </p:spPr>
            <p:txBody>
              <a:bodyPr/>
              <a:lstStyle/>
              <a:p>
                <a:r>
                  <a:rPr lang="en-US">
                    <a:noFill/>
                  </a:rPr>
                  <a:t> </a:t>
                </a:r>
              </a:p>
            </p:txBody>
          </p:sp>
        </mc:Fallback>
      </mc:AlternateContent>
      <p:sp>
        <p:nvSpPr>
          <p:cNvPr id="208" name="Rectangle 207">
            <a:extLst>
              <a:ext uri="{FF2B5EF4-FFF2-40B4-BE49-F238E27FC236}">
                <a16:creationId xmlns:a16="http://schemas.microsoft.com/office/drawing/2014/main" id="{2BA9AC29-BDA8-4221-A173-D2BB524512CB}"/>
              </a:ext>
            </a:extLst>
          </p:cNvPr>
          <p:cNvSpPr/>
          <p:nvPr/>
        </p:nvSpPr>
        <p:spPr>
          <a:xfrm>
            <a:off x="9385824" y="3602570"/>
            <a:ext cx="375424" cy="523220"/>
          </a:xfrm>
          <a:prstGeom prst="rect">
            <a:avLst/>
          </a:prstGeom>
        </p:spPr>
        <p:txBody>
          <a:bodyPr wrap="none">
            <a:spAutoFit/>
          </a:bodyPr>
          <a:lstStyle/>
          <a:p>
            <a:r>
              <a:rPr lang="el-GR" sz="2800" i="1" dirty="0">
                <a:solidFill>
                  <a:srgbClr val="8AA343"/>
                </a:solidFill>
                <a:latin typeface="Latin Modern Math" panose="02000503000000000000" pitchFamily="50" charset="0"/>
                <a:ea typeface="Latin Modern Math" panose="02000503000000000000" pitchFamily="50" charset="0"/>
              </a:rPr>
              <a:t>ϑ</a:t>
            </a:r>
            <a:endParaRPr lang="en-US" sz="2800" i="1" dirty="0">
              <a:solidFill>
                <a:srgbClr val="8AA343"/>
              </a:solidFill>
              <a:latin typeface="Latin Modern Math" panose="02000503000000000000" pitchFamily="50" charset="0"/>
              <a:ea typeface="Latin Modern Math" panose="02000503000000000000" pitchFamily="50" charset="0"/>
            </a:endParaRPr>
          </a:p>
        </p:txBody>
      </p:sp>
      <p:sp>
        <p:nvSpPr>
          <p:cNvPr id="166" name="Rectangle 165">
            <a:extLst>
              <a:ext uri="{FF2B5EF4-FFF2-40B4-BE49-F238E27FC236}">
                <a16:creationId xmlns:a16="http://schemas.microsoft.com/office/drawing/2014/main" id="{327354D3-858E-4DFB-9A98-C6357D1D9842}"/>
              </a:ext>
            </a:extLst>
          </p:cNvPr>
          <p:cNvSpPr/>
          <p:nvPr/>
        </p:nvSpPr>
        <p:spPr>
          <a:xfrm>
            <a:off x="9173974" y="5049108"/>
            <a:ext cx="2287204" cy="400110"/>
          </a:xfrm>
          <a:prstGeom prst="rect">
            <a:avLst/>
          </a:prstGeom>
        </p:spPr>
        <p:txBody>
          <a:bodyPr wrap="square">
            <a:spAutoFit/>
          </a:bodyPr>
          <a:lstStyle/>
          <a:p>
            <a:pPr marL="0" lvl="1"/>
            <a:r>
              <a:rPr lang="en-GB" sz="2000" b="1" spc="-80" dirty="0">
                <a:solidFill>
                  <a:schemeClr val="tx1">
                    <a:lumMod val="50000"/>
                    <a:lumOff val="50000"/>
                  </a:schemeClr>
                </a:solidFill>
                <a:latin typeface="Quicksand" panose="020B0604020202020204" charset="0"/>
              </a:rPr>
              <a:t>Persistence</a:t>
            </a:r>
          </a:p>
        </p:txBody>
      </p:sp>
      <p:grpSp>
        <p:nvGrpSpPr>
          <p:cNvPr id="169" name="Group 168">
            <a:extLst>
              <a:ext uri="{FF2B5EF4-FFF2-40B4-BE49-F238E27FC236}">
                <a16:creationId xmlns:a16="http://schemas.microsoft.com/office/drawing/2014/main" id="{75D680AB-9030-4BC9-8139-BDA8A984FE4A}"/>
              </a:ext>
            </a:extLst>
          </p:cNvPr>
          <p:cNvGrpSpPr/>
          <p:nvPr/>
        </p:nvGrpSpPr>
        <p:grpSpPr>
          <a:xfrm>
            <a:off x="4206644" y="4328780"/>
            <a:ext cx="2311633" cy="1186480"/>
            <a:chOff x="4340504" y="4807510"/>
            <a:chExt cx="1612164" cy="827467"/>
          </a:xfrm>
        </p:grpSpPr>
        <p:sp>
          <p:nvSpPr>
            <p:cNvPr id="178" name="Freeform: Shape 177">
              <a:extLst>
                <a:ext uri="{FF2B5EF4-FFF2-40B4-BE49-F238E27FC236}">
                  <a16:creationId xmlns:a16="http://schemas.microsoft.com/office/drawing/2014/main" id="{DD01100B-4F94-4C26-B63A-80D4D71F5F80}"/>
                </a:ext>
              </a:extLst>
            </p:cNvPr>
            <p:cNvSpPr/>
            <p:nvPr/>
          </p:nvSpPr>
          <p:spPr>
            <a:xfrm>
              <a:off x="4606041" y="5272904"/>
              <a:ext cx="303466" cy="322433"/>
            </a:xfrm>
            <a:custGeom>
              <a:avLst/>
              <a:gdLst>
                <a:gd name="connsiteX0" fmla="*/ 7144 w 152400"/>
                <a:gd name="connsiteY0" fmla="*/ 131731 h 161925"/>
                <a:gd name="connsiteX1" fmla="*/ 95917 w 152400"/>
                <a:gd name="connsiteY1" fmla="*/ 159163 h 161925"/>
                <a:gd name="connsiteX2" fmla="*/ 60674 w 152400"/>
                <a:gd name="connsiteY2" fmla="*/ 110109 h 161925"/>
                <a:gd name="connsiteX3" fmla="*/ 151448 w 152400"/>
                <a:gd name="connsiteY3" fmla="*/ 40196 h 161925"/>
                <a:gd name="connsiteX4" fmla="*/ 96488 w 152400"/>
                <a:gd name="connsiteY4" fmla="*/ 7144 h 161925"/>
                <a:gd name="connsiteX5" fmla="*/ 17050 w 152400"/>
                <a:gd name="connsiteY5" fmla="*/ 62579 h 161925"/>
                <a:gd name="connsiteX6" fmla="*/ 7144 w 152400"/>
                <a:gd name="connsiteY6" fmla="*/ 13173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161925">
                  <a:moveTo>
                    <a:pt x="7144" y="131731"/>
                  </a:moveTo>
                  <a:cubicBezTo>
                    <a:pt x="18098" y="151066"/>
                    <a:pt x="93631" y="163925"/>
                    <a:pt x="95917" y="159163"/>
                  </a:cubicBezTo>
                  <a:cubicBezTo>
                    <a:pt x="103727" y="143351"/>
                    <a:pt x="56198" y="119825"/>
                    <a:pt x="60674" y="110109"/>
                  </a:cubicBezTo>
                  <a:cubicBezTo>
                    <a:pt x="65151" y="100393"/>
                    <a:pt x="151448" y="40196"/>
                    <a:pt x="151448" y="40196"/>
                  </a:cubicBezTo>
                  <a:lnTo>
                    <a:pt x="96488" y="7144"/>
                  </a:lnTo>
                  <a:lnTo>
                    <a:pt x="17050" y="62579"/>
                  </a:lnTo>
                  <a:lnTo>
                    <a:pt x="7144" y="131731"/>
                  </a:lnTo>
                  <a:close/>
                </a:path>
              </a:pathLst>
            </a:custGeom>
            <a:solidFill>
              <a:srgbClr val="E6DED3"/>
            </a:solidFill>
            <a:ln w="25400" cap="flat">
              <a:solidFill>
                <a:srgbClr val="B3ADA4"/>
              </a:solid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B23F4889-887C-44DC-9078-7532FE1EEB0F}"/>
                </a:ext>
              </a:extLst>
            </p:cNvPr>
            <p:cNvSpPr/>
            <p:nvPr/>
          </p:nvSpPr>
          <p:spPr>
            <a:xfrm>
              <a:off x="5001106" y="5235730"/>
              <a:ext cx="322433" cy="398299"/>
            </a:xfrm>
            <a:custGeom>
              <a:avLst/>
              <a:gdLst>
                <a:gd name="connsiteX0" fmla="*/ 106112 w 161925"/>
                <a:gd name="connsiteY0" fmla="*/ 120301 h 200025"/>
                <a:gd name="connsiteX1" fmla="*/ 139164 w 161925"/>
                <a:gd name="connsiteY1" fmla="*/ 176593 h 200025"/>
                <a:gd name="connsiteX2" fmla="*/ 161262 w 161925"/>
                <a:gd name="connsiteY2" fmla="*/ 192596 h 200025"/>
                <a:gd name="connsiteX3" fmla="*/ 72775 w 161925"/>
                <a:gd name="connsiteY3" fmla="*/ 195739 h 200025"/>
                <a:gd name="connsiteX4" fmla="*/ 7148 w 161925"/>
                <a:gd name="connsiteY4" fmla="*/ 99917 h 200025"/>
                <a:gd name="connsiteX5" fmla="*/ 34484 w 161925"/>
                <a:gd name="connsiteY5" fmla="*/ 56674 h 200025"/>
                <a:gd name="connsiteX6" fmla="*/ 93635 w 161925"/>
                <a:gd name="connsiteY6" fmla="*/ 7144 h 200025"/>
                <a:gd name="connsiteX7" fmla="*/ 106112 w 161925"/>
                <a:gd name="connsiteY7" fmla="*/ 12030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00025">
                  <a:moveTo>
                    <a:pt x="106112" y="120301"/>
                  </a:moveTo>
                  <a:cubicBezTo>
                    <a:pt x="106112" y="120301"/>
                    <a:pt x="124400" y="165163"/>
                    <a:pt x="139164" y="176593"/>
                  </a:cubicBezTo>
                  <a:cubicBezTo>
                    <a:pt x="153928" y="188024"/>
                    <a:pt x="163453" y="187738"/>
                    <a:pt x="161262" y="192596"/>
                  </a:cubicBezTo>
                  <a:cubicBezTo>
                    <a:pt x="159071" y="197453"/>
                    <a:pt x="80109" y="200215"/>
                    <a:pt x="72775" y="195739"/>
                  </a:cubicBezTo>
                  <a:cubicBezTo>
                    <a:pt x="65441" y="191262"/>
                    <a:pt x="7624" y="111824"/>
                    <a:pt x="7148" y="99917"/>
                  </a:cubicBezTo>
                  <a:cubicBezTo>
                    <a:pt x="6767" y="88011"/>
                    <a:pt x="34484" y="56674"/>
                    <a:pt x="34484" y="56674"/>
                  </a:cubicBezTo>
                  <a:lnTo>
                    <a:pt x="93635" y="7144"/>
                  </a:lnTo>
                  <a:lnTo>
                    <a:pt x="106112" y="120301"/>
                  </a:lnTo>
                </a:path>
              </a:pathLst>
            </a:custGeom>
            <a:solidFill>
              <a:srgbClr val="E6DED3"/>
            </a:solidFill>
            <a:ln w="25400" cap="flat">
              <a:solidFill>
                <a:srgbClr val="B3ADA4"/>
              </a:solid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B726032-0A2D-418A-A543-05D78CDD2EB7}"/>
                </a:ext>
              </a:extLst>
            </p:cNvPr>
            <p:cNvSpPr/>
            <p:nvPr/>
          </p:nvSpPr>
          <p:spPr>
            <a:xfrm>
              <a:off x="4375966" y="4894522"/>
              <a:ext cx="151733" cy="151733"/>
            </a:xfrm>
            <a:custGeom>
              <a:avLst/>
              <a:gdLst>
                <a:gd name="connsiteX0" fmla="*/ 75159 w 76200"/>
                <a:gd name="connsiteY0" fmla="*/ 7144 h 76200"/>
                <a:gd name="connsiteX1" fmla="*/ 7150 w 76200"/>
                <a:gd name="connsiteY1" fmla="*/ 50006 h 76200"/>
                <a:gd name="connsiteX2" fmla="*/ 25629 w 76200"/>
                <a:gd name="connsiteY2" fmla="*/ 75438 h 76200"/>
              </a:gdLst>
              <a:ahLst/>
              <a:cxnLst>
                <a:cxn ang="0">
                  <a:pos x="connsiteX0" y="connsiteY0"/>
                </a:cxn>
                <a:cxn ang="0">
                  <a:pos x="connsiteX1" y="connsiteY1"/>
                </a:cxn>
                <a:cxn ang="0">
                  <a:pos x="connsiteX2" y="connsiteY2"/>
                </a:cxn>
              </a:cxnLst>
              <a:rect l="l" t="t" r="r" b="b"/>
              <a:pathLst>
                <a:path w="76200" h="76200">
                  <a:moveTo>
                    <a:pt x="75159" y="7144"/>
                  </a:moveTo>
                  <a:cubicBezTo>
                    <a:pt x="75159" y="7144"/>
                    <a:pt x="6388" y="28480"/>
                    <a:pt x="7150" y="50006"/>
                  </a:cubicBezTo>
                  <a:cubicBezTo>
                    <a:pt x="7912" y="71533"/>
                    <a:pt x="25629" y="75438"/>
                    <a:pt x="25629" y="75438"/>
                  </a:cubicBezTo>
                </a:path>
              </a:pathLst>
            </a:custGeom>
            <a:solidFill>
              <a:srgbClr val="FFFFFF"/>
            </a:solidFill>
            <a:ln w="25400" cap="flat">
              <a:solidFill>
                <a:srgbClr val="B3ADA4"/>
              </a:solid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0EA2C065-C244-43C1-95B2-E273887D55AA}"/>
                </a:ext>
              </a:extLst>
            </p:cNvPr>
            <p:cNvSpPr/>
            <p:nvPr/>
          </p:nvSpPr>
          <p:spPr>
            <a:xfrm>
              <a:off x="4340504" y="4807510"/>
              <a:ext cx="1612164" cy="815565"/>
            </a:xfrm>
            <a:custGeom>
              <a:avLst/>
              <a:gdLst>
                <a:gd name="connsiteX0" fmla="*/ 385383 w 809625"/>
                <a:gd name="connsiteY0" fmla="*/ 270106 h 409575"/>
                <a:gd name="connsiteX1" fmla="*/ 218315 w 809625"/>
                <a:gd name="connsiteY1" fmla="*/ 265248 h 409575"/>
                <a:gd name="connsiteX2" fmla="*/ 194312 w 809625"/>
                <a:gd name="connsiteY2" fmla="*/ 177523 h 409575"/>
                <a:gd name="connsiteX3" fmla="*/ 222030 w 809625"/>
                <a:gd name="connsiteY3" fmla="*/ 284298 h 409575"/>
                <a:gd name="connsiteX4" fmla="*/ 136590 w 809625"/>
                <a:gd name="connsiteY4" fmla="*/ 373452 h 409575"/>
                <a:gd name="connsiteX5" fmla="*/ 183072 w 809625"/>
                <a:gd name="connsiteY5" fmla="*/ 402979 h 409575"/>
                <a:gd name="connsiteX6" fmla="*/ 22957 w 809625"/>
                <a:gd name="connsiteY6" fmla="*/ 408599 h 409575"/>
                <a:gd name="connsiteX7" fmla="*/ 7146 w 809625"/>
                <a:gd name="connsiteY7" fmla="*/ 366118 h 409575"/>
                <a:gd name="connsiteX8" fmla="*/ 68772 w 809625"/>
                <a:gd name="connsiteY8" fmla="*/ 280202 h 409575"/>
                <a:gd name="connsiteX9" fmla="*/ 33339 w 809625"/>
                <a:gd name="connsiteY9" fmla="*/ 156949 h 409575"/>
                <a:gd name="connsiteX10" fmla="*/ 126589 w 809625"/>
                <a:gd name="connsiteY10" fmla="*/ 24361 h 409575"/>
                <a:gd name="connsiteX11" fmla="*/ 248128 w 809625"/>
                <a:gd name="connsiteY11" fmla="*/ 10549 h 409575"/>
                <a:gd name="connsiteX12" fmla="*/ 347283 w 809625"/>
                <a:gd name="connsiteY12" fmla="*/ 40553 h 409575"/>
                <a:gd name="connsiteX13" fmla="*/ 464631 w 809625"/>
                <a:gd name="connsiteY13" fmla="*/ 43601 h 409575"/>
                <a:gd name="connsiteX14" fmla="*/ 489301 w 809625"/>
                <a:gd name="connsiteY14" fmla="*/ 64270 h 409575"/>
                <a:gd name="connsiteX15" fmla="*/ 584075 w 809625"/>
                <a:gd name="connsiteY15" fmla="*/ 103990 h 409575"/>
                <a:gd name="connsiteX16" fmla="*/ 647035 w 809625"/>
                <a:gd name="connsiteY16" fmla="*/ 125707 h 409575"/>
                <a:gd name="connsiteX17" fmla="*/ 701423 w 809625"/>
                <a:gd name="connsiteY17" fmla="*/ 174094 h 409575"/>
                <a:gd name="connsiteX18" fmla="*/ 741523 w 809625"/>
                <a:gd name="connsiteY18" fmla="*/ 190667 h 409575"/>
                <a:gd name="connsiteX19" fmla="*/ 771813 w 809625"/>
                <a:gd name="connsiteY19" fmla="*/ 235054 h 409575"/>
                <a:gd name="connsiteX20" fmla="*/ 804674 w 809625"/>
                <a:gd name="connsiteY20" fmla="*/ 284203 h 409575"/>
                <a:gd name="connsiteX21" fmla="*/ 778004 w 809625"/>
                <a:gd name="connsiteY21" fmla="*/ 307920 h 409575"/>
                <a:gd name="connsiteX22" fmla="*/ 742285 w 809625"/>
                <a:gd name="connsiteY22" fmla="*/ 313921 h 409575"/>
                <a:gd name="connsiteX23" fmla="*/ 589980 w 809625"/>
                <a:gd name="connsiteY23" fmla="*/ 271439 h 409575"/>
                <a:gd name="connsiteX24" fmla="*/ 570073 w 809625"/>
                <a:gd name="connsiteY24" fmla="*/ 250579 h 409575"/>
                <a:gd name="connsiteX25" fmla="*/ 512828 w 809625"/>
                <a:gd name="connsiteY25" fmla="*/ 25496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09625" h="409575">
                  <a:moveTo>
                    <a:pt x="385383" y="270106"/>
                  </a:moveTo>
                  <a:cubicBezTo>
                    <a:pt x="385383" y="270106"/>
                    <a:pt x="260130" y="281726"/>
                    <a:pt x="218315" y="265248"/>
                  </a:cubicBezTo>
                  <a:lnTo>
                    <a:pt x="194312" y="177523"/>
                  </a:lnTo>
                  <a:cubicBezTo>
                    <a:pt x="194312" y="177523"/>
                    <a:pt x="221458" y="269915"/>
                    <a:pt x="222030" y="284298"/>
                  </a:cubicBezTo>
                  <a:cubicBezTo>
                    <a:pt x="222601" y="298681"/>
                    <a:pt x="136114" y="359164"/>
                    <a:pt x="136590" y="373452"/>
                  </a:cubicBezTo>
                  <a:cubicBezTo>
                    <a:pt x="137067" y="387835"/>
                    <a:pt x="189645" y="383548"/>
                    <a:pt x="183072" y="402979"/>
                  </a:cubicBezTo>
                  <a:cubicBezTo>
                    <a:pt x="181358" y="408028"/>
                    <a:pt x="30196" y="410695"/>
                    <a:pt x="22957" y="408599"/>
                  </a:cubicBezTo>
                  <a:cubicBezTo>
                    <a:pt x="15718" y="406504"/>
                    <a:pt x="7527" y="378024"/>
                    <a:pt x="7146" y="366118"/>
                  </a:cubicBezTo>
                  <a:cubicBezTo>
                    <a:pt x="6765" y="354211"/>
                    <a:pt x="66963" y="296966"/>
                    <a:pt x="68772" y="280202"/>
                  </a:cubicBezTo>
                  <a:cubicBezTo>
                    <a:pt x="70582" y="263438"/>
                    <a:pt x="34578" y="192858"/>
                    <a:pt x="33339" y="156949"/>
                  </a:cubicBezTo>
                  <a:cubicBezTo>
                    <a:pt x="31911" y="121039"/>
                    <a:pt x="82012" y="49792"/>
                    <a:pt x="126589" y="24361"/>
                  </a:cubicBezTo>
                  <a:cubicBezTo>
                    <a:pt x="171166" y="-1071"/>
                    <a:pt x="233745" y="8644"/>
                    <a:pt x="248128" y="10549"/>
                  </a:cubicBezTo>
                  <a:cubicBezTo>
                    <a:pt x="262511" y="12454"/>
                    <a:pt x="318518" y="39220"/>
                    <a:pt x="347283" y="40553"/>
                  </a:cubicBezTo>
                  <a:cubicBezTo>
                    <a:pt x="376049" y="41982"/>
                    <a:pt x="457392" y="41506"/>
                    <a:pt x="464631" y="43601"/>
                  </a:cubicBezTo>
                  <a:cubicBezTo>
                    <a:pt x="471870" y="45697"/>
                    <a:pt x="484443" y="62080"/>
                    <a:pt x="489301" y="64270"/>
                  </a:cubicBezTo>
                  <a:cubicBezTo>
                    <a:pt x="494159" y="66461"/>
                    <a:pt x="569406" y="97322"/>
                    <a:pt x="584075" y="103990"/>
                  </a:cubicBezTo>
                  <a:cubicBezTo>
                    <a:pt x="598648" y="110657"/>
                    <a:pt x="637224" y="118849"/>
                    <a:pt x="647035" y="125707"/>
                  </a:cubicBezTo>
                  <a:cubicBezTo>
                    <a:pt x="656846" y="132565"/>
                    <a:pt x="694089" y="169522"/>
                    <a:pt x="701423" y="174094"/>
                  </a:cubicBezTo>
                  <a:cubicBezTo>
                    <a:pt x="708757" y="178666"/>
                    <a:pt x="734189" y="186095"/>
                    <a:pt x="741523" y="190667"/>
                  </a:cubicBezTo>
                  <a:cubicBezTo>
                    <a:pt x="748857" y="195239"/>
                    <a:pt x="766669" y="225719"/>
                    <a:pt x="771813" y="235054"/>
                  </a:cubicBezTo>
                  <a:cubicBezTo>
                    <a:pt x="776956" y="244483"/>
                    <a:pt x="804483" y="279345"/>
                    <a:pt x="804674" y="284203"/>
                  </a:cubicBezTo>
                  <a:cubicBezTo>
                    <a:pt x="804674" y="284203"/>
                    <a:pt x="792196" y="302586"/>
                    <a:pt x="778004" y="307920"/>
                  </a:cubicBezTo>
                  <a:cubicBezTo>
                    <a:pt x="763812" y="313159"/>
                    <a:pt x="754287" y="313540"/>
                    <a:pt x="742285" y="313921"/>
                  </a:cubicBezTo>
                  <a:cubicBezTo>
                    <a:pt x="730379" y="314302"/>
                    <a:pt x="604649" y="280488"/>
                    <a:pt x="589980" y="271439"/>
                  </a:cubicBezTo>
                  <a:cubicBezTo>
                    <a:pt x="575312" y="262390"/>
                    <a:pt x="570073" y="250579"/>
                    <a:pt x="570073" y="250579"/>
                  </a:cubicBezTo>
                  <a:cubicBezTo>
                    <a:pt x="570073" y="250579"/>
                    <a:pt x="536736" y="254104"/>
                    <a:pt x="512828" y="254961"/>
                  </a:cubicBezTo>
                </a:path>
              </a:pathLst>
            </a:custGeom>
            <a:solidFill>
              <a:srgbClr val="FFFFFF"/>
            </a:solidFill>
            <a:ln w="25400" cap="flat">
              <a:solidFill>
                <a:srgbClr val="B3ADA4"/>
              </a:solid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1950FB5-2570-461D-878E-123F9DDABB87}"/>
                </a:ext>
              </a:extLst>
            </p:cNvPr>
            <p:cNvSpPr/>
            <p:nvPr/>
          </p:nvSpPr>
          <p:spPr>
            <a:xfrm>
              <a:off x="5607691" y="5115971"/>
              <a:ext cx="94833" cy="94833"/>
            </a:xfrm>
            <a:custGeom>
              <a:avLst/>
              <a:gdLst>
                <a:gd name="connsiteX0" fmla="*/ 42280 w 47625"/>
                <a:gd name="connsiteY0" fmla="*/ 16419 h 47625"/>
                <a:gd name="connsiteX1" fmla="*/ 8657 w 47625"/>
                <a:gd name="connsiteY1" fmla="*/ 12799 h 47625"/>
                <a:gd name="connsiteX2" fmla="*/ 19515 w 47625"/>
                <a:gd name="connsiteY2" fmla="*/ 48328 h 47625"/>
              </a:gdLst>
              <a:ahLst/>
              <a:cxnLst>
                <a:cxn ang="0">
                  <a:pos x="connsiteX0" y="connsiteY0"/>
                </a:cxn>
                <a:cxn ang="0">
                  <a:pos x="connsiteX1" y="connsiteY1"/>
                </a:cxn>
                <a:cxn ang="0">
                  <a:pos x="connsiteX2" y="connsiteY2"/>
                </a:cxn>
              </a:cxnLst>
              <a:rect l="l" t="t" r="r" b="b"/>
              <a:pathLst>
                <a:path w="47625" h="47625">
                  <a:moveTo>
                    <a:pt x="42280" y="16419"/>
                  </a:moveTo>
                  <a:cubicBezTo>
                    <a:pt x="42280" y="16419"/>
                    <a:pt x="15325" y="-1774"/>
                    <a:pt x="8657" y="12799"/>
                  </a:cubicBezTo>
                  <a:cubicBezTo>
                    <a:pt x="1989" y="27373"/>
                    <a:pt x="19515" y="48328"/>
                    <a:pt x="19515" y="48328"/>
                  </a:cubicBezTo>
                </a:path>
              </a:pathLst>
            </a:custGeom>
            <a:solidFill>
              <a:srgbClr val="FFFFFF"/>
            </a:solidFill>
            <a:ln w="25400" cap="flat">
              <a:solidFill>
                <a:srgbClr val="B3ADA4"/>
              </a:solid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140148C5-C1A0-4323-9F54-A883C7C1943D}"/>
                </a:ext>
              </a:extLst>
            </p:cNvPr>
            <p:cNvSpPr/>
            <p:nvPr/>
          </p:nvSpPr>
          <p:spPr>
            <a:xfrm>
              <a:off x="5070378" y="5217711"/>
              <a:ext cx="455199" cy="417266"/>
            </a:xfrm>
            <a:custGeom>
              <a:avLst/>
              <a:gdLst>
                <a:gd name="connsiteX0" fmla="*/ 7222 w 228600"/>
                <a:gd name="connsiteY0" fmla="*/ 7144 h 209550"/>
                <a:gd name="connsiteX1" fmla="*/ 47227 w 228600"/>
                <a:gd name="connsiteY1" fmla="*/ 123063 h 209550"/>
                <a:gd name="connsiteX2" fmla="*/ 136190 w 228600"/>
                <a:gd name="connsiteY2" fmla="*/ 134303 h 209550"/>
                <a:gd name="connsiteX3" fmla="*/ 181720 w 228600"/>
                <a:gd name="connsiteY3" fmla="*/ 204502 h 209550"/>
                <a:gd name="connsiteX4" fmla="*/ 203437 w 228600"/>
                <a:gd name="connsiteY4" fmla="*/ 208502 h 209550"/>
                <a:gd name="connsiteX5" fmla="*/ 204675 w 228600"/>
                <a:gd name="connsiteY5" fmla="*/ 174974 h 209550"/>
                <a:gd name="connsiteX6" fmla="*/ 224963 w 228600"/>
                <a:gd name="connsiteY6" fmla="*/ 138398 h 209550"/>
                <a:gd name="connsiteX7" fmla="*/ 223344 w 228600"/>
                <a:gd name="connsiteY7" fmla="*/ 92964 h 209550"/>
                <a:gd name="connsiteX8" fmla="*/ 157621 w 228600"/>
                <a:gd name="connsiteY8" fmla="*/ 61722 h 209550"/>
                <a:gd name="connsiteX9" fmla="*/ 132094 w 228600"/>
                <a:gd name="connsiteY9" fmla="*/ 1714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209550">
                  <a:moveTo>
                    <a:pt x="7222" y="7144"/>
                  </a:moveTo>
                  <a:cubicBezTo>
                    <a:pt x="5507" y="26384"/>
                    <a:pt x="32558" y="113919"/>
                    <a:pt x="47227" y="123063"/>
                  </a:cubicBezTo>
                  <a:cubicBezTo>
                    <a:pt x="61895" y="132207"/>
                    <a:pt x="136190" y="134303"/>
                    <a:pt x="136190" y="134303"/>
                  </a:cubicBezTo>
                  <a:cubicBezTo>
                    <a:pt x="139619" y="162878"/>
                    <a:pt x="171909" y="197644"/>
                    <a:pt x="181720" y="204502"/>
                  </a:cubicBezTo>
                  <a:cubicBezTo>
                    <a:pt x="191530" y="211360"/>
                    <a:pt x="198769" y="213455"/>
                    <a:pt x="203437" y="208502"/>
                  </a:cubicBezTo>
                  <a:cubicBezTo>
                    <a:pt x="208009" y="203549"/>
                    <a:pt x="200389" y="189452"/>
                    <a:pt x="204675" y="174974"/>
                  </a:cubicBezTo>
                  <a:cubicBezTo>
                    <a:pt x="208961" y="160496"/>
                    <a:pt x="222677" y="143256"/>
                    <a:pt x="224963" y="138398"/>
                  </a:cubicBezTo>
                  <a:cubicBezTo>
                    <a:pt x="227154" y="133540"/>
                    <a:pt x="228392" y="100013"/>
                    <a:pt x="223344" y="92964"/>
                  </a:cubicBezTo>
                  <a:cubicBezTo>
                    <a:pt x="218296" y="85916"/>
                    <a:pt x="174862" y="75533"/>
                    <a:pt x="157621" y="61722"/>
                  </a:cubicBezTo>
                  <a:cubicBezTo>
                    <a:pt x="140381" y="48006"/>
                    <a:pt x="132094" y="17145"/>
                    <a:pt x="132094" y="17145"/>
                  </a:cubicBezTo>
                </a:path>
              </a:pathLst>
            </a:custGeom>
            <a:solidFill>
              <a:srgbClr val="FFFFFF"/>
            </a:solidFill>
            <a:ln w="25400" cap="flat">
              <a:solidFill>
                <a:srgbClr val="B3ADA4"/>
              </a:solidFill>
              <a:prstDash val="solid"/>
              <a:miter/>
            </a:ln>
          </p:spPr>
          <p:txBody>
            <a:bodyPr rtlCol="0" anchor="ctr"/>
            <a:lstStyle/>
            <a:p>
              <a:endParaRPr lang="en-US"/>
            </a:p>
          </p:txBody>
        </p:sp>
      </p:grpSp>
      <p:pic>
        <p:nvPicPr>
          <p:cNvPr id="200" name="Content Placeholder 31" descr="Text&#10;&#10;Description automatically generated">
            <a:extLst>
              <a:ext uri="{FF2B5EF4-FFF2-40B4-BE49-F238E27FC236}">
                <a16:creationId xmlns:a16="http://schemas.microsoft.com/office/drawing/2014/main" id="{F45E20CC-5339-445B-9A6F-E84FD8665321}"/>
              </a:ext>
            </a:extLst>
          </p:cNvPr>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639904" y="1281460"/>
            <a:ext cx="2639735" cy="1076800"/>
          </a:xfrm>
          <a:prstGeom prst="rect">
            <a:avLst/>
          </a:prstGeom>
        </p:spPr>
      </p:pic>
      <p:sp>
        <p:nvSpPr>
          <p:cNvPr id="201" name="Slide Number Placeholder 2">
            <a:extLst>
              <a:ext uri="{FF2B5EF4-FFF2-40B4-BE49-F238E27FC236}">
                <a16:creationId xmlns:a16="http://schemas.microsoft.com/office/drawing/2014/main" id="{7E9332BB-FA30-4DB9-8953-85FA5558624E}"/>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35</a:t>
            </a:fld>
            <a:endParaRPr lang="en-US" dirty="0"/>
          </a:p>
        </p:txBody>
      </p:sp>
    </p:spTree>
    <p:extLst>
      <p:ext uri="{BB962C8B-B14F-4D97-AF65-F5344CB8AC3E}">
        <p14:creationId xmlns:p14="http://schemas.microsoft.com/office/powerpoint/2010/main" val="164010960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22" presetClass="entr" presetSubtype="8" fill="hold" nodeType="withEffect">
                                  <p:stCondLst>
                                    <p:cond delay="0"/>
                                  </p:stCondLst>
                                  <p:childTnLst>
                                    <p:set>
                                      <p:cBhvr>
                                        <p:cTn id="10" dur="1" fill="hold">
                                          <p:stCondLst>
                                            <p:cond delay="0"/>
                                          </p:stCondLst>
                                        </p:cTn>
                                        <p:tgtEl>
                                          <p:spTgt spid="168"/>
                                        </p:tgtEl>
                                        <p:attrNameLst>
                                          <p:attrName>style.visibility</p:attrName>
                                        </p:attrNameLst>
                                      </p:cBhvr>
                                      <p:to>
                                        <p:strVal val="visible"/>
                                      </p:to>
                                    </p:set>
                                    <p:animEffect transition="in" filter="wipe(left)">
                                      <p:cBhvr>
                                        <p:cTn id="11" dur="500"/>
                                        <p:tgtEl>
                                          <p:spTgt spid="168"/>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6" presetClass="entr" presetSubtype="32" fill="hold" nodeType="withEffect">
                                  <p:stCondLst>
                                    <p:cond delay="0"/>
                                  </p:stCondLst>
                                  <p:childTnLst>
                                    <p:set>
                                      <p:cBhvr>
                                        <p:cTn id="18" dur="1" fill="hold">
                                          <p:stCondLst>
                                            <p:cond delay="0"/>
                                          </p:stCondLst>
                                        </p:cTn>
                                        <p:tgtEl>
                                          <p:spTgt spid="195"/>
                                        </p:tgtEl>
                                        <p:attrNameLst>
                                          <p:attrName>style.visibility</p:attrName>
                                        </p:attrNameLst>
                                      </p:cBhvr>
                                      <p:to>
                                        <p:strVal val="visible"/>
                                      </p:to>
                                    </p:set>
                                    <p:animEffect transition="in" filter="circle(out)">
                                      <p:cBhvr>
                                        <p:cTn id="19" dur="500"/>
                                        <p:tgtEl>
                                          <p:spTgt spid="195"/>
                                        </p:tgtEl>
                                      </p:cBhvr>
                                    </p:animEffect>
                                  </p:childTnLst>
                                </p:cTn>
                              </p:par>
                              <p:par>
                                <p:cTn id="20" presetID="22" presetClass="entr" presetSubtype="4" fill="hold" nodeType="withEffect">
                                  <p:stCondLst>
                                    <p:cond delay="0"/>
                                  </p:stCondLst>
                                  <p:childTnLst>
                                    <p:set>
                                      <p:cBhvr>
                                        <p:cTn id="21" dur="1" fill="hold">
                                          <p:stCondLst>
                                            <p:cond delay="0"/>
                                          </p:stCondLst>
                                        </p:cTn>
                                        <p:tgtEl>
                                          <p:spTgt spid="196"/>
                                        </p:tgtEl>
                                        <p:attrNameLst>
                                          <p:attrName>style.visibility</p:attrName>
                                        </p:attrNameLst>
                                      </p:cBhvr>
                                      <p:to>
                                        <p:strVal val="visible"/>
                                      </p:to>
                                    </p:set>
                                    <p:animEffect transition="in" filter="wipe(down)">
                                      <p:cBhvr>
                                        <p:cTn id="22" dur="500"/>
                                        <p:tgtEl>
                                          <p:spTgt spid="196"/>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92"/>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6" presetClass="entr" presetSubtype="32" fill="hold" nodeType="withEffect">
                                  <p:stCondLst>
                                    <p:cond delay="0"/>
                                  </p:stCondLst>
                                  <p:childTnLst>
                                    <p:set>
                                      <p:cBhvr>
                                        <p:cTn id="31" dur="1" fill="hold">
                                          <p:stCondLst>
                                            <p:cond delay="0"/>
                                          </p:stCondLst>
                                        </p:cTn>
                                        <p:tgtEl>
                                          <p:spTgt spid="175"/>
                                        </p:tgtEl>
                                        <p:attrNameLst>
                                          <p:attrName>style.visibility</p:attrName>
                                        </p:attrNameLst>
                                      </p:cBhvr>
                                      <p:to>
                                        <p:strVal val="visible"/>
                                      </p:to>
                                    </p:set>
                                    <p:animEffect transition="in" filter="circle(out)">
                                      <p:cBhvr>
                                        <p:cTn id="32" dur="500"/>
                                        <p:tgtEl>
                                          <p:spTgt spid="175"/>
                                        </p:tgtEl>
                                      </p:cBhvr>
                                    </p:animEffect>
                                  </p:childTnLst>
                                </p:cTn>
                              </p:par>
                              <p:par>
                                <p:cTn id="33" presetID="8" presetClass="emph" presetSubtype="0" fill="hold" nodeType="withEffect">
                                  <p:stCondLst>
                                    <p:cond delay="0"/>
                                  </p:stCondLst>
                                  <p:childTnLst>
                                    <p:animRot by="-2970000">
                                      <p:cBhvr>
                                        <p:cTn id="34" dur="500" fill="hold"/>
                                        <p:tgtEl>
                                          <p:spTgt spid="175"/>
                                        </p:tgtEl>
                                        <p:attrNameLst>
                                          <p:attrName>r</p:attrName>
                                        </p:attrNameLst>
                                      </p:cBhvr>
                                    </p:animRot>
                                  </p:childTnLst>
                                </p:cTn>
                              </p:par>
                              <p:par>
                                <p:cTn id="35" presetID="22" presetClass="entr" presetSubtype="2" fill="hold" nodeType="withEffect">
                                  <p:stCondLst>
                                    <p:cond delay="0"/>
                                  </p:stCondLst>
                                  <p:childTnLst>
                                    <p:set>
                                      <p:cBhvr>
                                        <p:cTn id="36" dur="1" fill="hold">
                                          <p:stCondLst>
                                            <p:cond delay="0"/>
                                          </p:stCondLst>
                                        </p:cTn>
                                        <p:tgtEl>
                                          <p:spTgt spid="174"/>
                                        </p:tgtEl>
                                        <p:attrNameLst>
                                          <p:attrName>style.visibility</p:attrName>
                                        </p:attrNameLst>
                                      </p:cBhvr>
                                      <p:to>
                                        <p:strVal val="visible"/>
                                      </p:to>
                                    </p:set>
                                    <p:animEffect transition="in" filter="wipe(right)">
                                      <p:cBhvr>
                                        <p:cTn id="37" dur="600"/>
                                        <p:tgtEl>
                                          <p:spTgt spid="174"/>
                                        </p:tgtEl>
                                      </p:cBhvr>
                                    </p:animEffect>
                                  </p:childTnLst>
                                </p:cTn>
                              </p:par>
                              <p:par>
                                <p:cTn id="38" presetID="1" presetClass="entr" presetSubtype="0" fill="hold" grpId="0" nodeType="withEffect">
                                  <p:stCondLst>
                                    <p:cond delay="250"/>
                                  </p:stCondLst>
                                  <p:childTnLst>
                                    <p:set>
                                      <p:cBhvr>
                                        <p:cTn id="39" dur="1" fill="hold">
                                          <p:stCondLst>
                                            <p:cond delay="0"/>
                                          </p:stCondLst>
                                        </p:cTn>
                                        <p:tgtEl>
                                          <p:spTgt spid="20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6" presetClass="entr" presetSubtype="32" fill="hold" nodeType="clickEffect">
                                  <p:stCondLst>
                                    <p:cond delay="0"/>
                                  </p:stCondLst>
                                  <p:childTnLst>
                                    <p:set>
                                      <p:cBhvr>
                                        <p:cTn id="43" dur="1" fill="hold">
                                          <p:stCondLst>
                                            <p:cond delay="0"/>
                                          </p:stCondLst>
                                        </p:cTn>
                                        <p:tgtEl>
                                          <p:spTgt spid="190"/>
                                        </p:tgtEl>
                                        <p:attrNameLst>
                                          <p:attrName>style.visibility</p:attrName>
                                        </p:attrNameLst>
                                      </p:cBhvr>
                                      <p:to>
                                        <p:strVal val="visible"/>
                                      </p:to>
                                    </p:set>
                                    <p:animEffect transition="in" filter="circle(out)">
                                      <p:cBhvr>
                                        <p:cTn id="44" dur="700"/>
                                        <p:tgtEl>
                                          <p:spTgt spid="190"/>
                                        </p:tgtEl>
                                      </p:cBhvr>
                                    </p:animEffect>
                                  </p:childTnLst>
                                </p:cTn>
                              </p:par>
                            </p:childTnLst>
                          </p:cTn>
                        </p:par>
                        <p:par>
                          <p:cTn id="45" fill="hold">
                            <p:stCondLst>
                              <p:cond delay="700"/>
                            </p:stCondLst>
                            <p:childTnLst>
                              <p:par>
                                <p:cTn id="46" presetID="8" presetClass="emph" presetSubtype="0" fill="hold" nodeType="afterEffect">
                                  <p:stCondLst>
                                    <p:cond delay="0"/>
                                  </p:stCondLst>
                                  <p:childTnLst>
                                    <p:animRot by="-2280000">
                                      <p:cBhvr>
                                        <p:cTn id="47" dur="700" fill="hold"/>
                                        <p:tgtEl>
                                          <p:spTgt spid="190"/>
                                        </p:tgtEl>
                                        <p:attrNameLst>
                                          <p:attrName>r</p:attrName>
                                        </p:attrNameLst>
                                      </p:cBhvr>
                                    </p:animRot>
                                  </p:childTnLst>
                                </p:cTn>
                              </p:par>
                              <p:par>
                                <p:cTn id="48" presetID="22" presetClass="entr" presetSubtype="4" fill="hold" nodeType="withEffect">
                                  <p:stCondLst>
                                    <p:cond delay="0"/>
                                  </p:stCondLst>
                                  <p:childTnLst>
                                    <p:set>
                                      <p:cBhvr>
                                        <p:cTn id="49" dur="1" fill="hold">
                                          <p:stCondLst>
                                            <p:cond delay="0"/>
                                          </p:stCondLst>
                                        </p:cTn>
                                        <p:tgtEl>
                                          <p:spTgt spid="197"/>
                                        </p:tgtEl>
                                        <p:attrNameLst>
                                          <p:attrName>style.visibility</p:attrName>
                                        </p:attrNameLst>
                                      </p:cBhvr>
                                      <p:to>
                                        <p:strVal val="visible"/>
                                      </p:to>
                                    </p:set>
                                    <p:animEffect transition="in" filter="wipe(down)">
                                      <p:cBhvr>
                                        <p:cTn id="50" dur="750"/>
                                        <p:tgtEl>
                                          <p:spTgt spid="197"/>
                                        </p:tgtEl>
                                      </p:cBhvr>
                                    </p:animEffect>
                                  </p:childTnLst>
                                </p:cTn>
                              </p:par>
                              <p:par>
                                <p:cTn id="51" presetID="1" presetClass="exit" presetSubtype="0" fill="hold" nodeType="withEffect">
                                  <p:stCondLst>
                                    <p:cond delay="0"/>
                                  </p:stCondLst>
                                  <p:childTnLst>
                                    <p:set>
                                      <p:cBhvr>
                                        <p:cTn id="52" dur="1" fill="hold">
                                          <p:stCondLst>
                                            <p:cond delay="0"/>
                                          </p:stCondLst>
                                        </p:cTn>
                                        <p:tgtEl>
                                          <p:spTgt spid="199"/>
                                        </p:tgtEl>
                                        <p:attrNameLst>
                                          <p:attrName>style.visibility</p:attrName>
                                        </p:attrNameLst>
                                      </p:cBhvr>
                                      <p:to>
                                        <p:strVal val="hidden"/>
                                      </p:to>
                                    </p:set>
                                  </p:childTnLst>
                                </p:cTn>
                              </p:par>
                              <p:par>
                                <p:cTn id="53" presetID="1" presetClass="entr" presetSubtype="0" fill="hold" grpId="0" nodeType="withEffect">
                                  <p:stCondLst>
                                    <p:cond delay="300"/>
                                  </p:stCondLst>
                                  <p:childTnLst>
                                    <p:set>
                                      <p:cBhvr>
                                        <p:cTn id="54" dur="1" fill="hold">
                                          <p:stCondLst>
                                            <p:cond delay="0"/>
                                          </p:stCondLst>
                                        </p:cTn>
                                        <p:tgtEl>
                                          <p:spTgt spid="20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4"/>
                                        </p:tgtEl>
                                        <p:attrNameLst>
                                          <p:attrName>style.visibility</p:attrName>
                                        </p:attrNameLst>
                                      </p:cBhvr>
                                      <p:to>
                                        <p:strVal val="visible"/>
                                      </p:to>
                                    </p:set>
                                  </p:childTnLst>
                                </p:cTn>
                              </p:par>
                              <p:par>
                                <p:cTn id="61" presetID="22" presetClass="entr" presetSubtype="8" fill="hold" nodeType="withEffect">
                                  <p:stCondLst>
                                    <p:cond delay="0"/>
                                  </p:stCondLst>
                                  <p:childTnLst>
                                    <p:set>
                                      <p:cBhvr>
                                        <p:cTn id="62" dur="1" fill="hold">
                                          <p:stCondLst>
                                            <p:cond delay="0"/>
                                          </p:stCondLst>
                                        </p:cTn>
                                        <p:tgtEl>
                                          <p:spTgt spid="171"/>
                                        </p:tgtEl>
                                        <p:attrNameLst>
                                          <p:attrName>style.visibility</p:attrName>
                                        </p:attrNameLst>
                                      </p:cBhvr>
                                      <p:to>
                                        <p:strVal val="visible"/>
                                      </p:to>
                                    </p:set>
                                    <p:animEffect transition="in" filter="wipe(left)">
                                      <p:cBhvr>
                                        <p:cTn id="63" dur="500"/>
                                        <p:tgtEl>
                                          <p:spTgt spid="171"/>
                                        </p:tgtEl>
                                      </p:cBhvr>
                                    </p:animEffect>
                                  </p:childTnLst>
                                </p:cTn>
                              </p:par>
                              <p:par>
                                <p:cTn id="64" presetID="1" presetClass="entr" presetSubtype="0" fill="hold" grpId="0" nodeType="withEffect">
                                  <p:stCondLst>
                                    <p:cond delay="0"/>
                                  </p:stCondLst>
                                  <p:childTnLst>
                                    <p:set>
                                      <p:cBhvr>
                                        <p:cTn id="65" dur="1" fill="hold">
                                          <p:stCondLst>
                                            <p:cond delay="0"/>
                                          </p:stCondLst>
                                        </p:cTn>
                                        <p:tgtEl>
                                          <p:spTgt spid="166"/>
                                        </p:tgtEl>
                                        <p:attrNameLst>
                                          <p:attrName>style.visibility</p:attrName>
                                        </p:attrNameLst>
                                      </p:cBhvr>
                                      <p:to>
                                        <p:strVal val="visible"/>
                                      </p:to>
                                    </p:set>
                                  </p:childTnLst>
                                </p:cTn>
                              </p:par>
                              <p:par>
                                <p:cTn id="66" presetID="1" presetClass="exit" presetSubtype="0" fill="hold" nodeType="withEffect">
                                  <p:stCondLst>
                                    <p:cond delay="0"/>
                                  </p:stCondLst>
                                  <p:childTnLst>
                                    <p:set>
                                      <p:cBhvr>
                                        <p:cTn id="67" dur="1" fill="hold">
                                          <p:stCondLst>
                                            <p:cond delay="0"/>
                                          </p:stCondLst>
                                        </p:cTn>
                                        <p:tgtEl>
                                          <p:spTgt spid="20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childTnLst>
                                </p:cTn>
                              </p:par>
                              <p:par>
                                <p:cTn id="74" presetID="22" presetClass="entr" presetSubtype="8" fill="hold" nodeType="withEffect">
                                  <p:stCondLst>
                                    <p:cond delay="0"/>
                                  </p:stCondLst>
                                  <p:childTnLst>
                                    <p:set>
                                      <p:cBhvr>
                                        <p:cTn id="75" dur="1" fill="hold">
                                          <p:stCondLst>
                                            <p:cond delay="0"/>
                                          </p:stCondLst>
                                        </p:cTn>
                                        <p:tgtEl>
                                          <p:spTgt spid="198"/>
                                        </p:tgtEl>
                                        <p:attrNameLst>
                                          <p:attrName>style.visibility</p:attrName>
                                        </p:attrNameLst>
                                      </p:cBhvr>
                                      <p:to>
                                        <p:strVal val="visible"/>
                                      </p:to>
                                    </p:set>
                                    <p:animEffect transition="in" filter="wipe(left)">
                                      <p:cBhvr>
                                        <p:cTn id="76" dur="500"/>
                                        <p:tgtEl>
                                          <p:spTgt spid="198"/>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194"/>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20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4.16667E-6 -2.96296E-6 L -0.07044 -0.27199 " pathEditMode="relative" rAng="0" ptsTypes="AA">
                                      <p:cBhvr>
                                        <p:cTn id="84" dur="600" fill="hold"/>
                                        <p:tgtEl>
                                          <p:spTgt spid="198"/>
                                        </p:tgtEl>
                                        <p:attrNameLst>
                                          <p:attrName>ppt_x</p:attrName>
                                          <p:attrName>ppt_y</p:attrName>
                                        </p:attrNameLst>
                                      </p:cBhvr>
                                      <p:rCtr x="-3529" y="-13611"/>
                                    </p:animMotion>
                                  </p:childTnLst>
                                </p:cTn>
                              </p:par>
                              <p:par>
                                <p:cTn id="85" presetID="42" presetClass="path" presetSubtype="0" accel="50000" decel="50000" fill="hold" grpId="1" nodeType="withEffect">
                                  <p:stCondLst>
                                    <p:cond delay="0"/>
                                  </p:stCondLst>
                                  <p:childTnLst>
                                    <p:animMotion origin="layout" path="M 3.125E-6 -3.7037E-7 L -0.07214 -0.28518 " pathEditMode="relative" rAng="0" ptsTypes="AA">
                                      <p:cBhvr>
                                        <p:cTn id="86" dur="600" fill="hold"/>
                                        <p:tgtEl>
                                          <p:spTgt spid="194"/>
                                        </p:tgtEl>
                                        <p:attrNameLst>
                                          <p:attrName>ppt_x</p:attrName>
                                          <p:attrName>ppt_y</p:attrName>
                                        </p:attrNameLst>
                                      </p:cBhvr>
                                      <p:rCtr x="-3607" y="-14259"/>
                                    </p:animMotion>
                                  </p:childTnLst>
                                </p:cTn>
                              </p:par>
                              <p:par>
                                <p:cTn id="87" presetID="22" presetClass="entr" presetSubtype="4" fill="hold" nodeType="withEffect">
                                  <p:stCondLst>
                                    <p:cond delay="0"/>
                                  </p:stCondLst>
                                  <p:childTnLst>
                                    <p:set>
                                      <p:cBhvr>
                                        <p:cTn id="88" dur="1" fill="hold">
                                          <p:stCondLst>
                                            <p:cond delay="0"/>
                                          </p:stCondLst>
                                        </p:cTn>
                                        <p:tgtEl>
                                          <p:spTgt spid="176"/>
                                        </p:tgtEl>
                                        <p:attrNameLst>
                                          <p:attrName>style.visibility</p:attrName>
                                        </p:attrNameLst>
                                      </p:cBhvr>
                                      <p:to>
                                        <p:strVal val="visible"/>
                                      </p:to>
                                    </p:set>
                                    <p:animEffect transition="in" filter="wipe(down)">
                                      <p:cBhvr>
                                        <p:cTn id="89" dur="600"/>
                                        <p:tgtEl>
                                          <p:spTgt spid="176"/>
                                        </p:tgtEl>
                                      </p:cBhvr>
                                    </p:animEffect>
                                  </p:childTnLst>
                                </p:cTn>
                              </p:par>
                              <p:par>
                                <p:cTn id="90" presetID="1" presetClass="entr" presetSubtype="0" fill="hold" grpId="0" nodeType="withEffect">
                                  <p:stCondLst>
                                    <p:cond delay="250"/>
                                  </p:stCondLst>
                                  <p:childTnLst>
                                    <p:set>
                                      <p:cBhvr>
                                        <p:cTn id="91" dur="1" fill="hold">
                                          <p:stCondLst>
                                            <p:cond delay="0"/>
                                          </p:stCondLst>
                                        </p:cTn>
                                        <p:tgtEl>
                                          <p:spTgt spid="193"/>
                                        </p:tgtEl>
                                        <p:attrNameLst>
                                          <p:attrName>style.visibility</p:attrName>
                                        </p:attrNameLst>
                                      </p:cBhvr>
                                      <p:to>
                                        <p:strVal val="visible"/>
                                      </p:to>
                                    </p:set>
                                  </p:childTnLst>
                                </p:cTn>
                              </p:par>
                              <p:par>
                                <p:cTn id="92" presetID="1" presetClass="exit" presetSubtype="0" fill="hold" nodeType="withEffect">
                                  <p:stCondLst>
                                    <p:cond delay="0"/>
                                  </p:stCondLst>
                                  <p:childTnLst>
                                    <p:set>
                                      <p:cBhvr>
                                        <p:cTn id="93" dur="1" fill="hold">
                                          <p:stCondLst>
                                            <p:cond delay="0"/>
                                          </p:stCondLst>
                                        </p:cTn>
                                        <p:tgtEl>
                                          <p:spTgt spid="2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84" grpId="0"/>
      <p:bldP spid="192" grpId="0"/>
      <p:bldP spid="193" grpId="0"/>
      <p:bldP spid="194" grpId="0"/>
      <p:bldP spid="194" grpId="1"/>
      <p:bldP spid="207" grpId="0"/>
      <p:bldP spid="208" grpId="0"/>
      <p:bldP spid="16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844B35BD-0837-467B-BE0A-649BF14279A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3666719" y="3153894"/>
            <a:ext cx="1110112" cy="578550"/>
          </a:xfrm>
          <a:prstGeom prst="rect">
            <a:avLst/>
          </a:prstGeom>
        </p:spPr>
      </p:pic>
      <p:pic>
        <p:nvPicPr>
          <p:cNvPr id="55" name="sleepy bear 2">
            <a:extLst>
              <a:ext uri="{FF2B5EF4-FFF2-40B4-BE49-F238E27FC236}">
                <a16:creationId xmlns:a16="http://schemas.microsoft.com/office/drawing/2014/main" id="{EE074C99-561E-492E-953B-EC15B288D68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5294" y="1655641"/>
            <a:ext cx="1129405" cy="532331"/>
          </a:xfrm>
          <a:prstGeom prst="rect">
            <a:avLst/>
          </a:prstGeom>
        </p:spPr>
      </p:pic>
      <p:pic>
        <p:nvPicPr>
          <p:cNvPr id="15" name="Graphic 14">
            <a:extLst>
              <a:ext uri="{FF2B5EF4-FFF2-40B4-BE49-F238E27FC236}">
                <a16:creationId xmlns:a16="http://schemas.microsoft.com/office/drawing/2014/main" id="{EEBF04FB-EF4F-4912-9003-40C897D451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33941" y="1555618"/>
            <a:ext cx="2187834" cy="1944741"/>
          </a:xfrm>
          <a:prstGeom prst="rect">
            <a:avLst/>
          </a:prstGeom>
        </p:spPr>
      </p:pic>
      <p:pic>
        <p:nvPicPr>
          <p:cNvPr id="16" name="Graphic 15">
            <a:extLst>
              <a:ext uri="{FF2B5EF4-FFF2-40B4-BE49-F238E27FC236}">
                <a16:creationId xmlns:a16="http://schemas.microsoft.com/office/drawing/2014/main" id="{443BBC36-24BD-4934-AB66-420AB12351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3941" y="1555618"/>
            <a:ext cx="2187834" cy="1944741"/>
          </a:xfrm>
          <a:prstGeom prst="rect">
            <a:avLst/>
          </a:prstGeom>
        </p:spPr>
      </p:pic>
      <p:sp>
        <p:nvSpPr>
          <p:cNvPr id="39" name="State O right">
            <a:extLst>
              <a:ext uri="{FF2B5EF4-FFF2-40B4-BE49-F238E27FC236}">
                <a16:creationId xmlns:a16="http://schemas.microsoft.com/office/drawing/2014/main" id="{B5A10D0A-86E9-42DE-A208-32B495EF7AB3}"/>
              </a:ext>
            </a:extLst>
          </p:cNvPr>
          <p:cNvSpPr/>
          <p:nvPr/>
        </p:nvSpPr>
        <p:spPr>
          <a:xfrm rot="2700000">
            <a:off x="9335655" y="2319215"/>
            <a:ext cx="915333" cy="915333"/>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38" name="State O left">
            <a:extLst>
              <a:ext uri="{FF2B5EF4-FFF2-40B4-BE49-F238E27FC236}">
                <a16:creationId xmlns:a16="http://schemas.microsoft.com/office/drawing/2014/main" id="{7B7F794B-2B58-4752-9827-DA9AFFB23675}"/>
              </a:ext>
            </a:extLst>
          </p:cNvPr>
          <p:cNvSpPr/>
          <p:nvPr/>
        </p:nvSpPr>
        <p:spPr>
          <a:xfrm rot="13500000">
            <a:off x="9272379" y="2319214"/>
            <a:ext cx="915333" cy="915333"/>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35" name="State Transition">
            <a:extLst>
              <a:ext uri="{FF2B5EF4-FFF2-40B4-BE49-F238E27FC236}">
                <a16:creationId xmlns:a16="http://schemas.microsoft.com/office/drawing/2014/main" id="{71256E62-9541-43D3-A247-D17F9651EA36}"/>
              </a:ext>
            </a:extLst>
          </p:cNvPr>
          <p:cNvSpPr>
            <a:spLocks noChangeAspect="1" noEditPoints="1" noChangeArrowheads="1" noChangeShapeType="1"/>
          </p:cNvSpPr>
          <p:nvPr/>
        </p:nvSpPr>
        <p:spPr bwMode="auto">
          <a:xfrm rot="10800000">
            <a:off x="6793630" y="3319561"/>
            <a:ext cx="1006098" cy="1005803"/>
          </a:xfrm>
          <a:prstGeom prst="ellipse">
            <a:avLst/>
          </a:prstGeom>
          <a:solidFill>
            <a:srgbClr val="5756E8"/>
          </a:solidFill>
          <a:ln w="38100" algn="ctr">
            <a:solidFill>
              <a:srgbClr val="2A31B8"/>
            </a:solidFill>
            <a:miter lim="800000"/>
            <a:headEnd/>
            <a:tailEnd/>
          </a:ln>
        </p:spPr>
        <p:txBody>
          <a:bodyPr vert="horz" wrap="square" lIns="91440" tIns="45720" rIns="91440" bIns="45720" numCol="1" anchor="ctr" anchorCtr="0" compatLnSpc="1">
            <a:prstTxWarp prst="textNoShape">
              <a:avLst/>
            </a:prstTxWarp>
          </a:bodyPr>
          <a:lstStyle/>
          <a:p>
            <a:endParaRPr lang="en-CA"/>
          </a:p>
        </p:txBody>
      </p:sp>
      <p:sp>
        <p:nvSpPr>
          <p:cNvPr id="34" name="State Drift">
            <a:extLst>
              <a:ext uri="{FF2B5EF4-FFF2-40B4-BE49-F238E27FC236}">
                <a16:creationId xmlns:a16="http://schemas.microsoft.com/office/drawing/2014/main" id="{0AB118B8-6B36-4237-BB65-49AD3882EFD9}"/>
              </a:ext>
            </a:extLst>
          </p:cNvPr>
          <p:cNvSpPr>
            <a:spLocks noChangeAspect="1" noEditPoints="1" noChangeArrowheads="1" noChangeShapeType="1"/>
          </p:cNvSpPr>
          <p:nvPr/>
        </p:nvSpPr>
        <p:spPr bwMode="auto">
          <a:xfrm rot="10800000">
            <a:off x="6793630" y="3319561"/>
            <a:ext cx="1006098" cy="1005803"/>
          </a:xfrm>
          <a:prstGeom prst="ellipse">
            <a:avLst/>
          </a:prstGeom>
          <a:solidFill>
            <a:srgbClr val="64C8E0"/>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a:p>
        </p:txBody>
      </p:sp>
      <p:sp>
        <p:nvSpPr>
          <p:cNvPr id="29" name="Rounded Rectangle">
            <a:extLst>
              <a:ext uri="{FF2B5EF4-FFF2-40B4-BE49-F238E27FC236}">
                <a16:creationId xmlns:a16="http://schemas.microsoft.com/office/drawing/2014/main" id="{86EEE0BE-9D1E-46D1-B5B5-66B1F460D3E5}"/>
              </a:ext>
            </a:extLst>
          </p:cNvPr>
          <p:cNvSpPr/>
          <p:nvPr/>
        </p:nvSpPr>
        <p:spPr>
          <a:xfrm rot="13500000">
            <a:off x="9277244" y="2298414"/>
            <a:ext cx="962309" cy="962309"/>
          </a:xfrm>
          <a:prstGeom prst="roundRect">
            <a:avLst/>
          </a:prstGeom>
          <a:solidFill>
            <a:srgbClr val="D54439"/>
          </a:solidFill>
          <a:ln w="28575">
            <a:solidFill>
              <a:srgbClr val="B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tle 2">
            <a:extLst>
              <a:ext uri="{FF2B5EF4-FFF2-40B4-BE49-F238E27FC236}">
                <a16:creationId xmlns:a16="http://schemas.microsoft.com/office/drawing/2014/main" id="{303B5A2A-7712-490C-B35D-BDF76DB6F7DA}"/>
              </a:ext>
            </a:extLst>
          </p:cNvPr>
          <p:cNvSpPr>
            <a:spLocks noGrp="1"/>
          </p:cNvSpPr>
          <p:nvPr>
            <p:ph type="title"/>
          </p:nvPr>
        </p:nvSpPr>
        <p:spPr/>
        <p:txBody>
          <a:bodyPr/>
          <a:lstStyle/>
          <a:p>
            <a:r>
              <a:rPr lang="en-CA" dirty="0"/>
              <a:t>Extensions to Markov chain</a:t>
            </a:r>
            <a:endParaRPr lang="en-US" dirty="0"/>
          </a:p>
        </p:txBody>
      </p:sp>
      <p:sp>
        <p:nvSpPr>
          <p:cNvPr id="12" name="Oval 6">
            <a:extLst>
              <a:ext uri="{FF2B5EF4-FFF2-40B4-BE49-F238E27FC236}">
                <a16:creationId xmlns:a16="http://schemas.microsoft.com/office/drawing/2014/main" id="{EDF002C9-CEA5-47CA-983B-FB2037036BC4}"/>
              </a:ext>
            </a:extLst>
          </p:cNvPr>
          <p:cNvSpPr>
            <a:spLocks noChangeAspect="1" noEditPoints="1" noChangeArrowheads="1" noChangeShapeType="1"/>
          </p:cNvSpPr>
          <p:nvPr/>
        </p:nvSpPr>
        <p:spPr bwMode="auto">
          <a:xfrm rot="10800000">
            <a:off x="6793630" y="3319561"/>
            <a:ext cx="1006098" cy="1005803"/>
          </a:xfrm>
          <a:prstGeom prst="ellipse">
            <a:avLst/>
          </a:prstGeom>
          <a:solidFill>
            <a:srgbClr val="477CF4"/>
          </a:solidFill>
          <a:ln w="38100" algn="ctr">
            <a:solidFill>
              <a:srgbClr val="2665F2"/>
            </a:solidFill>
            <a:miter lim="800000"/>
            <a:headEnd/>
            <a:tailEnd/>
          </a:ln>
        </p:spPr>
        <p:txBody>
          <a:bodyPr vert="horz" wrap="square" lIns="91440" tIns="45720" rIns="91440" bIns="45720" numCol="1" anchor="ctr" anchorCtr="0" compatLnSpc="1">
            <a:prstTxWarp prst="textNoShape">
              <a:avLst/>
            </a:prstTxWarp>
          </a:bodyPr>
          <a:lstStyle/>
          <a:p>
            <a:endParaRPr lang="en-CA" dirty="0"/>
          </a:p>
        </p:txBody>
      </p:sp>
      <p:sp>
        <p:nvSpPr>
          <p:cNvPr id="13" name="Arc 49">
            <a:extLst>
              <a:ext uri="{FF2B5EF4-FFF2-40B4-BE49-F238E27FC236}">
                <a16:creationId xmlns:a16="http://schemas.microsoft.com/office/drawing/2014/main" id="{30386A34-1843-4EC7-83A7-ACCDAB2CFEAE}"/>
              </a:ext>
            </a:extLst>
          </p:cNvPr>
          <p:cNvSpPr>
            <a:spLocks noChangeAspect="1" noEditPoints="1" noChangeArrowheads="1" noChangeShapeType="1"/>
          </p:cNvSpPr>
          <p:nvPr/>
        </p:nvSpPr>
        <p:spPr bwMode="auto">
          <a:xfrm rot="10800000">
            <a:off x="7933179" y="7669370"/>
            <a:ext cx="545012" cy="544854"/>
          </a:xfrm>
          <a:custGeom>
            <a:avLst/>
            <a:gdLst>
              <a:gd name="T0" fmla="*/ 222249 w 444499"/>
              <a:gd name="T1" fmla="*/ 0 h 444501"/>
              <a:gd name="T2" fmla="*/ 444499 w 444499"/>
              <a:gd name="T3" fmla="*/ 222251 h 444501"/>
              <a:gd name="T4" fmla="*/ 222249 w 444499"/>
              <a:gd name="T5" fmla="*/ 444502 h 444501"/>
              <a:gd name="T6" fmla="*/ -1 w 444499"/>
              <a:gd name="T7" fmla="*/ 222251 h 444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499" h="444501" stroke="0">
                <a:moveTo>
                  <a:pt x="222249" y="0"/>
                </a:moveTo>
                <a:cubicBezTo>
                  <a:pt x="344994" y="0"/>
                  <a:pt x="444499" y="99505"/>
                  <a:pt x="444499" y="222251"/>
                </a:cubicBezTo>
                <a:cubicBezTo>
                  <a:pt x="444499" y="344997"/>
                  <a:pt x="344994" y="444502"/>
                  <a:pt x="222249" y="444502"/>
                </a:cubicBezTo>
                <a:cubicBezTo>
                  <a:pt x="99504" y="444502"/>
                  <a:pt x="-1" y="344997"/>
                  <a:pt x="-1" y="222251"/>
                </a:cubicBezTo>
                <a:lnTo>
                  <a:pt x="222250" y="222251"/>
                </a:lnTo>
                <a:cubicBezTo>
                  <a:pt x="222250" y="148167"/>
                  <a:pt x="222249" y="74084"/>
                  <a:pt x="222249" y="0"/>
                </a:cubicBezTo>
                <a:close/>
              </a:path>
              <a:path w="444499" h="444501" fill="none">
                <a:moveTo>
                  <a:pt x="222249" y="0"/>
                </a:moveTo>
                <a:cubicBezTo>
                  <a:pt x="344994" y="0"/>
                  <a:pt x="444499" y="99505"/>
                  <a:pt x="444499" y="222251"/>
                </a:cubicBezTo>
                <a:cubicBezTo>
                  <a:pt x="444499" y="344997"/>
                  <a:pt x="344994" y="444502"/>
                  <a:pt x="222249" y="444502"/>
                </a:cubicBezTo>
                <a:cubicBezTo>
                  <a:pt x="99504" y="444502"/>
                  <a:pt x="-1" y="344997"/>
                  <a:pt x="-1" y="222251"/>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grpSp>
        <p:nvGrpSpPr>
          <p:cNvPr id="17" name="Group 39">
            <a:extLst>
              <a:ext uri="{FF2B5EF4-FFF2-40B4-BE49-F238E27FC236}">
                <a16:creationId xmlns:a16="http://schemas.microsoft.com/office/drawing/2014/main" id="{8B986CEF-BEAE-40DB-9545-41ACCB3A437A}"/>
              </a:ext>
            </a:extLst>
          </p:cNvPr>
          <p:cNvGrpSpPr>
            <a:grpSpLocks noChangeAspect="1"/>
          </p:cNvGrpSpPr>
          <p:nvPr/>
        </p:nvGrpSpPr>
        <p:grpSpPr bwMode="auto">
          <a:xfrm rot="10800000">
            <a:off x="2797446" y="7554853"/>
            <a:ext cx="513707" cy="535334"/>
            <a:chOff x="44117" y="29175"/>
            <a:chExt cx="604421" cy="630053"/>
          </a:xfrm>
          <a:noFill/>
        </p:grpSpPr>
        <p:cxnSp>
          <p:nvCxnSpPr>
            <p:cNvPr id="18" name="Straight Arrow Connector 37">
              <a:extLst>
                <a:ext uri="{FF2B5EF4-FFF2-40B4-BE49-F238E27FC236}">
                  <a16:creationId xmlns:a16="http://schemas.microsoft.com/office/drawing/2014/main" id="{DA50B21A-E55E-42C1-AAF1-EA3364B990C9}"/>
                </a:ext>
              </a:extLst>
            </p:cNvPr>
            <p:cNvCxnSpPr>
              <a:cxnSpLocks noChangeAspect="1" noEditPoints="1" noChangeArrowheads="1" noChangeShapeType="1"/>
            </p:cNvCxnSpPr>
            <p:nvPr/>
          </p:nvCxnSpPr>
          <p:spPr bwMode="auto">
            <a:xfrm flipV="1">
              <a:off x="44117" y="29175"/>
              <a:ext cx="443043" cy="620262"/>
            </a:xfrm>
            <a:prstGeom prst="straightConnector1">
              <a:avLst/>
            </a:prstGeom>
            <a:grpFill/>
            <a:ln w="57150" algn="ctr">
              <a:solidFill>
                <a:srgbClr val="084081"/>
              </a:solidFill>
              <a:miter lim="800000"/>
              <a:headEnd/>
              <a:tailEnd type="triangle" w="med" len="med"/>
            </a:ln>
            <a:extLst/>
          </p:spPr>
        </p:cxnSp>
        <p:cxnSp>
          <p:nvCxnSpPr>
            <p:cNvPr id="19" name="Straight Arrow Connector 38">
              <a:extLst>
                <a:ext uri="{FF2B5EF4-FFF2-40B4-BE49-F238E27FC236}">
                  <a16:creationId xmlns:a16="http://schemas.microsoft.com/office/drawing/2014/main" id="{C4EBA62B-E906-4D4A-9639-3A46EC791EBC}"/>
                </a:ext>
              </a:extLst>
            </p:cNvPr>
            <p:cNvCxnSpPr>
              <a:cxnSpLocks noChangeAspect="1" noEditPoints="1" noChangeArrowheads="1" noChangeShapeType="1"/>
            </p:cNvCxnSpPr>
            <p:nvPr/>
          </p:nvCxnSpPr>
          <p:spPr bwMode="auto">
            <a:xfrm rot="10800000" flipH="1">
              <a:off x="223996" y="64868"/>
              <a:ext cx="424542" cy="594360"/>
            </a:xfrm>
            <a:prstGeom prst="straightConnector1">
              <a:avLst/>
            </a:prstGeom>
            <a:grpFill/>
            <a:ln w="57150" algn="ctr">
              <a:solidFill>
                <a:srgbClr val="084081"/>
              </a:solidFill>
              <a:miter lim="800000"/>
              <a:headEnd type="triangle" w="med" len="med"/>
              <a:tailEnd/>
            </a:ln>
            <a:extLst/>
          </p:spPr>
        </p:cxnSp>
      </p:grpSp>
      <p:grpSp>
        <p:nvGrpSpPr>
          <p:cNvPr id="4" name="Group 3">
            <a:extLst>
              <a:ext uri="{FF2B5EF4-FFF2-40B4-BE49-F238E27FC236}">
                <a16:creationId xmlns:a16="http://schemas.microsoft.com/office/drawing/2014/main" id="{E971AC77-212C-44B8-83B7-21366CDEE6FB}"/>
              </a:ext>
            </a:extLst>
          </p:cNvPr>
          <p:cNvGrpSpPr/>
          <p:nvPr/>
        </p:nvGrpSpPr>
        <p:grpSpPr>
          <a:xfrm>
            <a:off x="9666054" y="3524482"/>
            <a:ext cx="139702" cy="732354"/>
            <a:chOff x="6435472" y="6900842"/>
            <a:chExt cx="139702" cy="732354"/>
          </a:xfrm>
        </p:grpSpPr>
        <p:cxnSp>
          <p:nvCxnSpPr>
            <p:cNvPr id="21" name="Straight Arrow Connector 41">
              <a:extLst>
                <a:ext uri="{FF2B5EF4-FFF2-40B4-BE49-F238E27FC236}">
                  <a16:creationId xmlns:a16="http://schemas.microsoft.com/office/drawing/2014/main" id="{0C7BAEC8-4CF9-456F-8018-FCBEE3770D15}"/>
                </a:ext>
              </a:extLst>
            </p:cNvPr>
            <p:cNvCxnSpPr>
              <a:cxnSpLocks noChangeAspect="1" noEditPoints="1" noChangeArrowheads="1" noChangeShapeType="1"/>
            </p:cNvCxnSpPr>
            <p:nvPr/>
          </p:nvCxnSpPr>
          <p:spPr bwMode="auto">
            <a:xfrm rot="16196296">
              <a:off x="6082684" y="7253630"/>
              <a:ext cx="716325" cy="10749"/>
            </a:xfrm>
            <a:prstGeom prst="straightConnector1">
              <a:avLst/>
            </a:prstGeom>
            <a:noFill/>
            <a:ln w="57150" algn="ctr">
              <a:solidFill>
                <a:srgbClr val="084081"/>
              </a:solidFill>
              <a:miter lim="800000"/>
              <a:headEnd/>
              <a:tailEnd type="triangle" w="med" len="med"/>
            </a:ln>
            <a:extLst/>
          </p:spPr>
        </p:cxnSp>
        <p:cxnSp>
          <p:nvCxnSpPr>
            <p:cNvPr id="22" name="Straight Arrow Connector 42">
              <a:extLst>
                <a:ext uri="{FF2B5EF4-FFF2-40B4-BE49-F238E27FC236}">
                  <a16:creationId xmlns:a16="http://schemas.microsoft.com/office/drawing/2014/main" id="{B8B72B51-86A0-46AF-8166-6FBB827EA2C7}"/>
                </a:ext>
              </a:extLst>
            </p:cNvPr>
            <p:cNvCxnSpPr>
              <a:cxnSpLocks noChangeAspect="1" noEditPoints="1" noChangeArrowheads="1" noChangeShapeType="1"/>
            </p:cNvCxnSpPr>
            <p:nvPr/>
          </p:nvCxnSpPr>
          <p:spPr bwMode="auto">
            <a:xfrm rot="16196296">
              <a:off x="6213448" y="7271469"/>
              <a:ext cx="712758" cy="10695"/>
            </a:xfrm>
            <a:prstGeom prst="straightConnector1">
              <a:avLst/>
            </a:prstGeom>
            <a:noFill/>
            <a:ln w="57150" algn="ctr">
              <a:solidFill>
                <a:srgbClr val="084081"/>
              </a:solidFill>
              <a:miter lim="800000"/>
              <a:headEnd type="triangle" w="med" len="med"/>
              <a:tailEnd/>
            </a:ln>
            <a:extLst/>
          </p:spPr>
        </p:cxnSp>
      </p:grpSp>
      <p:grpSp>
        <p:nvGrpSpPr>
          <p:cNvPr id="23" name="Group 46">
            <a:extLst>
              <a:ext uri="{FF2B5EF4-FFF2-40B4-BE49-F238E27FC236}">
                <a16:creationId xmlns:a16="http://schemas.microsoft.com/office/drawing/2014/main" id="{EEBADA59-80B8-421A-95C8-B60666365C56}"/>
              </a:ext>
            </a:extLst>
          </p:cNvPr>
          <p:cNvGrpSpPr>
            <a:grpSpLocks noChangeAspect="1"/>
          </p:cNvGrpSpPr>
          <p:nvPr/>
        </p:nvGrpSpPr>
        <p:grpSpPr bwMode="auto">
          <a:xfrm rot="10800000" flipH="1">
            <a:off x="4846320" y="8090187"/>
            <a:ext cx="504074" cy="494514"/>
            <a:chOff x="55450" y="56753"/>
            <a:chExt cx="593087" cy="582009"/>
          </a:xfrm>
          <a:noFill/>
        </p:grpSpPr>
        <p:cxnSp>
          <p:nvCxnSpPr>
            <p:cNvPr id="24" name="Straight Arrow Connector 47">
              <a:extLst>
                <a:ext uri="{FF2B5EF4-FFF2-40B4-BE49-F238E27FC236}">
                  <a16:creationId xmlns:a16="http://schemas.microsoft.com/office/drawing/2014/main" id="{82384E18-F5D8-490A-B374-5FC36715DC29}"/>
                </a:ext>
              </a:extLst>
            </p:cNvPr>
            <p:cNvCxnSpPr>
              <a:cxnSpLocks noChangeAspect="1" noEditPoints="1" noChangeArrowheads="1" noChangeShapeType="1"/>
            </p:cNvCxnSpPr>
            <p:nvPr/>
          </p:nvCxnSpPr>
          <p:spPr bwMode="auto">
            <a:xfrm flipV="1">
              <a:off x="55450" y="56753"/>
              <a:ext cx="412011" cy="576817"/>
            </a:xfrm>
            <a:prstGeom prst="straightConnector1">
              <a:avLst/>
            </a:prstGeom>
            <a:grpFill/>
            <a:ln w="57150" algn="ctr">
              <a:solidFill>
                <a:srgbClr val="084081"/>
              </a:solidFill>
              <a:miter lim="800000"/>
              <a:headEnd type="triangle" w="med" len="med"/>
              <a:tailEnd/>
            </a:ln>
            <a:extLst/>
          </p:spPr>
        </p:cxnSp>
        <p:cxnSp>
          <p:nvCxnSpPr>
            <p:cNvPr id="25" name="Straight Arrow Connector 48">
              <a:extLst>
                <a:ext uri="{FF2B5EF4-FFF2-40B4-BE49-F238E27FC236}">
                  <a16:creationId xmlns:a16="http://schemas.microsoft.com/office/drawing/2014/main" id="{9D64CD20-F3D0-4D7E-989F-6A32C5274D62}"/>
                </a:ext>
              </a:extLst>
            </p:cNvPr>
            <p:cNvCxnSpPr>
              <a:cxnSpLocks noChangeAspect="1" noEditPoints="1" noChangeArrowheads="1" noChangeShapeType="1"/>
            </p:cNvCxnSpPr>
            <p:nvPr/>
          </p:nvCxnSpPr>
          <p:spPr bwMode="auto">
            <a:xfrm flipV="1">
              <a:off x="238612" y="64869"/>
              <a:ext cx="409925" cy="573893"/>
            </a:xfrm>
            <a:prstGeom prst="straightConnector1">
              <a:avLst/>
            </a:prstGeom>
            <a:grpFill/>
            <a:ln w="57150" algn="ctr">
              <a:solidFill>
                <a:srgbClr val="084081"/>
              </a:solidFill>
              <a:miter lim="800000"/>
              <a:headEnd/>
              <a:tailEnd type="triangle" w="med" len="med"/>
            </a:ln>
            <a:extLst/>
          </p:spPr>
        </p:cxnSp>
      </p:grpSp>
      <p:sp>
        <p:nvSpPr>
          <p:cNvPr id="26" name="Arc 50">
            <a:extLst>
              <a:ext uri="{FF2B5EF4-FFF2-40B4-BE49-F238E27FC236}">
                <a16:creationId xmlns:a16="http://schemas.microsoft.com/office/drawing/2014/main" id="{86150F00-47A0-48E3-B520-70D10D1F2A4D}"/>
              </a:ext>
            </a:extLst>
          </p:cNvPr>
          <p:cNvSpPr>
            <a:spLocks noChangeAspect="1" noEditPoints="1" noChangeArrowheads="1" noChangeShapeType="1"/>
          </p:cNvSpPr>
          <p:nvPr/>
        </p:nvSpPr>
        <p:spPr bwMode="auto">
          <a:xfrm rot="13867848">
            <a:off x="9474106" y="1631369"/>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sp>
        <p:nvSpPr>
          <p:cNvPr id="27" name="Arc 51">
            <a:extLst>
              <a:ext uri="{FF2B5EF4-FFF2-40B4-BE49-F238E27FC236}">
                <a16:creationId xmlns:a16="http://schemas.microsoft.com/office/drawing/2014/main" id="{E4C8746B-5C48-47BF-A3F1-290C891DB5BE}"/>
              </a:ext>
            </a:extLst>
          </p:cNvPr>
          <p:cNvSpPr>
            <a:spLocks noChangeAspect="1" noEditPoints="1" noChangeArrowheads="1" noChangeShapeType="1"/>
          </p:cNvSpPr>
          <p:nvPr/>
        </p:nvSpPr>
        <p:spPr bwMode="auto">
          <a:xfrm rot="2759664">
            <a:off x="9485972" y="5326234"/>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sp>
        <p:nvSpPr>
          <p:cNvPr id="28" name="rounded triangle">
            <a:extLst>
              <a:ext uri="{FF2B5EF4-FFF2-40B4-BE49-F238E27FC236}">
                <a16:creationId xmlns:a16="http://schemas.microsoft.com/office/drawing/2014/main" id="{74FF5161-1CAC-4C0E-9A48-211AF9A894CF}"/>
              </a:ext>
            </a:extLst>
          </p:cNvPr>
          <p:cNvSpPr/>
          <p:nvPr/>
        </p:nvSpPr>
        <p:spPr>
          <a:xfrm flipV="1">
            <a:off x="9195971" y="4387902"/>
            <a:ext cx="1065452" cy="969475"/>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30" name="Picture 29">
            <a:extLst>
              <a:ext uri="{FF2B5EF4-FFF2-40B4-BE49-F238E27FC236}">
                <a16:creationId xmlns:a16="http://schemas.microsoft.com/office/drawing/2014/main" id="{F0A7753B-A46E-4C25-851D-E969884DEF0E}"/>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705093" y="4554129"/>
            <a:ext cx="1110112" cy="576287"/>
          </a:xfrm>
          <a:prstGeom prst="rect">
            <a:avLst/>
          </a:prstGeom>
        </p:spPr>
      </p:pic>
      <p:grpSp>
        <p:nvGrpSpPr>
          <p:cNvPr id="47" name="Group 46">
            <a:extLst>
              <a:ext uri="{FF2B5EF4-FFF2-40B4-BE49-F238E27FC236}">
                <a16:creationId xmlns:a16="http://schemas.microsoft.com/office/drawing/2014/main" id="{0010A4B1-34F5-4EA9-8FB7-E6BEA8644398}"/>
              </a:ext>
            </a:extLst>
          </p:cNvPr>
          <p:cNvGrpSpPr/>
          <p:nvPr/>
        </p:nvGrpSpPr>
        <p:grpSpPr>
          <a:xfrm>
            <a:off x="7009627" y="7728660"/>
            <a:ext cx="399029" cy="10695"/>
            <a:chOff x="6899557" y="7141807"/>
            <a:chExt cx="399029" cy="10695"/>
          </a:xfrm>
        </p:grpSpPr>
        <p:cxnSp>
          <p:nvCxnSpPr>
            <p:cNvPr id="45" name="Straight Arrow Connector 42">
              <a:extLst>
                <a:ext uri="{FF2B5EF4-FFF2-40B4-BE49-F238E27FC236}">
                  <a16:creationId xmlns:a16="http://schemas.microsoft.com/office/drawing/2014/main" id="{9C026ED1-4810-42F8-9DB4-80811CF2CB85}"/>
                </a:ext>
              </a:extLst>
            </p:cNvPr>
            <p:cNvCxnSpPr>
              <a:cxnSpLocks noChangeAspect="1" noEditPoints="1" noChangeArrowheads="1" noChangeShapeType="1"/>
            </p:cNvCxnSpPr>
            <p:nvPr/>
          </p:nvCxnSpPr>
          <p:spPr bwMode="auto">
            <a:xfrm rot="21596296">
              <a:off x="6899557" y="7141807"/>
              <a:ext cx="332507" cy="10695"/>
            </a:xfrm>
            <a:prstGeom prst="straightConnector1">
              <a:avLst/>
            </a:prstGeom>
            <a:noFill/>
            <a:ln w="57150" algn="ctr">
              <a:solidFill>
                <a:srgbClr val="084081"/>
              </a:solidFill>
              <a:miter lim="800000"/>
              <a:headEnd type="triangle" w="med" len="med"/>
              <a:tailEnd/>
            </a:ln>
            <a:extLst/>
          </p:spPr>
        </p:cxnSp>
        <p:cxnSp>
          <p:nvCxnSpPr>
            <p:cNvPr id="46" name="Straight Arrow Connector 42">
              <a:extLst>
                <a:ext uri="{FF2B5EF4-FFF2-40B4-BE49-F238E27FC236}">
                  <a16:creationId xmlns:a16="http://schemas.microsoft.com/office/drawing/2014/main" id="{51D2D32A-C260-45A2-9B37-B246D4BB8EAF}"/>
                </a:ext>
              </a:extLst>
            </p:cNvPr>
            <p:cNvCxnSpPr>
              <a:cxnSpLocks noChangeAspect="1" noEditPoints="1" noChangeArrowheads="1" noChangeShapeType="1"/>
            </p:cNvCxnSpPr>
            <p:nvPr/>
          </p:nvCxnSpPr>
          <p:spPr bwMode="auto">
            <a:xfrm flipH="1">
              <a:off x="7096069" y="7147154"/>
              <a:ext cx="202517" cy="0"/>
            </a:xfrm>
            <a:prstGeom prst="straightConnector1">
              <a:avLst/>
            </a:prstGeom>
            <a:noFill/>
            <a:ln w="57150" algn="ctr">
              <a:solidFill>
                <a:srgbClr val="084081"/>
              </a:solidFill>
              <a:miter lim="800000"/>
              <a:headEnd type="triangle" w="med" len="med"/>
              <a:tailEnd/>
            </a:ln>
            <a:extLst/>
          </p:spPr>
        </p:cxnSp>
      </p:grpSp>
      <p:sp>
        <p:nvSpPr>
          <p:cNvPr id="48" name="Arc 50">
            <a:extLst>
              <a:ext uri="{FF2B5EF4-FFF2-40B4-BE49-F238E27FC236}">
                <a16:creationId xmlns:a16="http://schemas.microsoft.com/office/drawing/2014/main" id="{0601B55A-DC53-4F1E-953B-CA1754C56A1B}"/>
              </a:ext>
            </a:extLst>
          </p:cNvPr>
          <p:cNvSpPr>
            <a:spLocks noChangeAspect="1" noEditPoints="1" noChangeArrowheads="1" noChangeShapeType="1"/>
          </p:cNvSpPr>
          <p:nvPr/>
        </p:nvSpPr>
        <p:spPr bwMode="auto">
          <a:xfrm rot="19103390">
            <a:off x="8702578" y="3493495"/>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cxnSp>
        <p:nvCxnSpPr>
          <p:cNvPr id="54" name="Straight Arrow Connector 37">
            <a:extLst>
              <a:ext uri="{FF2B5EF4-FFF2-40B4-BE49-F238E27FC236}">
                <a16:creationId xmlns:a16="http://schemas.microsoft.com/office/drawing/2014/main" id="{A7B367A8-FA7F-48D4-AE3A-8D974244B05F}"/>
              </a:ext>
            </a:extLst>
          </p:cNvPr>
          <p:cNvCxnSpPr>
            <a:cxnSpLocks noChangeAspect="1" noEditPoints="1" noChangeArrowheads="1" noChangeShapeType="1"/>
          </p:cNvCxnSpPr>
          <p:nvPr/>
        </p:nvCxnSpPr>
        <p:spPr bwMode="auto">
          <a:xfrm>
            <a:off x="6954516" y="3826284"/>
            <a:ext cx="614734" cy="0"/>
          </a:xfrm>
          <a:prstGeom prst="straightConnector1">
            <a:avLst/>
          </a:prstGeom>
          <a:noFill/>
          <a:ln w="57150" algn="ctr">
            <a:solidFill>
              <a:srgbClr val="084081"/>
            </a:solidFill>
            <a:miter lim="800000"/>
            <a:headEnd/>
            <a:tailEnd type="triangle" w="med" len="med"/>
          </a:ln>
          <a:extLst/>
        </p:spPr>
      </p:cxnSp>
      <p:sp>
        <p:nvSpPr>
          <p:cNvPr id="57" name="Freeform: Shape 56">
            <a:extLst>
              <a:ext uri="{FF2B5EF4-FFF2-40B4-BE49-F238E27FC236}">
                <a16:creationId xmlns:a16="http://schemas.microsoft.com/office/drawing/2014/main" id="{A273805C-48ED-4C8B-A317-00BE80BCAC62}"/>
              </a:ext>
            </a:extLst>
          </p:cNvPr>
          <p:cNvSpPr/>
          <p:nvPr/>
        </p:nvSpPr>
        <p:spPr>
          <a:xfrm>
            <a:off x="6611044" y="2771696"/>
            <a:ext cx="2190750" cy="495349"/>
          </a:xfrm>
          <a:custGeom>
            <a:avLst/>
            <a:gdLst>
              <a:gd name="connsiteX0" fmla="*/ 1382839 w 1382839"/>
              <a:gd name="connsiteY0" fmla="*/ 38913 h 591363"/>
              <a:gd name="connsiteX1" fmla="*/ 258889 w 1382839"/>
              <a:gd name="connsiteY1" fmla="*/ 57963 h 591363"/>
              <a:gd name="connsiteX2" fmla="*/ 1714 w 1382839"/>
              <a:gd name="connsiteY2" fmla="*/ 591363 h 591363"/>
              <a:gd name="connsiteX0" fmla="*/ 1373274 w 1373274"/>
              <a:gd name="connsiteY0" fmla="*/ 24004 h 614554"/>
              <a:gd name="connsiteX1" fmla="*/ 258849 w 1373274"/>
              <a:gd name="connsiteY1" fmla="*/ 81154 h 614554"/>
              <a:gd name="connsiteX2" fmla="*/ 1674 w 1373274"/>
              <a:gd name="connsiteY2" fmla="*/ 614554 h 614554"/>
              <a:gd name="connsiteX0" fmla="*/ 1373274 w 1373274"/>
              <a:gd name="connsiteY0" fmla="*/ 4193 h 594743"/>
              <a:gd name="connsiteX1" fmla="*/ 258849 w 1373274"/>
              <a:gd name="connsiteY1" fmla="*/ 61343 h 594743"/>
              <a:gd name="connsiteX2" fmla="*/ 1674 w 1373274"/>
              <a:gd name="connsiteY2" fmla="*/ 594743 h 594743"/>
              <a:gd name="connsiteX0" fmla="*/ 1430697 w 1430697"/>
              <a:gd name="connsiteY0" fmla="*/ 0 h 619125"/>
              <a:gd name="connsiteX1" fmla="*/ 259122 w 1430697"/>
              <a:gd name="connsiteY1" fmla="*/ 85725 h 619125"/>
              <a:gd name="connsiteX2" fmla="*/ 1947 w 1430697"/>
              <a:gd name="connsiteY2" fmla="*/ 619125 h 619125"/>
              <a:gd name="connsiteX0" fmla="*/ 1428750 w 1428750"/>
              <a:gd name="connsiteY0" fmla="*/ 0 h 619125"/>
              <a:gd name="connsiteX1" fmla="*/ 0 w 1428750"/>
              <a:gd name="connsiteY1" fmla="*/ 619125 h 619125"/>
              <a:gd name="connsiteX0" fmla="*/ 1428750 w 1428750"/>
              <a:gd name="connsiteY0" fmla="*/ 0 h 619125"/>
              <a:gd name="connsiteX1" fmla="*/ 0 w 1428750"/>
              <a:gd name="connsiteY1" fmla="*/ 619125 h 619125"/>
              <a:gd name="connsiteX0" fmla="*/ 1428750 w 1428750"/>
              <a:gd name="connsiteY0" fmla="*/ 0 h 619125"/>
              <a:gd name="connsiteX1" fmla="*/ 0 w 1428750"/>
              <a:gd name="connsiteY1" fmla="*/ 619125 h 619125"/>
              <a:gd name="connsiteX0" fmla="*/ 2228850 w 2228850"/>
              <a:gd name="connsiteY0" fmla="*/ 0 h 600075"/>
              <a:gd name="connsiteX1" fmla="*/ 0 w 2228850"/>
              <a:gd name="connsiteY1" fmla="*/ 600075 h 600075"/>
              <a:gd name="connsiteX0" fmla="*/ 2228850 w 2228850"/>
              <a:gd name="connsiteY0" fmla="*/ 0 h 600075"/>
              <a:gd name="connsiteX1" fmla="*/ 0 w 2228850"/>
              <a:gd name="connsiteY1" fmla="*/ 600075 h 600075"/>
              <a:gd name="connsiteX0" fmla="*/ 2076450 w 2076450"/>
              <a:gd name="connsiteY0" fmla="*/ 0 h 485775"/>
              <a:gd name="connsiteX1" fmla="*/ 0 w 2076450"/>
              <a:gd name="connsiteY1" fmla="*/ 485775 h 485775"/>
              <a:gd name="connsiteX0" fmla="*/ 2076450 w 2076450"/>
              <a:gd name="connsiteY0" fmla="*/ 0 h 485775"/>
              <a:gd name="connsiteX1" fmla="*/ 0 w 2076450"/>
              <a:gd name="connsiteY1" fmla="*/ 485775 h 485775"/>
              <a:gd name="connsiteX0" fmla="*/ 2076450 w 2076450"/>
              <a:gd name="connsiteY0" fmla="*/ 0 h 495300"/>
              <a:gd name="connsiteX1" fmla="*/ 0 w 2076450"/>
              <a:gd name="connsiteY1" fmla="*/ 495300 h 495300"/>
              <a:gd name="connsiteX0" fmla="*/ 2076450 w 2076450"/>
              <a:gd name="connsiteY0" fmla="*/ 49 h 495349"/>
              <a:gd name="connsiteX1" fmla="*/ 0 w 2076450"/>
              <a:gd name="connsiteY1" fmla="*/ 495349 h 495349"/>
              <a:gd name="connsiteX0" fmla="*/ 2190750 w 2190750"/>
              <a:gd name="connsiteY0" fmla="*/ 49 h 495349"/>
              <a:gd name="connsiteX1" fmla="*/ 0 w 2190750"/>
              <a:gd name="connsiteY1" fmla="*/ 495349 h 495349"/>
            </a:gdLst>
            <a:ahLst/>
            <a:cxnLst>
              <a:cxn ang="0">
                <a:pos x="connsiteX0" y="connsiteY0"/>
              </a:cxn>
              <a:cxn ang="0">
                <a:pos x="connsiteX1" y="connsiteY1"/>
              </a:cxn>
            </a:cxnLst>
            <a:rect l="l" t="t" r="r" b="b"/>
            <a:pathLst>
              <a:path w="2190750" h="495349">
                <a:moveTo>
                  <a:pt x="2190750" y="49"/>
                </a:moveTo>
                <a:cubicBezTo>
                  <a:pt x="1676400" y="-3126"/>
                  <a:pt x="257175" y="146099"/>
                  <a:pt x="0" y="495349"/>
                </a:cubicBezTo>
              </a:path>
            </a:pathLst>
          </a:custGeom>
          <a:noFill/>
          <a:ln w="57150">
            <a:solidFill>
              <a:srgbClr val="08408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0C7E4EB6-1A6F-41DD-BB9A-57C7081EADEC}"/>
              </a:ext>
            </a:extLst>
          </p:cNvPr>
          <p:cNvSpPr/>
          <p:nvPr/>
        </p:nvSpPr>
        <p:spPr>
          <a:xfrm flipV="1">
            <a:off x="6611044" y="4411379"/>
            <a:ext cx="2190750" cy="495349"/>
          </a:xfrm>
          <a:custGeom>
            <a:avLst/>
            <a:gdLst>
              <a:gd name="connsiteX0" fmla="*/ 1382839 w 1382839"/>
              <a:gd name="connsiteY0" fmla="*/ 38913 h 591363"/>
              <a:gd name="connsiteX1" fmla="*/ 258889 w 1382839"/>
              <a:gd name="connsiteY1" fmla="*/ 57963 h 591363"/>
              <a:gd name="connsiteX2" fmla="*/ 1714 w 1382839"/>
              <a:gd name="connsiteY2" fmla="*/ 591363 h 591363"/>
              <a:gd name="connsiteX0" fmla="*/ 1373274 w 1373274"/>
              <a:gd name="connsiteY0" fmla="*/ 24004 h 614554"/>
              <a:gd name="connsiteX1" fmla="*/ 258849 w 1373274"/>
              <a:gd name="connsiteY1" fmla="*/ 81154 h 614554"/>
              <a:gd name="connsiteX2" fmla="*/ 1674 w 1373274"/>
              <a:gd name="connsiteY2" fmla="*/ 614554 h 614554"/>
              <a:gd name="connsiteX0" fmla="*/ 1373274 w 1373274"/>
              <a:gd name="connsiteY0" fmla="*/ 4193 h 594743"/>
              <a:gd name="connsiteX1" fmla="*/ 258849 w 1373274"/>
              <a:gd name="connsiteY1" fmla="*/ 61343 h 594743"/>
              <a:gd name="connsiteX2" fmla="*/ 1674 w 1373274"/>
              <a:gd name="connsiteY2" fmla="*/ 594743 h 594743"/>
              <a:gd name="connsiteX0" fmla="*/ 1430697 w 1430697"/>
              <a:gd name="connsiteY0" fmla="*/ 0 h 619125"/>
              <a:gd name="connsiteX1" fmla="*/ 259122 w 1430697"/>
              <a:gd name="connsiteY1" fmla="*/ 85725 h 619125"/>
              <a:gd name="connsiteX2" fmla="*/ 1947 w 1430697"/>
              <a:gd name="connsiteY2" fmla="*/ 619125 h 619125"/>
              <a:gd name="connsiteX0" fmla="*/ 1428750 w 1428750"/>
              <a:gd name="connsiteY0" fmla="*/ 0 h 619125"/>
              <a:gd name="connsiteX1" fmla="*/ 0 w 1428750"/>
              <a:gd name="connsiteY1" fmla="*/ 619125 h 619125"/>
              <a:gd name="connsiteX0" fmla="*/ 1428750 w 1428750"/>
              <a:gd name="connsiteY0" fmla="*/ 0 h 619125"/>
              <a:gd name="connsiteX1" fmla="*/ 0 w 1428750"/>
              <a:gd name="connsiteY1" fmla="*/ 619125 h 619125"/>
              <a:gd name="connsiteX0" fmla="*/ 1428750 w 1428750"/>
              <a:gd name="connsiteY0" fmla="*/ 0 h 619125"/>
              <a:gd name="connsiteX1" fmla="*/ 0 w 1428750"/>
              <a:gd name="connsiteY1" fmla="*/ 619125 h 619125"/>
              <a:gd name="connsiteX0" fmla="*/ 2228850 w 2228850"/>
              <a:gd name="connsiteY0" fmla="*/ 0 h 600075"/>
              <a:gd name="connsiteX1" fmla="*/ 0 w 2228850"/>
              <a:gd name="connsiteY1" fmla="*/ 600075 h 600075"/>
              <a:gd name="connsiteX0" fmla="*/ 2228850 w 2228850"/>
              <a:gd name="connsiteY0" fmla="*/ 0 h 600075"/>
              <a:gd name="connsiteX1" fmla="*/ 0 w 2228850"/>
              <a:gd name="connsiteY1" fmla="*/ 600075 h 600075"/>
              <a:gd name="connsiteX0" fmla="*/ 2076450 w 2076450"/>
              <a:gd name="connsiteY0" fmla="*/ 0 h 485775"/>
              <a:gd name="connsiteX1" fmla="*/ 0 w 2076450"/>
              <a:gd name="connsiteY1" fmla="*/ 485775 h 485775"/>
              <a:gd name="connsiteX0" fmla="*/ 2076450 w 2076450"/>
              <a:gd name="connsiteY0" fmla="*/ 0 h 485775"/>
              <a:gd name="connsiteX1" fmla="*/ 0 w 2076450"/>
              <a:gd name="connsiteY1" fmla="*/ 485775 h 485775"/>
              <a:gd name="connsiteX0" fmla="*/ 2076450 w 2076450"/>
              <a:gd name="connsiteY0" fmla="*/ 0 h 495300"/>
              <a:gd name="connsiteX1" fmla="*/ 0 w 2076450"/>
              <a:gd name="connsiteY1" fmla="*/ 495300 h 495300"/>
              <a:gd name="connsiteX0" fmla="*/ 2076450 w 2076450"/>
              <a:gd name="connsiteY0" fmla="*/ 49 h 495349"/>
              <a:gd name="connsiteX1" fmla="*/ 0 w 2076450"/>
              <a:gd name="connsiteY1" fmla="*/ 495349 h 495349"/>
              <a:gd name="connsiteX0" fmla="*/ 2190750 w 2190750"/>
              <a:gd name="connsiteY0" fmla="*/ 49 h 495349"/>
              <a:gd name="connsiteX1" fmla="*/ 0 w 2190750"/>
              <a:gd name="connsiteY1" fmla="*/ 495349 h 495349"/>
            </a:gdLst>
            <a:ahLst/>
            <a:cxnLst>
              <a:cxn ang="0">
                <a:pos x="connsiteX0" y="connsiteY0"/>
              </a:cxn>
              <a:cxn ang="0">
                <a:pos x="connsiteX1" y="connsiteY1"/>
              </a:cxn>
            </a:cxnLst>
            <a:rect l="l" t="t" r="r" b="b"/>
            <a:pathLst>
              <a:path w="2190750" h="495349">
                <a:moveTo>
                  <a:pt x="2190750" y="49"/>
                </a:moveTo>
                <a:cubicBezTo>
                  <a:pt x="1676400" y="-3126"/>
                  <a:pt x="257175" y="146099"/>
                  <a:pt x="0" y="495349"/>
                </a:cubicBezTo>
              </a:path>
            </a:pathLst>
          </a:custGeom>
          <a:noFill/>
          <a:ln w="57150">
            <a:solidFill>
              <a:srgbClr val="08408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8" name="Group 67">
            <a:extLst>
              <a:ext uri="{FF2B5EF4-FFF2-40B4-BE49-F238E27FC236}">
                <a16:creationId xmlns:a16="http://schemas.microsoft.com/office/drawing/2014/main" id="{9079B92A-5EC3-4AD3-85E7-9C1FA52FBBCC}"/>
              </a:ext>
            </a:extLst>
          </p:cNvPr>
          <p:cNvGrpSpPr/>
          <p:nvPr/>
        </p:nvGrpSpPr>
        <p:grpSpPr>
          <a:xfrm>
            <a:off x="8708969" y="3065820"/>
            <a:ext cx="380384" cy="1440646"/>
            <a:chOff x="4391241" y="6289513"/>
            <a:chExt cx="380384" cy="1440646"/>
          </a:xfrm>
        </p:grpSpPr>
        <p:cxnSp>
          <p:nvCxnSpPr>
            <p:cNvPr id="66" name="Straight Arrow Connector 38">
              <a:extLst>
                <a:ext uri="{FF2B5EF4-FFF2-40B4-BE49-F238E27FC236}">
                  <a16:creationId xmlns:a16="http://schemas.microsoft.com/office/drawing/2014/main" id="{496AB5C7-8ED4-49DF-9B52-223253465148}"/>
                </a:ext>
              </a:extLst>
            </p:cNvPr>
            <p:cNvCxnSpPr>
              <a:cxnSpLocks noEditPoints="1" noChangeArrowheads="1" noChangeShapeType="1"/>
            </p:cNvCxnSpPr>
            <p:nvPr/>
          </p:nvCxnSpPr>
          <p:spPr bwMode="auto">
            <a:xfrm flipH="1">
              <a:off x="4411519" y="6289513"/>
              <a:ext cx="360106" cy="396000"/>
            </a:xfrm>
            <a:prstGeom prst="straightConnector1">
              <a:avLst/>
            </a:prstGeom>
            <a:noFill/>
            <a:ln w="57150" algn="ctr">
              <a:solidFill>
                <a:srgbClr val="084081"/>
              </a:solidFill>
              <a:miter lim="800000"/>
              <a:headEnd type="triangle" w="med" len="med"/>
              <a:tailEnd/>
            </a:ln>
            <a:extLst/>
          </p:spPr>
        </p:cxnSp>
        <p:cxnSp>
          <p:nvCxnSpPr>
            <p:cNvPr id="67" name="Straight Arrow Connector 48">
              <a:extLst>
                <a:ext uri="{FF2B5EF4-FFF2-40B4-BE49-F238E27FC236}">
                  <a16:creationId xmlns:a16="http://schemas.microsoft.com/office/drawing/2014/main" id="{F0641B78-7956-4AEA-910A-1F37C439984E}"/>
                </a:ext>
              </a:extLst>
            </p:cNvPr>
            <p:cNvCxnSpPr>
              <a:cxnSpLocks noEditPoints="1" noChangeArrowheads="1" noChangeShapeType="1"/>
            </p:cNvCxnSpPr>
            <p:nvPr/>
          </p:nvCxnSpPr>
          <p:spPr bwMode="auto">
            <a:xfrm rot="10800000" flipH="1" flipV="1">
              <a:off x="4391241" y="7334159"/>
              <a:ext cx="360107" cy="396000"/>
            </a:xfrm>
            <a:prstGeom prst="straightConnector1">
              <a:avLst/>
            </a:prstGeom>
            <a:noFill/>
            <a:ln w="57150" algn="ctr">
              <a:solidFill>
                <a:srgbClr val="084081"/>
              </a:solidFill>
              <a:miter lim="800000"/>
              <a:headEnd/>
              <a:tailEnd type="triangle" w="med" len="med"/>
            </a:ln>
            <a:extLst/>
          </p:spPr>
        </p:cxnSp>
      </p:grpSp>
      <p:pic>
        <p:nvPicPr>
          <p:cNvPr id="14" name="sleepy bear 1">
            <a:extLst>
              <a:ext uri="{FF2B5EF4-FFF2-40B4-BE49-F238E27FC236}">
                <a16:creationId xmlns:a16="http://schemas.microsoft.com/office/drawing/2014/main" id="{F1E0F464-B1C2-49A9-ACBD-E25E9930A4F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flipH="1">
            <a:off x="6221674" y="3353060"/>
            <a:ext cx="1366581" cy="644119"/>
          </a:xfrm>
          <a:prstGeom prst="rect">
            <a:avLst/>
          </a:prstGeom>
        </p:spPr>
      </p:pic>
      <p:grpSp>
        <p:nvGrpSpPr>
          <p:cNvPr id="10" name="Group 9">
            <a:extLst>
              <a:ext uri="{FF2B5EF4-FFF2-40B4-BE49-F238E27FC236}">
                <a16:creationId xmlns:a16="http://schemas.microsoft.com/office/drawing/2014/main" id="{575D7156-0553-4966-96D8-811AC492F2F2}"/>
              </a:ext>
            </a:extLst>
          </p:cNvPr>
          <p:cNvGrpSpPr/>
          <p:nvPr/>
        </p:nvGrpSpPr>
        <p:grpSpPr>
          <a:xfrm>
            <a:off x="1936557" y="3969212"/>
            <a:ext cx="2765547" cy="1283634"/>
            <a:chOff x="7836033" y="1624878"/>
            <a:chExt cx="2765547" cy="1283634"/>
          </a:xfrm>
        </p:grpSpPr>
        <p:grpSp>
          <p:nvGrpSpPr>
            <p:cNvPr id="9" name="Group 8">
              <a:extLst>
                <a:ext uri="{FF2B5EF4-FFF2-40B4-BE49-F238E27FC236}">
                  <a16:creationId xmlns:a16="http://schemas.microsoft.com/office/drawing/2014/main" id="{7A14C4B5-4ADB-4926-85BF-8832D3E49E3A}"/>
                </a:ext>
              </a:extLst>
            </p:cNvPr>
            <p:cNvGrpSpPr/>
            <p:nvPr/>
          </p:nvGrpSpPr>
          <p:grpSpPr>
            <a:xfrm>
              <a:off x="7836033" y="1624878"/>
              <a:ext cx="967876" cy="1283634"/>
              <a:chOff x="8560037" y="4138780"/>
              <a:chExt cx="967876" cy="1283634"/>
            </a:xfrm>
          </p:grpSpPr>
          <p:sp>
            <p:nvSpPr>
              <p:cNvPr id="5" name="Freeform: Shape 4">
                <a:extLst>
                  <a:ext uri="{FF2B5EF4-FFF2-40B4-BE49-F238E27FC236}">
                    <a16:creationId xmlns:a16="http://schemas.microsoft.com/office/drawing/2014/main" id="{ACFA722E-2C3F-4621-BADF-978D7CCE656B}"/>
                  </a:ext>
                </a:extLst>
              </p:cNvPr>
              <p:cNvSpPr/>
              <p:nvPr/>
            </p:nvSpPr>
            <p:spPr>
              <a:xfrm>
                <a:off x="9311022" y="4590637"/>
                <a:ext cx="216891" cy="415708"/>
              </a:xfrm>
              <a:custGeom>
                <a:avLst/>
                <a:gdLst>
                  <a:gd name="connsiteX0" fmla="*/ 127062 w 216891"/>
                  <a:gd name="connsiteY0" fmla="*/ 13556 h 415707"/>
                  <a:gd name="connsiteX1" fmla="*/ 206047 w 216891"/>
                  <a:gd name="connsiteY1" fmla="*/ 115856 h 415707"/>
                  <a:gd name="connsiteX2" fmla="*/ 212372 w 216891"/>
                  <a:gd name="connsiteY2" fmla="*/ 135015 h 415707"/>
                  <a:gd name="connsiteX3" fmla="*/ 212372 w 216891"/>
                  <a:gd name="connsiteY3" fmla="*/ 193395 h 415707"/>
                  <a:gd name="connsiteX4" fmla="*/ 205504 w 216891"/>
                  <a:gd name="connsiteY4" fmla="*/ 213276 h 415707"/>
                  <a:gd name="connsiteX5" fmla="*/ 13556 w 216891"/>
                  <a:gd name="connsiteY5" fmla="*/ 411189 h 415707"/>
                  <a:gd name="connsiteX6" fmla="*/ 108084 w 216891"/>
                  <a:gd name="connsiteY6" fmla="*/ 197190 h 415707"/>
                  <a:gd name="connsiteX7" fmla="*/ 127062 w 216891"/>
                  <a:gd name="connsiteY7" fmla="*/ 13556 h 41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891" h="415707">
                    <a:moveTo>
                      <a:pt x="127062" y="13556"/>
                    </a:moveTo>
                    <a:lnTo>
                      <a:pt x="206047" y="115856"/>
                    </a:lnTo>
                    <a:cubicBezTo>
                      <a:pt x="210204" y="121459"/>
                      <a:pt x="212372" y="128146"/>
                      <a:pt x="212372" y="135015"/>
                    </a:cubicBezTo>
                    <a:lnTo>
                      <a:pt x="212372" y="193395"/>
                    </a:lnTo>
                    <a:cubicBezTo>
                      <a:pt x="212372" y="200624"/>
                      <a:pt x="210023" y="207492"/>
                      <a:pt x="205504" y="213276"/>
                    </a:cubicBezTo>
                    <a:lnTo>
                      <a:pt x="13556" y="411189"/>
                    </a:lnTo>
                    <a:cubicBezTo>
                      <a:pt x="13556" y="411189"/>
                      <a:pt x="80250" y="326060"/>
                      <a:pt x="108084" y="197190"/>
                    </a:cubicBezTo>
                    <a:cubicBezTo>
                      <a:pt x="117302" y="154716"/>
                      <a:pt x="127062" y="13556"/>
                      <a:pt x="127062" y="13556"/>
                    </a:cubicBezTo>
                    <a:close/>
                  </a:path>
                </a:pathLst>
              </a:custGeom>
              <a:solidFill>
                <a:srgbClr val="EDECEC"/>
              </a:solidFill>
              <a:ln w="19050" cap="flat">
                <a:solidFill>
                  <a:srgbClr val="9B9D9F"/>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8DDC3B04-EB49-4851-9862-3D26B2FE6FBE}"/>
                  </a:ext>
                </a:extLst>
              </p:cNvPr>
              <p:cNvSpPr/>
              <p:nvPr/>
            </p:nvSpPr>
            <p:spPr>
              <a:xfrm>
                <a:off x="8560037" y="4536414"/>
                <a:ext cx="90371" cy="253040"/>
              </a:xfrm>
              <a:custGeom>
                <a:avLst/>
                <a:gdLst>
                  <a:gd name="connsiteX0" fmla="*/ 90913 w 90371"/>
                  <a:gd name="connsiteY0" fmla="*/ 13556 h 253039"/>
                  <a:gd name="connsiteX1" fmla="*/ 32172 w 90371"/>
                  <a:gd name="connsiteY1" fmla="*/ 36329 h 253039"/>
                  <a:gd name="connsiteX2" fmla="*/ 13556 w 90371"/>
                  <a:gd name="connsiteY2" fmla="*/ 63621 h 253039"/>
                  <a:gd name="connsiteX3" fmla="*/ 13556 w 90371"/>
                  <a:gd name="connsiteY3" fmla="*/ 200624 h 253039"/>
                  <a:gd name="connsiteX4" fmla="*/ 32714 w 90371"/>
                  <a:gd name="connsiteY4" fmla="*/ 228097 h 253039"/>
                  <a:gd name="connsiteX5" fmla="*/ 90913 w 90371"/>
                  <a:gd name="connsiteY5" fmla="*/ 249063 h 253039"/>
                  <a:gd name="connsiteX6" fmla="*/ 90913 w 90371"/>
                  <a:gd name="connsiteY6" fmla="*/ 13556 h 25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371" h="253039">
                    <a:moveTo>
                      <a:pt x="90913" y="13556"/>
                    </a:moveTo>
                    <a:lnTo>
                      <a:pt x="32172" y="36329"/>
                    </a:lnTo>
                    <a:cubicBezTo>
                      <a:pt x="20966" y="40667"/>
                      <a:pt x="13556" y="51512"/>
                      <a:pt x="13556" y="63621"/>
                    </a:cubicBezTo>
                    <a:lnTo>
                      <a:pt x="13556" y="200624"/>
                    </a:lnTo>
                    <a:cubicBezTo>
                      <a:pt x="13556" y="212915"/>
                      <a:pt x="21328" y="223940"/>
                      <a:pt x="32714" y="228097"/>
                    </a:cubicBezTo>
                    <a:lnTo>
                      <a:pt x="90913" y="249063"/>
                    </a:lnTo>
                    <a:lnTo>
                      <a:pt x="90913" y="13556"/>
                    </a:lnTo>
                    <a:close/>
                  </a:path>
                </a:pathLst>
              </a:custGeom>
              <a:solidFill>
                <a:srgbClr val="282A29"/>
              </a:solidFill>
              <a:ln w="19050" cap="flat">
                <a:solidFill>
                  <a:srgbClr val="231F20"/>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294C0A2-C2A1-435E-B219-5E76321B3985}"/>
                  </a:ext>
                </a:extLst>
              </p:cNvPr>
              <p:cNvSpPr/>
              <p:nvPr/>
            </p:nvSpPr>
            <p:spPr>
              <a:xfrm>
                <a:off x="8911400" y="4138780"/>
                <a:ext cx="234965" cy="72297"/>
              </a:xfrm>
              <a:custGeom>
                <a:avLst/>
                <a:gdLst>
                  <a:gd name="connsiteX0" fmla="*/ 198817 w 234965"/>
                  <a:gd name="connsiteY0" fmla="*/ 13556 h 72297"/>
                  <a:gd name="connsiteX1" fmla="*/ 47174 w 234965"/>
                  <a:gd name="connsiteY1" fmla="*/ 13556 h 72297"/>
                  <a:gd name="connsiteX2" fmla="*/ 28015 w 234965"/>
                  <a:gd name="connsiteY2" fmla="*/ 28557 h 72297"/>
                  <a:gd name="connsiteX3" fmla="*/ 13556 w 234965"/>
                  <a:gd name="connsiteY3" fmla="*/ 70670 h 72297"/>
                  <a:gd name="connsiteX4" fmla="*/ 123086 w 234965"/>
                  <a:gd name="connsiteY4" fmla="*/ 64164 h 72297"/>
                  <a:gd name="connsiteX5" fmla="*/ 232435 w 234965"/>
                  <a:gd name="connsiteY5" fmla="*/ 70670 h 72297"/>
                  <a:gd name="connsiteX6" fmla="*/ 217976 w 234965"/>
                  <a:gd name="connsiteY6" fmla="*/ 28557 h 72297"/>
                  <a:gd name="connsiteX7" fmla="*/ 198817 w 234965"/>
                  <a:gd name="connsiteY7" fmla="*/ 13556 h 7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65" h="72297">
                    <a:moveTo>
                      <a:pt x="198817" y="13556"/>
                    </a:moveTo>
                    <a:lnTo>
                      <a:pt x="47174" y="13556"/>
                    </a:lnTo>
                    <a:cubicBezTo>
                      <a:pt x="38679" y="13556"/>
                      <a:pt x="31088" y="19520"/>
                      <a:pt x="28015" y="28557"/>
                    </a:cubicBezTo>
                    <a:lnTo>
                      <a:pt x="13556" y="70670"/>
                    </a:lnTo>
                    <a:lnTo>
                      <a:pt x="123086" y="64164"/>
                    </a:lnTo>
                    <a:lnTo>
                      <a:pt x="232435" y="70670"/>
                    </a:lnTo>
                    <a:lnTo>
                      <a:pt x="217976" y="28557"/>
                    </a:lnTo>
                    <a:cubicBezTo>
                      <a:pt x="214903" y="19520"/>
                      <a:pt x="207312" y="13556"/>
                      <a:pt x="198817" y="13556"/>
                    </a:cubicBezTo>
                    <a:close/>
                  </a:path>
                </a:pathLst>
              </a:custGeom>
              <a:solidFill>
                <a:srgbClr val="B5A589"/>
              </a:solidFill>
              <a:ln w="19050" cap="flat">
                <a:solidFill>
                  <a:srgbClr val="847B66"/>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FCC3A8D-0458-4826-A26F-12A471DCD63F}"/>
                  </a:ext>
                </a:extLst>
              </p:cNvPr>
              <p:cNvSpPr/>
              <p:nvPr/>
            </p:nvSpPr>
            <p:spPr>
              <a:xfrm>
                <a:off x="8616067" y="4175290"/>
                <a:ext cx="831416" cy="1247124"/>
              </a:xfrm>
              <a:custGeom>
                <a:avLst/>
                <a:gdLst>
                  <a:gd name="connsiteX0" fmla="*/ 418780 w 831415"/>
                  <a:gd name="connsiteY0" fmla="*/ 1237906 h 1247123"/>
                  <a:gd name="connsiteX1" fmla="*/ 607114 w 831415"/>
                  <a:gd name="connsiteY1" fmla="*/ 1188744 h 1247123"/>
                  <a:gd name="connsiteX2" fmla="*/ 599162 w 831415"/>
                  <a:gd name="connsiteY2" fmla="*/ 980709 h 1247123"/>
                  <a:gd name="connsiteX3" fmla="*/ 634045 w 831415"/>
                  <a:gd name="connsiteY3" fmla="*/ 913834 h 1247123"/>
                  <a:gd name="connsiteX4" fmla="*/ 822921 w 831415"/>
                  <a:gd name="connsiteY4" fmla="*/ 509694 h 1247123"/>
                  <a:gd name="connsiteX5" fmla="*/ 418238 w 831415"/>
                  <a:gd name="connsiteY5" fmla="*/ 13556 h 1247123"/>
                  <a:gd name="connsiteX6" fmla="*/ 13556 w 831415"/>
                  <a:gd name="connsiteY6" fmla="*/ 509694 h 1247123"/>
                  <a:gd name="connsiteX7" fmla="*/ 202432 w 831415"/>
                  <a:gd name="connsiteY7" fmla="*/ 913834 h 1247123"/>
                  <a:gd name="connsiteX8" fmla="*/ 237496 w 831415"/>
                  <a:gd name="connsiteY8" fmla="*/ 980709 h 1247123"/>
                  <a:gd name="connsiteX9" fmla="*/ 229543 w 831415"/>
                  <a:gd name="connsiteY9" fmla="*/ 1188744 h 1247123"/>
                  <a:gd name="connsiteX10" fmla="*/ 418780 w 831415"/>
                  <a:gd name="connsiteY10" fmla="*/ 1237906 h 1247123"/>
                  <a:gd name="connsiteX11" fmla="*/ 418238 w 831415"/>
                  <a:gd name="connsiteY11" fmla="*/ 893953 h 1247123"/>
                  <a:gd name="connsiteX12" fmla="*/ 91817 w 831415"/>
                  <a:gd name="connsiteY12" fmla="*/ 508248 h 1247123"/>
                  <a:gd name="connsiteX13" fmla="*/ 418238 w 831415"/>
                  <a:gd name="connsiteY13" fmla="*/ 103565 h 1247123"/>
                  <a:gd name="connsiteX14" fmla="*/ 744659 w 831415"/>
                  <a:gd name="connsiteY14" fmla="*/ 508248 h 1247123"/>
                  <a:gd name="connsiteX15" fmla="*/ 418238 w 831415"/>
                  <a:gd name="connsiteY15" fmla="*/ 893953 h 124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1415" h="1247123">
                    <a:moveTo>
                      <a:pt x="418780" y="1237906"/>
                    </a:moveTo>
                    <a:cubicBezTo>
                      <a:pt x="467581" y="1237725"/>
                      <a:pt x="585606" y="1231399"/>
                      <a:pt x="607114" y="1188744"/>
                    </a:cubicBezTo>
                    <a:cubicBezTo>
                      <a:pt x="634587" y="1134340"/>
                      <a:pt x="598077" y="1015773"/>
                      <a:pt x="599162" y="980709"/>
                    </a:cubicBezTo>
                    <a:cubicBezTo>
                      <a:pt x="600246" y="945645"/>
                      <a:pt x="619947" y="926306"/>
                      <a:pt x="634045" y="913834"/>
                    </a:cubicBezTo>
                    <a:cubicBezTo>
                      <a:pt x="744479" y="817318"/>
                      <a:pt x="822921" y="676339"/>
                      <a:pt x="822921" y="509694"/>
                    </a:cubicBezTo>
                    <a:cubicBezTo>
                      <a:pt x="822921" y="220867"/>
                      <a:pt x="641455" y="13556"/>
                      <a:pt x="418238" y="13556"/>
                    </a:cubicBezTo>
                    <a:cubicBezTo>
                      <a:pt x="195021" y="13556"/>
                      <a:pt x="13556" y="220867"/>
                      <a:pt x="13556" y="509694"/>
                    </a:cubicBezTo>
                    <a:cubicBezTo>
                      <a:pt x="13556" y="664952"/>
                      <a:pt x="91998" y="817499"/>
                      <a:pt x="202432" y="913834"/>
                    </a:cubicBezTo>
                    <a:cubicBezTo>
                      <a:pt x="216530" y="926306"/>
                      <a:pt x="236411" y="945464"/>
                      <a:pt x="237496" y="980709"/>
                    </a:cubicBezTo>
                    <a:cubicBezTo>
                      <a:pt x="238580" y="1015954"/>
                      <a:pt x="204601" y="1135425"/>
                      <a:pt x="229543" y="1188744"/>
                    </a:cubicBezTo>
                    <a:cubicBezTo>
                      <a:pt x="250148" y="1233207"/>
                      <a:pt x="369980" y="1238267"/>
                      <a:pt x="418780" y="1237906"/>
                    </a:cubicBezTo>
                    <a:close/>
                    <a:moveTo>
                      <a:pt x="418238" y="893953"/>
                    </a:moveTo>
                    <a:cubicBezTo>
                      <a:pt x="258100" y="893953"/>
                      <a:pt x="91817" y="723513"/>
                      <a:pt x="91817" y="508248"/>
                    </a:cubicBezTo>
                    <a:cubicBezTo>
                      <a:pt x="91817" y="272018"/>
                      <a:pt x="238219" y="103565"/>
                      <a:pt x="418238" y="103565"/>
                    </a:cubicBezTo>
                    <a:cubicBezTo>
                      <a:pt x="598258" y="103565"/>
                      <a:pt x="744659" y="272018"/>
                      <a:pt x="744659" y="508248"/>
                    </a:cubicBezTo>
                    <a:cubicBezTo>
                      <a:pt x="744659" y="718632"/>
                      <a:pt x="578376" y="893953"/>
                      <a:pt x="418238" y="893953"/>
                    </a:cubicBezTo>
                    <a:close/>
                  </a:path>
                </a:pathLst>
              </a:custGeom>
              <a:solidFill>
                <a:srgbClr val="E2DDD6"/>
              </a:solidFill>
              <a:ln w="19050" cap="flat">
                <a:solidFill>
                  <a:srgbClr val="959391"/>
                </a:solidFill>
                <a:prstDash val="solid"/>
                <a:miter/>
              </a:ln>
            </p:spPr>
            <p:txBody>
              <a:bodyPr rtlCol="0" anchor="ctr"/>
              <a:lstStyle/>
              <a:p>
                <a:endParaRPr lang="en-US"/>
              </a:p>
            </p:txBody>
          </p:sp>
        </p:grpSp>
        <p:sp>
          <p:nvSpPr>
            <p:cNvPr id="50" name="Content Placeholder 2">
              <a:extLst>
                <a:ext uri="{FF2B5EF4-FFF2-40B4-BE49-F238E27FC236}">
                  <a16:creationId xmlns:a16="http://schemas.microsoft.com/office/drawing/2014/main" id="{10D7AA37-6D0B-41C9-9396-AD6A00C90ED1}"/>
                </a:ext>
              </a:extLst>
            </p:cNvPr>
            <p:cNvSpPr txBox="1">
              <a:spLocks/>
            </p:cNvSpPr>
            <p:nvPr/>
          </p:nvSpPr>
          <p:spPr>
            <a:xfrm>
              <a:off x="8900547" y="1972062"/>
              <a:ext cx="1701033" cy="543189"/>
            </a:xfrm>
            <a:prstGeom prst="rect">
              <a:avLst/>
            </a:prstGeom>
          </p:spPr>
          <p:txBody>
            <a:bodyPr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latin typeface="Montserrat" pitchFamily="2" charset="0"/>
                </a:rPr>
                <a:t>30 min</a:t>
              </a:r>
            </a:p>
          </p:txBody>
        </p:sp>
      </p:grpSp>
      <p:grpSp>
        <p:nvGrpSpPr>
          <p:cNvPr id="11" name="Group 10">
            <a:extLst>
              <a:ext uri="{FF2B5EF4-FFF2-40B4-BE49-F238E27FC236}">
                <a16:creationId xmlns:a16="http://schemas.microsoft.com/office/drawing/2014/main" id="{FDBE2682-E322-44F6-BE91-1ABA64372580}"/>
              </a:ext>
            </a:extLst>
          </p:cNvPr>
          <p:cNvGrpSpPr/>
          <p:nvPr/>
        </p:nvGrpSpPr>
        <p:grpSpPr>
          <a:xfrm>
            <a:off x="1936557" y="5559728"/>
            <a:ext cx="2641722" cy="1040272"/>
            <a:chOff x="7835794" y="3457352"/>
            <a:chExt cx="2641722" cy="1040272"/>
          </a:xfrm>
        </p:grpSpPr>
        <p:pic>
          <p:nvPicPr>
            <p:cNvPr id="51" name="Graphic 50">
              <a:extLst>
                <a:ext uri="{FF2B5EF4-FFF2-40B4-BE49-F238E27FC236}">
                  <a16:creationId xmlns:a16="http://schemas.microsoft.com/office/drawing/2014/main" id="{05544DCE-164D-402B-B66F-FAEEDB2C1C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35794" y="3457352"/>
              <a:ext cx="1040272" cy="1040272"/>
            </a:xfrm>
            <a:prstGeom prst="rect">
              <a:avLst/>
            </a:prstGeom>
          </p:spPr>
        </p:pic>
        <p:sp>
          <p:nvSpPr>
            <p:cNvPr id="52" name="Content Placeholder 2">
              <a:extLst>
                <a:ext uri="{FF2B5EF4-FFF2-40B4-BE49-F238E27FC236}">
                  <a16:creationId xmlns:a16="http://schemas.microsoft.com/office/drawing/2014/main" id="{6C3F9037-82A1-4D16-9FF5-36CA9B9015A8}"/>
                </a:ext>
              </a:extLst>
            </p:cNvPr>
            <p:cNvSpPr txBox="1">
              <a:spLocks/>
            </p:cNvSpPr>
            <p:nvPr/>
          </p:nvSpPr>
          <p:spPr>
            <a:xfrm>
              <a:off x="8897523" y="3691544"/>
              <a:ext cx="1579993" cy="571888"/>
            </a:xfrm>
            <a:prstGeom prst="rect">
              <a:avLst/>
            </a:prstGeom>
          </p:spPr>
          <p:txBody>
            <a:bodyPr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latin typeface="Montserrat" pitchFamily="2" charset="0"/>
                </a:rPr>
                <a:t>1 hour</a:t>
              </a:r>
            </a:p>
          </p:txBody>
        </p:sp>
      </p:grpSp>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C8EE3BAB-B645-47E8-BEFC-DBEAB5ADA71B}"/>
                  </a:ext>
                </a:extLst>
              </p14:cNvPr>
              <p14:cNvContentPartPr/>
              <p14:nvPr/>
            </p14:nvContentPartPr>
            <p14:xfrm>
              <a:off x="1367280" y="248760"/>
              <a:ext cx="360" cy="360"/>
            </p14:xfrm>
          </p:contentPart>
        </mc:Choice>
        <mc:Fallback xmlns="">
          <p:pic>
            <p:nvPicPr>
              <p:cNvPr id="20" name="Ink 19">
                <a:extLst>
                  <a:ext uri="{FF2B5EF4-FFF2-40B4-BE49-F238E27FC236}">
                    <a16:creationId xmlns:a16="http://schemas.microsoft.com/office/drawing/2014/main" id="{C8EE3BAB-B645-47E8-BEFC-DBEAB5ADA71B}"/>
                  </a:ext>
                </a:extLst>
              </p:cNvPr>
              <p:cNvPicPr/>
              <p:nvPr/>
            </p:nvPicPr>
            <p:blipFill>
              <a:blip r:embed="rId15"/>
              <a:stretch>
                <a:fillRect/>
              </a:stretch>
            </p:blipFill>
            <p:spPr>
              <a:xfrm>
                <a:off x="1357920" y="239400"/>
                <a:ext cx="19080" cy="19080"/>
              </a:xfrm>
              <a:prstGeom prst="rect">
                <a:avLst/>
              </a:prstGeom>
            </p:spPr>
          </p:pic>
        </mc:Fallback>
      </mc:AlternateContent>
      <p:sp>
        <p:nvSpPr>
          <p:cNvPr id="64" name="Freeform: Shape 63">
            <a:extLst>
              <a:ext uri="{FF2B5EF4-FFF2-40B4-BE49-F238E27FC236}">
                <a16:creationId xmlns:a16="http://schemas.microsoft.com/office/drawing/2014/main" id="{5BA99511-A9B6-474B-94E1-D09020D7EF58}"/>
              </a:ext>
            </a:extLst>
          </p:cNvPr>
          <p:cNvSpPr/>
          <p:nvPr/>
        </p:nvSpPr>
        <p:spPr>
          <a:xfrm>
            <a:off x="9277546" y="2169822"/>
            <a:ext cx="169121" cy="285379"/>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80000"/>
            </a:srgbClr>
          </a:solidFill>
          <a:ln w="14640" cap="flat">
            <a:noFill/>
            <a:prstDash val="solid"/>
            <a:miter/>
          </a:ln>
        </p:spPr>
        <p:txBody>
          <a:bodyPr rtlCol="0" anchor="ctr"/>
          <a:lstStyle/>
          <a:p>
            <a:endParaRPr lang="en-US" sz="2400"/>
          </a:p>
        </p:txBody>
      </p:sp>
      <p:pic>
        <p:nvPicPr>
          <p:cNvPr id="32" name="Picture 31">
            <a:extLst>
              <a:ext uri="{FF2B5EF4-FFF2-40B4-BE49-F238E27FC236}">
                <a16:creationId xmlns:a16="http://schemas.microsoft.com/office/drawing/2014/main" id="{CEAB8F14-6684-4D1A-B27F-2D655EA1956E}"/>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flipH="1">
            <a:off x="9892264" y="2409398"/>
            <a:ext cx="918012" cy="865853"/>
          </a:xfrm>
          <a:prstGeom prst="rect">
            <a:avLst/>
          </a:prstGeom>
        </p:spPr>
      </p:pic>
      <p:grpSp>
        <p:nvGrpSpPr>
          <p:cNvPr id="36" name="Group 35">
            <a:extLst>
              <a:ext uri="{FF2B5EF4-FFF2-40B4-BE49-F238E27FC236}">
                <a16:creationId xmlns:a16="http://schemas.microsoft.com/office/drawing/2014/main" id="{ECC66B71-9CAB-47BE-99C0-613F493BD399}"/>
              </a:ext>
            </a:extLst>
          </p:cNvPr>
          <p:cNvGrpSpPr/>
          <p:nvPr/>
        </p:nvGrpSpPr>
        <p:grpSpPr>
          <a:xfrm>
            <a:off x="8896948" y="2166286"/>
            <a:ext cx="914889" cy="837560"/>
            <a:chOff x="6599770" y="5258022"/>
            <a:chExt cx="1217718" cy="1114793"/>
          </a:xfrm>
          <a:solidFill>
            <a:srgbClr val="9E7FB7">
              <a:alpha val="80000"/>
            </a:srgbClr>
          </a:solidFill>
        </p:grpSpPr>
        <p:sp>
          <p:nvSpPr>
            <p:cNvPr id="65" name="Freeform: Shape 64">
              <a:extLst>
                <a:ext uri="{FF2B5EF4-FFF2-40B4-BE49-F238E27FC236}">
                  <a16:creationId xmlns:a16="http://schemas.microsoft.com/office/drawing/2014/main" id="{49E35AFB-0B53-4B8F-A699-E09949F94CA5}"/>
                </a:ext>
              </a:extLst>
            </p:cNvPr>
            <p:cNvSpPr/>
            <p:nvPr/>
          </p:nvSpPr>
          <p:spPr>
            <a:xfrm>
              <a:off x="7291771" y="5639317"/>
              <a:ext cx="525717" cy="733498"/>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grpFill/>
            <a:ln w="14693" cap="flat">
              <a:noFill/>
              <a:prstDash val="solid"/>
              <a:miter/>
            </a:ln>
          </p:spPr>
          <p:txBody>
            <a:bodyPr rtlCol="0" anchor="ctr"/>
            <a:lstStyle/>
            <a:p>
              <a:endParaRPr lang="en-US" sz="2400"/>
            </a:p>
          </p:txBody>
        </p:sp>
        <p:pic>
          <p:nvPicPr>
            <p:cNvPr id="69" name="Graphic 68">
              <a:extLst>
                <a:ext uri="{FF2B5EF4-FFF2-40B4-BE49-F238E27FC236}">
                  <a16:creationId xmlns:a16="http://schemas.microsoft.com/office/drawing/2014/main" id="{78E050F5-7E51-48FD-8E22-4E0CE0F1018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99770" y="5258022"/>
              <a:ext cx="731677" cy="1065422"/>
            </a:xfrm>
            <a:prstGeom prst="rect">
              <a:avLst/>
            </a:prstGeom>
          </p:spPr>
        </p:pic>
      </p:grpSp>
      <p:sp>
        <p:nvSpPr>
          <p:cNvPr id="74" name="Slide Number Placeholder 2">
            <a:extLst>
              <a:ext uri="{FF2B5EF4-FFF2-40B4-BE49-F238E27FC236}">
                <a16:creationId xmlns:a16="http://schemas.microsoft.com/office/drawing/2014/main" id="{0982BB73-B902-4ADC-8C45-CE2DFCC4DEC0}"/>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36</a:t>
            </a:fld>
            <a:endParaRPr lang="en-US" dirty="0"/>
          </a:p>
        </p:txBody>
      </p:sp>
      <p:pic>
        <p:nvPicPr>
          <p:cNvPr id="56" name="Graphic 55">
            <a:extLst>
              <a:ext uri="{FF2B5EF4-FFF2-40B4-BE49-F238E27FC236}">
                <a16:creationId xmlns:a16="http://schemas.microsoft.com/office/drawing/2014/main" id="{0D476CDD-ABF0-40AF-B162-0B263C07EDF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6940682" y="3793365"/>
            <a:ext cx="1012053" cy="563674"/>
          </a:xfrm>
          <a:prstGeom prst="rect">
            <a:avLst/>
          </a:prstGeom>
        </p:spPr>
      </p:pic>
    </p:spTree>
    <p:extLst>
      <p:ext uri="{BB962C8B-B14F-4D97-AF65-F5344CB8AC3E}">
        <p14:creationId xmlns:p14="http://schemas.microsoft.com/office/powerpoint/2010/main" val="181208147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32"/>
                                        </p:tgtEl>
                                        <p:attrNameLst>
                                          <p:attrName>style.visibility</p:attrName>
                                        </p:attrNameLst>
                                      </p:cBhvr>
                                      <p:to>
                                        <p:strVal val="visible"/>
                                      </p:to>
                                    </p:set>
                                  </p:childTnLst>
                                </p:cTn>
                              </p:par>
                              <p:par>
                                <p:cTn id="17" presetID="42" presetClass="path" presetSubtype="0" accel="50000" decel="50000" fill="hold" nodeType="withEffect">
                                  <p:stCondLst>
                                    <p:cond delay="500"/>
                                  </p:stCondLst>
                                  <p:childTnLst>
                                    <p:animMotion origin="layout" path="M 0.00065 0.0007 L -0.04284 -0.00023 " pathEditMode="relative" rAng="0" ptsTypes="AA">
                                      <p:cBhvr>
                                        <p:cTn id="18" dur="500" fill="hold"/>
                                        <p:tgtEl>
                                          <p:spTgt spid="32"/>
                                        </p:tgtEl>
                                        <p:attrNameLst>
                                          <p:attrName>ppt_x</p:attrName>
                                          <p:attrName>ppt_y</p:attrName>
                                        </p:attrNameLst>
                                      </p:cBhvr>
                                      <p:rCtr x="-2174" y="-46"/>
                                    </p:animMotion>
                                  </p:childTnLst>
                                </p:cTn>
                              </p:par>
                              <p:par>
                                <p:cTn id="19" presetID="1" presetClass="entr" presetSubtype="0" fill="hold" grpId="0" nodeType="withEffect">
                                  <p:stCondLst>
                                    <p:cond delay="500"/>
                                  </p:stCondLst>
                                  <p:childTnLst>
                                    <p:set>
                                      <p:cBhvr>
                                        <p:cTn id="20" dur="1" fill="hold">
                                          <p:stCondLst>
                                            <p:cond delay="0"/>
                                          </p:stCondLst>
                                        </p:cTn>
                                        <p:tgtEl>
                                          <p:spTgt spid="29"/>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par>
                          <p:cTn id="27" fill="hold">
                            <p:stCondLst>
                              <p:cond delay="1000"/>
                            </p:stCondLst>
                            <p:childTnLst>
                              <p:par>
                                <p:cTn id="28" presetID="42" presetClass="path" presetSubtype="0" accel="50000" decel="50000" fill="hold" nodeType="afterEffect">
                                  <p:stCondLst>
                                    <p:cond delay="0"/>
                                  </p:stCondLst>
                                  <p:childTnLst>
                                    <p:animMotion origin="layout" path="M 0.00065 0.00069 L -0.04284 -0.00023 " pathEditMode="relative" rAng="0" ptsTypes="AA">
                                      <p:cBhvr>
                                        <p:cTn id="29" dur="500" fill="hold"/>
                                        <p:tgtEl>
                                          <p:spTgt spid="30"/>
                                        </p:tgtEl>
                                        <p:attrNameLst>
                                          <p:attrName>ppt_x</p:attrName>
                                          <p:attrName>ppt_y</p:attrName>
                                        </p:attrNameLst>
                                      </p:cBhvr>
                                      <p:rCtr x="-2174" y="-46"/>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1"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42" presetClass="path" presetSubtype="0" accel="50000" decel="50000" fill="hold" grpId="0" nodeType="withEffect">
                                  <p:stCondLst>
                                    <p:cond delay="0"/>
                                  </p:stCondLst>
                                  <p:childTnLst>
                                    <p:animMotion origin="layout" path="M 4.79167E-6 -1.11111E-6 L 0.02265 0.00023 " pathEditMode="relative" rAng="0" ptsTypes="AA">
                                      <p:cBhvr>
                                        <p:cTn id="39" dur="1000" fill="hold"/>
                                        <p:tgtEl>
                                          <p:spTgt spid="39"/>
                                        </p:tgtEl>
                                        <p:attrNameLst>
                                          <p:attrName>ppt_x</p:attrName>
                                          <p:attrName>ppt_y</p:attrName>
                                        </p:attrNameLst>
                                      </p:cBhvr>
                                      <p:rCtr x="1133" y="0"/>
                                    </p:animMotion>
                                  </p:childTnLst>
                                </p:cTn>
                              </p:par>
                              <p:par>
                                <p:cTn id="40" presetID="42" presetClass="path" presetSubtype="0" accel="50000" decel="50000" fill="hold" grpId="0" nodeType="withEffect">
                                  <p:stCondLst>
                                    <p:cond delay="0"/>
                                  </p:stCondLst>
                                  <p:childTnLst>
                                    <p:animMotion origin="layout" path="M 3.125E-6 -1.11111E-6 L -0.01862 -0.00046 " pathEditMode="relative" rAng="0" ptsTypes="AA">
                                      <p:cBhvr>
                                        <p:cTn id="41" dur="1000" fill="hold"/>
                                        <p:tgtEl>
                                          <p:spTgt spid="38"/>
                                        </p:tgtEl>
                                        <p:attrNameLst>
                                          <p:attrName>ppt_x</p:attrName>
                                          <p:attrName>ppt_y</p:attrName>
                                        </p:attrNameLst>
                                      </p:cBhvr>
                                      <p:rCtr x="-938" y="-23"/>
                                    </p:animMotion>
                                  </p:childTnLst>
                                </p:cTn>
                              </p:par>
                              <p:par>
                                <p:cTn id="42" presetID="10" presetClass="exit" presetSubtype="0" fill="hold" grpId="1" nodeType="withEffect">
                                  <p:stCondLst>
                                    <p:cond delay="0"/>
                                  </p:stCondLst>
                                  <p:childTnLst>
                                    <p:animEffect transition="out" filter="fade">
                                      <p:cBhvr>
                                        <p:cTn id="43" dur="500"/>
                                        <p:tgtEl>
                                          <p:spTgt spid="29"/>
                                        </p:tgtEl>
                                      </p:cBhvr>
                                    </p:animEffect>
                                    <p:set>
                                      <p:cBhvr>
                                        <p:cTn id="44" dur="1" fill="hold">
                                          <p:stCondLst>
                                            <p:cond delay="499"/>
                                          </p:stCondLst>
                                        </p:cTn>
                                        <p:tgtEl>
                                          <p:spTgt spid="2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par>
                          <p:cTn id="49" fill="hold">
                            <p:stCondLst>
                              <p:cond delay="0"/>
                            </p:stCondLst>
                            <p:childTnLst>
                              <p:par>
                                <p:cTn id="50" presetID="42" presetClass="path" presetSubtype="0" accel="50000" decel="50000" fill="hold" nodeType="afterEffect">
                                  <p:stCondLst>
                                    <p:cond delay="0"/>
                                  </p:stCondLst>
                                  <p:childTnLst>
                                    <p:animMotion origin="layout" path="M 0.00066 0.0007 L -0.04283 -0.00023 " pathEditMode="relative" rAng="0" ptsTypes="AA">
                                      <p:cBhvr>
                                        <p:cTn id="51" dur="500" fill="hold"/>
                                        <p:tgtEl>
                                          <p:spTgt spid="53"/>
                                        </p:tgtEl>
                                        <p:attrNameLst>
                                          <p:attrName>ppt_x</p:attrName>
                                          <p:attrName>ppt_y</p:attrName>
                                        </p:attrNameLst>
                                      </p:cBhvr>
                                      <p:rCtr x="-2174" y="-46"/>
                                    </p:animMotion>
                                  </p:childTnLst>
                                </p:cTn>
                              </p:par>
                              <p:par>
                                <p:cTn id="52" presetID="10" presetClass="entr" presetSubtype="0" fill="hold" nodeType="withEffect">
                                  <p:stCondLst>
                                    <p:cond delay="25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par>
                                <p:cTn id="59" presetID="44" presetClass="path" presetSubtype="0" accel="50000" decel="50000" fill="hold" nodeType="withEffect">
                                  <p:stCondLst>
                                    <p:cond delay="0"/>
                                  </p:stCondLst>
                                  <p:childTnLst>
                                    <p:animMotion origin="layout" path="M -0.00156 -0.00278 L 0.04831 -0.01666 C 0.05794 -0.01643 0.0724 -0.01597 0.08841 -0.01412 C 0.10677 -0.0118 0.12123 -0.0081 0.13229 -0.00509 L 0.17969 0.02014 " pathEditMode="relative" rAng="240000" ptsTypes="AAAAA">
                                      <p:cBhvr>
                                        <p:cTn id="60" dur="1500" fill="hold"/>
                                        <p:tgtEl>
                                          <p:spTgt spid="55"/>
                                        </p:tgtEl>
                                        <p:attrNameLst>
                                          <p:attrName>ppt_x</p:attrName>
                                          <p:attrName>ppt_y</p:attrName>
                                        </p:attrNameLst>
                                      </p:cBhvr>
                                      <p:rCtr x="9102" y="23"/>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xit" presetSubtype="0" fill="hold" nodeType="withEffect">
                                  <p:stCondLst>
                                    <p:cond delay="0"/>
                                  </p:stCondLst>
                                  <p:childTnLst>
                                    <p:animEffect transition="out" filter="fade">
                                      <p:cBhvr>
                                        <p:cTn id="67" dur="500"/>
                                        <p:tgtEl>
                                          <p:spTgt spid="15"/>
                                        </p:tgtEl>
                                      </p:cBhvr>
                                    </p:animEffect>
                                    <p:set>
                                      <p:cBhvr>
                                        <p:cTn id="68" dur="1" fill="hold">
                                          <p:stCondLst>
                                            <p:cond delay="499"/>
                                          </p:stCondLst>
                                        </p:cTn>
                                        <p:tgtEl>
                                          <p:spTgt spid="1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250"/>
                                        <p:tgtEl>
                                          <p:spTgt spid="12"/>
                                        </p:tgtEl>
                                      </p:cBhvr>
                                    </p:animEffect>
                                    <p:set>
                                      <p:cBhvr>
                                        <p:cTn id="73" dur="1" fill="hold">
                                          <p:stCondLst>
                                            <p:cond delay="249"/>
                                          </p:stCondLst>
                                        </p:cTn>
                                        <p:tgtEl>
                                          <p:spTgt spid="12"/>
                                        </p:tgtEl>
                                        <p:attrNameLst>
                                          <p:attrName>style.visibility</p:attrName>
                                        </p:attrNameLst>
                                      </p:cBhvr>
                                      <p:to>
                                        <p:strVal val="hidden"/>
                                      </p:to>
                                    </p:set>
                                  </p:childTnLst>
                                </p:cTn>
                              </p:par>
                              <p:par>
                                <p:cTn id="74" presetID="10" presetClass="entr" presetSubtype="0" fill="hold" grpId="1"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par>
                                <p:cTn id="77" presetID="10" presetClass="entr" presetSubtype="0" fill="hold" grpId="1"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par>
                                <p:cTn id="80" presetID="42" presetClass="path" presetSubtype="0" accel="50000" decel="50000" fill="hold" grpId="0" nodeType="withEffect">
                                  <p:stCondLst>
                                    <p:cond delay="0"/>
                                  </p:stCondLst>
                                  <p:childTnLst>
                                    <p:animMotion origin="layout" path="M 2.5E-6 2.59259E-6 L 0.07239 -0.00162 " pathEditMode="relative" rAng="0" ptsTypes="AA">
                                      <p:cBhvr>
                                        <p:cTn id="81" dur="1000" fill="hold"/>
                                        <p:tgtEl>
                                          <p:spTgt spid="34"/>
                                        </p:tgtEl>
                                        <p:attrNameLst>
                                          <p:attrName>ppt_x</p:attrName>
                                          <p:attrName>ppt_y</p:attrName>
                                        </p:attrNameLst>
                                      </p:cBhvr>
                                      <p:rCtr x="3620" y="-93"/>
                                    </p:animMotion>
                                  </p:childTnLst>
                                </p:cTn>
                              </p:par>
                              <p:par>
                                <p:cTn id="82" presetID="42" presetClass="path" presetSubtype="0" accel="50000" decel="50000" fill="hold" grpId="0" nodeType="withEffect">
                                  <p:stCondLst>
                                    <p:cond delay="0"/>
                                  </p:stCondLst>
                                  <p:childTnLst>
                                    <p:animMotion origin="layout" path="M 2.5E-6 2.59259E-6 L -0.0737 -0.00023 " pathEditMode="relative" rAng="0" ptsTypes="AA">
                                      <p:cBhvr>
                                        <p:cTn id="83" dur="1000" fill="hold"/>
                                        <p:tgtEl>
                                          <p:spTgt spid="35"/>
                                        </p:tgtEl>
                                        <p:attrNameLst>
                                          <p:attrName>ppt_x</p:attrName>
                                          <p:attrName>ppt_y</p:attrName>
                                        </p:attrNameLst>
                                      </p:cBhvr>
                                      <p:rCtr x="-3685" y="-23"/>
                                    </p:animMotion>
                                  </p:childTnLst>
                                </p:cTn>
                              </p:par>
                              <p:par>
                                <p:cTn id="84" presetID="42" presetClass="path" presetSubtype="0" accel="50000" decel="50000" fill="hold" nodeType="withEffect">
                                  <p:stCondLst>
                                    <p:cond delay="0"/>
                                  </p:stCondLst>
                                  <p:childTnLst>
                                    <p:animMotion origin="layout" path="M 3.95833E-6 3.7037E-7 L 0.07187 -0.00116 " pathEditMode="relative" rAng="0" ptsTypes="AA">
                                      <p:cBhvr>
                                        <p:cTn id="85" dur="1000" fill="hold"/>
                                        <p:tgtEl>
                                          <p:spTgt spid="14"/>
                                        </p:tgtEl>
                                        <p:attrNameLst>
                                          <p:attrName>ppt_x</p:attrName>
                                          <p:attrName>ppt_y</p:attrName>
                                        </p:attrNameLst>
                                      </p:cBhvr>
                                      <p:rCtr x="3594" y="-69"/>
                                    </p:animMotion>
                                  </p:childTnLst>
                                </p:cTn>
                              </p:par>
                              <p:par>
                                <p:cTn id="86" presetID="42" presetClass="path" presetSubtype="0" accel="50000" decel="50000" fill="hold" nodeType="withEffect">
                                  <p:stCondLst>
                                    <p:cond delay="0"/>
                                  </p:stCondLst>
                                  <p:childTnLst>
                                    <p:animMotion origin="layout" path="M 2.70833E-6 -2.96296E-6 L 0.07187 -0.00115 " pathEditMode="relative" rAng="0" ptsTypes="AA">
                                      <p:cBhvr>
                                        <p:cTn id="87" dur="1000" fill="hold"/>
                                        <p:tgtEl>
                                          <p:spTgt spid="56"/>
                                        </p:tgtEl>
                                        <p:attrNameLst>
                                          <p:attrName>ppt_x</p:attrName>
                                          <p:attrName>ppt_y</p:attrName>
                                        </p:attrNameLst>
                                      </p:cBhvr>
                                      <p:rCtr x="3594" y="-69"/>
                                    </p:animMotion>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left)">
                                      <p:cBhvr>
                                        <p:cTn id="92" dur="500"/>
                                        <p:tgtEl>
                                          <p:spTgt spid="54"/>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wipe(left)">
                                      <p:cBhvr>
                                        <p:cTn id="105" dur="500"/>
                                        <p:tgtEl>
                                          <p:spTgt spid="68"/>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4"/>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22" presetClass="entr" presetSubtype="2" fill="hold" grpId="0" nodeType="clickEffect">
                                  <p:stCondLst>
                                    <p:cond delay="0"/>
                                  </p:stCondLst>
                                  <p:childTnLst>
                                    <p:set>
                                      <p:cBhvr>
                                        <p:cTn id="113" dur="1" fill="hold">
                                          <p:stCondLst>
                                            <p:cond delay="0"/>
                                          </p:stCondLst>
                                        </p:cTn>
                                        <p:tgtEl>
                                          <p:spTgt spid="57"/>
                                        </p:tgtEl>
                                        <p:attrNameLst>
                                          <p:attrName>style.visibility</p:attrName>
                                        </p:attrNameLst>
                                      </p:cBhvr>
                                      <p:to>
                                        <p:strVal val="visible"/>
                                      </p:to>
                                    </p:set>
                                    <p:animEffect transition="in" filter="wipe(right)">
                                      <p:cBhvr>
                                        <p:cTn id="114" dur="500"/>
                                        <p:tgtEl>
                                          <p:spTgt spid="57"/>
                                        </p:tgtEl>
                                      </p:cBhvr>
                                    </p:animEffect>
                                  </p:childTnLst>
                                </p:cTn>
                              </p:par>
                              <p:par>
                                <p:cTn id="115" presetID="22" presetClass="entr" presetSubtype="2" fill="hold" grpId="0" nodeType="with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wipe(right)">
                                      <p:cBhvr>
                                        <p:cTn id="117" dur="500"/>
                                        <p:tgtEl>
                                          <p:spTgt spid="58"/>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0"/>
                                        </p:tgtEl>
                                        <p:attrNameLst>
                                          <p:attrName>style.visibility</p:attrName>
                                        </p:attrNameLst>
                                      </p:cBhvr>
                                      <p:to>
                                        <p:strVal val="visible"/>
                                      </p:to>
                                    </p:set>
                                    <p:animEffect transition="in" filter="fade">
                                      <p:cBhvr>
                                        <p:cTn id="122" dur="500"/>
                                        <p:tgtEl>
                                          <p:spTgt spid="1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11"/>
                                        </p:tgtEl>
                                        <p:attrNameLst>
                                          <p:attrName>style.visibility</p:attrName>
                                        </p:attrNameLst>
                                      </p:cBhvr>
                                      <p:to>
                                        <p:strVal val="visible"/>
                                      </p:to>
                                    </p:set>
                                    <p:animEffect transition="in" filter="fade">
                                      <p:cBhvr>
                                        <p:cTn id="1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38" grpId="0" animBg="1"/>
      <p:bldP spid="38" grpId="1" animBg="1"/>
      <p:bldP spid="35" grpId="0" animBg="1"/>
      <p:bldP spid="35" grpId="1" animBg="1"/>
      <p:bldP spid="34" grpId="0" animBg="1"/>
      <p:bldP spid="34" grpId="1" animBg="1"/>
      <p:bldP spid="29" grpId="0" animBg="1"/>
      <p:bldP spid="29" grpId="1" animBg="1"/>
      <p:bldP spid="12" grpId="0" animBg="1"/>
      <p:bldP spid="12" grpId="1" animBg="1"/>
      <p:bldP spid="26" grpId="0" animBg="1"/>
      <p:bldP spid="27" grpId="0" animBg="1"/>
      <p:bldP spid="28" grpId="0" animBg="1"/>
      <p:bldP spid="48" grpId="0" animBg="1"/>
      <p:bldP spid="57" grpId="0" animBg="1"/>
      <p:bldP spid="58" grpId="0" animBg="1"/>
      <p:bldP spid="6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 name="Group 184">
            <a:extLst>
              <a:ext uri="{FF2B5EF4-FFF2-40B4-BE49-F238E27FC236}">
                <a16:creationId xmlns:a16="http://schemas.microsoft.com/office/drawing/2014/main" id="{EEEC522C-FDF3-453A-888A-5AD80177088B}"/>
              </a:ext>
            </a:extLst>
          </p:cNvPr>
          <p:cNvGrpSpPr/>
          <p:nvPr/>
        </p:nvGrpSpPr>
        <p:grpSpPr>
          <a:xfrm>
            <a:off x="899903" y="1527423"/>
            <a:ext cx="4981399" cy="4979257"/>
            <a:chOff x="3594919" y="1500092"/>
            <a:chExt cx="5404158" cy="5401835"/>
          </a:xfrm>
          <a:scene3d>
            <a:camera prst="orthographicFront">
              <a:rot lat="20640000" lon="18480000" rev="4740000"/>
            </a:camera>
            <a:lightRig rig="threePt" dir="t"/>
          </a:scene3d>
        </p:grpSpPr>
        <p:sp>
          <p:nvSpPr>
            <p:cNvPr id="280" name="Rectangle 279">
              <a:extLst>
                <a:ext uri="{FF2B5EF4-FFF2-40B4-BE49-F238E27FC236}">
                  <a16:creationId xmlns:a16="http://schemas.microsoft.com/office/drawing/2014/main" id="{FD97967A-0E8C-41E0-AC69-C34F01950921}"/>
                </a:ext>
              </a:extLst>
            </p:cNvPr>
            <p:cNvSpPr/>
            <p:nvPr/>
          </p:nvSpPr>
          <p:spPr>
            <a:xfrm flipV="1">
              <a:off x="683741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1" name="Rectangle 280">
              <a:extLst>
                <a:ext uri="{FF2B5EF4-FFF2-40B4-BE49-F238E27FC236}">
                  <a16:creationId xmlns:a16="http://schemas.microsoft.com/office/drawing/2014/main" id="{F0836B0F-3754-4F04-8BE7-1814F1A6F989}"/>
                </a:ext>
              </a:extLst>
            </p:cNvPr>
            <p:cNvSpPr/>
            <p:nvPr/>
          </p:nvSpPr>
          <p:spPr>
            <a:xfrm flipV="1">
              <a:off x="7377825" y="1500092"/>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2" name="Rectangle 281">
              <a:extLst>
                <a:ext uri="{FF2B5EF4-FFF2-40B4-BE49-F238E27FC236}">
                  <a16:creationId xmlns:a16="http://schemas.microsoft.com/office/drawing/2014/main" id="{6543C710-7CF5-47C3-A417-5F3C6144F795}"/>
                </a:ext>
              </a:extLst>
            </p:cNvPr>
            <p:cNvSpPr/>
            <p:nvPr/>
          </p:nvSpPr>
          <p:spPr>
            <a:xfrm flipV="1">
              <a:off x="7918240"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3" name="Rectangle 282">
              <a:extLst>
                <a:ext uri="{FF2B5EF4-FFF2-40B4-BE49-F238E27FC236}">
                  <a16:creationId xmlns:a16="http://schemas.microsoft.com/office/drawing/2014/main" id="{192B355C-2238-461D-B10B-6926E25E5EA1}"/>
                </a:ext>
              </a:extLst>
            </p:cNvPr>
            <p:cNvSpPr/>
            <p:nvPr/>
          </p:nvSpPr>
          <p:spPr>
            <a:xfrm flipV="1">
              <a:off x="8458658" y="1500092"/>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4" name="Rectangle 283">
              <a:extLst>
                <a:ext uri="{FF2B5EF4-FFF2-40B4-BE49-F238E27FC236}">
                  <a16:creationId xmlns:a16="http://schemas.microsoft.com/office/drawing/2014/main" id="{38501DBE-6D03-4C30-A989-A26958A784F2}"/>
                </a:ext>
              </a:extLst>
            </p:cNvPr>
            <p:cNvSpPr/>
            <p:nvPr/>
          </p:nvSpPr>
          <p:spPr>
            <a:xfrm flipV="1">
              <a:off x="8458661" y="257860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5" name="Rectangle 284">
              <a:extLst>
                <a:ext uri="{FF2B5EF4-FFF2-40B4-BE49-F238E27FC236}">
                  <a16:creationId xmlns:a16="http://schemas.microsoft.com/office/drawing/2014/main" id="{E551C84D-EAB1-487F-86B6-FF064DF14293}"/>
                </a:ext>
              </a:extLst>
            </p:cNvPr>
            <p:cNvSpPr/>
            <p:nvPr/>
          </p:nvSpPr>
          <p:spPr>
            <a:xfrm flipV="1">
              <a:off x="8458658" y="2038191"/>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6" name="Rectangle 285">
              <a:extLst>
                <a:ext uri="{FF2B5EF4-FFF2-40B4-BE49-F238E27FC236}">
                  <a16:creationId xmlns:a16="http://schemas.microsoft.com/office/drawing/2014/main" id="{A6F0699B-C828-40B6-B259-C347DD8537CF}"/>
                </a:ext>
              </a:extLst>
            </p:cNvPr>
            <p:cNvSpPr/>
            <p:nvPr/>
          </p:nvSpPr>
          <p:spPr>
            <a:xfrm flipV="1">
              <a:off x="7918242"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7" name="Rectangle 286">
              <a:extLst>
                <a:ext uri="{FF2B5EF4-FFF2-40B4-BE49-F238E27FC236}">
                  <a16:creationId xmlns:a16="http://schemas.microsoft.com/office/drawing/2014/main" id="{DF667ABC-08B8-4862-BEFC-873C41D95BE9}"/>
                </a:ext>
              </a:extLst>
            </p:cNvPr>
            <p:cNvSpPr/>
            <p:nvPr/>
          </p:nvSpPr>
          <p:spPr>
            <a:xfrm flipV="1">
              <a:off x="683741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8" name="Rectangle 287">
              <a:extLst>
                <a:ext uri="{FF2B5EF4-FFF2-40B4-BE49-F238E27FC236}">
                  <a16:creationId xmlns:a16="http://schemas.microsoft.com/office/drawing/2014/main" id="{D474AF62-9380-46C0-BF5E-3438C2F6930B}"/>
                </a:ext>
              </a:extLst>
            </p:cNvPr>
            <p:cNvSpPr/>
            <p:nvPr/>
          </p:nvSpPr>
          <p:spPr>
            <a:xfrm flipV="1">
              <a:off x="7377825" y="2038191"/>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9" name="Rectangle 288">
              <a:extLst>
                <a:ext uri="{FF2B5EF4-FFF2-40B4-BE49-F238E27FC236}">
                  <a16:creationId xmlns:a16="http://schemas.microsoft.com/office/drawing/2014/main" id="{EADAC3B2-D647-4E70-9F34-A2C59EC693D7}"/>
                </a:ext>
              </a:extLst>
            </p:cNvPr>
            <p:cNvSpPr/>
            <p:nvPr/>
          </p:nvSpPr>
          <p:spPr>
            <a:xfrm flipV="1">
              <a:off x="7918240"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0" name="Rectangle 289">
              <a:extLst>
                <a:ext uri="{FF2B5EF4-FFF2-40B4-BE49-F238E27FC236}">
                  <a16:creationId xmlns:a16="http://schemas.microsoft.com/office/drawing/2014/main" id="{47C14BF3-F1E2-4AC1-B7EC-6B6FFD4C4746}"/>
                </a:ext>
              </a:extLst>
            </p:cNvPr>
            <p:cNvSpPr/>
            <p:nvPr/>
          </p:nvSpPr>
          <p:spPr>
            <a:xfrm flipV="1">
              <a:off x="6837412" y="2578604"/>
              <a:ext cx="540416" cy="540416"/>
            </a:xfrm>
            <a:prstGeom prst="rect">
              <a:avLst/>
            </a:prstGeom>
            <a:solidFill>
              <a:srgbClr val="D4F4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91" name="Rectangle 290">
              <a:extLst>
                <a:ext uri="{FF2B5EF4-FFF2-40B4-BE49-F238E27FC236}">
                  <a16:creationId xmlns:a16="http://schemas.microsoft.com/office/drawing/2014/main" id="{A9FFF47D-C760-41E7-B276-307CAF0D496D}"/>
                </a:ext>
              </a:extLst>
            </p:cNvPr>
            <p:cNvSpPr/>
            <p:nvPr/>
          </p:nvSpPr>
          <p:spPr>
            <a:xfrm flipV="1">
              <a:off x="7377827" y="257860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2" name="Rectangle 291">
              <a:extLst>
                <a:ext uri="{FF2B5EF4-FFF2-40B4-BE49-F238E27FC236}">
                  <a16:creationId xmlns:a16="http://schemas.microsoft.com/office/drawing/2014/main" id="{59A17764-B352-42CB-943B-722E38B6526E}"/>
                </a:ext>
              </a:extLst>
            </p:cNvPr>
            <p:cNvSpPr/>
            <p:nvPr/>
          </p:nvSpPr>
          <p:spPr>
            <a:xfrm flipV="1">
              <a:off x="8458661" y="311902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3" name="Rectangle 292">
              <a:extLst>
                <a:ext uri="{FF2B5EF4-FFF2-40B4-BE49-F238E27FC236}">
                  <a16:creationId xmlns:a16="http://schemas.microsoft.com/office/drawing/2014/main" id="{7FF53C98-40DB-48DB-A5F3-796D1FABB043}"/>
                </a:ext>
              </a:extLst>
            </p:cNvPr>
            <p:cNvSpPr/>
            <p:nvPr/>
          </p:nvSpPr>
          <p:spPr>
            <a:xfrm flipV="1">
              <a:off x="8458661"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4" name="Rectangle 293">
              <a:extLst>
                <a:ext uri="{FF2B5EF4-FFF2-40B4-BE49-F238E27FC236}">
                  <a16:creationId xmlns:a16="http://schemas.microsoft.com/office/drawing/2014/main" id="{9E8B00EA-E2DE-43E4-A737-41738E2D36C3}"/>
                </a:ext>
              </a:extLst>
            </p:cNvPr>
            <p:cNvSpPr/>
            <p:nvPr/>
          </p:nvSpPr>
          <p:spPr>
            <a:xfrm flipV="1">
              <a:off x="7918242" y="311902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5" name="Rectangle 294">
              <a:extLst>
                <a:ext uri="{FF2B5EF4-FFF2-40B4-BE49-F238E27FC236}">
                  <a16:creationId xmlns:a16="http://schemas.microsoft.com/office/drawing/2014/main" id="{13C4A9E6-81E8-4EDB-8126-412A69B73D11}"/>
                </a:ext>
              </a:extLst>
            </p:cNvPr>
            <p:cNvSpPr/>
            <p:nvPr/>
          </p:nvSpPr>
          <p:spPr>
            <a:xfrm flipV="1">
              <a:off x="791824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6" name="Rectangle 295">
              <a:extLst>
                <a:ext uri="{FF2B5EF4-FFF2-40B4-BE49-F238E27FC236}">
                  <a16:creationId xmlns:a16="http://schemas.microsoft.com/office/drawing/2014/main" id="{890C8D96-63F4-49B7-B3A9-E01A2C290804}"/>
                </a:ext>
              </a:extLst>
            </p:cNvPr>
            <p:cNvSpPr/>
            <p:nvPr/>
          </p:nvSpPr>
          <p:spPr>
            <a:xfrm flipV="1">
              <a:off x="7377827" y="3119020"/>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7" name="Rectangle 296">
              <a:extLst>
                <a:ext uri="{FF2B5EF4-FFF2-40B4-BE49-F238E27FC236}">
                  <a16:creationId xmlns:a16="http://schemas.microsoft.com/office/drawing/2014/main" id="{56069F9A-3A09-4DE8-93FF-236A2FED676C}"/>
                </a:ext>
              </a:extLst>
            </p:cNvPr>
            <p:cNvSpPr/>
            <p:nvPr/>
          </p:nvSpPr>
          <p:spPr>
            <a:xfrm flipV="1">
              <a:off x="7377827" y="365943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8" name="Rectangle 297">
              <a:extLst>
                <a:ext uri="{FF2B5EF4-FFF2-40B4-BE49-F238E27FC236}">
                  <a16:creationId xmlns:a16="http://schemas.microsoft.com/office/drawing/2014/main" id="{48EA717C-56B8-41FC-A889-438DD3BBD5F0}"/>
                </a:ext>
              </a:extLst>
            </p:cNvPr>
            <p:cNvSpPr/>
            <p:nvPr/>
          </p:nvSpPr>
          <p:spPr>
            <a:xfrm flipV="1">
              <a:off x="6837412" y="3119020"/>
              <a:ext cx="540416" cy="540416"/>
            </a:xfrm>
            <a:prstGeom prst="rect">
              <a:avLst/>
            </a:prstGeom>
            <a:solidFill>
              <a:srgbClr val="E9FCE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9" name="Rectangle 298">
              <a:extLst>
                <a:ext uri="{FF2B5EF4-FFF2-40B4-BE49-F238E27FC236}">
                  <a16:creationId xmlns:a16="http://schemas.microsoft.com/office/drawing/2014/main" id="{E979F050-0EC1-40BB-8D78-5C7A04504237}"/>
                </a:ext>
              </a:extLst>
            </p:cNvPr>
            <p:cNvSpPr/>
            <p:nvPr/>
          </p:nvSpPr>
          <p:spPr>
            <a:xfrm flipV="1">
              <a:off x="683741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0" name="Rectangle 299">
              <a:extLst>
                <a:ext uri="{FF2B5EF4-FFF2-40B4-BE49-F238E27FC236}">
                  <a16:creationId xmlns:a16="http://schemas.microsoft.com/office/drawing/2014/main" id="{16024B8B-AEC1-42F0-AF81-065FDCA50BAE}"/>
                </a:ext>
              </a:extLst>
            </p:cNvPr>
            <p:cNvSpPr/>
            <p:nvPr/>
          </p:nvSpPr>
          <p:spPr>
            <a:xfrm flipV="1">
              <a:off x="8458661" y="4199850"/>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1" name="Rectangle 300">
              <a:extLst>
                <a:ext uri="{FF2B5EF4-FFF2-40B4-BE49-F238E27FC236}">
                  <a16:creationId xmlns:a16="http://schemas.microsoft.com/office/drawing/2014/main" id="{39F049C1-FD35-4BA0-986D-E27AC988C165}"/>
                </a:ext>
              </a:extLst>
            </p:cNvPr>
            <p:cNvSpPr/>
            <p:nvPr/>
          </p:nvSpPr>
          <p:spPr>
            <a:xfrm rot="10800000" flipH="1" flipV="1">
              <a:off x="8458661" y="474026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2" name="Rectangle 301">
              <a:extLst>
                <a:ext uri="{FF2B5EF4-FFF2-40B4-BE49-F238E27FC236}">
                  <a16:creationId xmlns:a16="http://schemas.microsoft.com/office/drawing/2014/main" id="{58919B3C-5FAA-4025-B375-A10611019BB5}"/>
                </a:ext>
              </a:extLst>
            </p:cNvPr>
            <p:cNvSpPr/>
            <p:nvPr/>
          </p:nvSpPr>
          <p:spPr>
            <a:xfrm flipV="1">
              <a:off x="7918242" y="419985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3" name="Rectangle 302">
              <a:extLst>
                <a:ext uri="{FF2B5EF4-FFF2-40B4-BE49-F238E27FC236}">
                  <a16:creationId xmlns:a16="http://schemas.microsoft.com/office/drawing/2014/main" id="{0E6F9B17-3D2E-4E98-AD1B-9B4C05F402D0}"/>
                </a:ext>
              </a:extLst>
            </p:cNvPr>
            <p:cNvSpPr/>
            <p:nvPr/>
          </p:nvSpPr>
          <p:spPr>
            <a:xfrm rot="10800000" flipH="1" flipV="1">
              <a:off x="7918248" y="474026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4" name="Rectangle 303">
              <a:extLst>
                <a:ext uri="{FF2B5EF4-FFF2-40B4-BE49-F238E27FC236}">
                  <a16:creationId xmlns:a16="http://schemas.microsoft.com/office/drawing/2014/main" id="{CFAC3603-560E-40B8-82F2-3779317028F0}"/>
                </a:ext>
              </a:extLst>
            </p:cNvPr>
            <p:cNvSpPr/>
            <p:nvPr/>
          </p:nvSpPr>
          <p:spPr>
            <a:xfrm flipV="1">
              <a:off x="7377827" y="419985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5" name="Rectangle 304">
              <a:extLst>
                <a:ext uri="{FF2B5EF4-FFF2-40B4-BE49-F238E27FC236}">
                  <a16:creationId xmlns:a16="http://schemas.microsoft.com/office/drawing/2014/main" id="{5E2951E8-616C-4C3B-835A-4E3D8A4F567A}"/>
                </a:ext>
              </a:extLst>
            </p:cNvPr>
            <p:cNvSpPr/>
            <p:nvPr/>
          </p:nvSpPr>
          <p:spPr>
            <a:xfrm rot="10800000" flipV="1">
              <a:off x="7377832" y="474026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6" name="Rectangle 305">
              <a:extLst>
                <a:ext uri="{FF2B5EF4-FFF2-40B4-BE49-F238E27FC236}">
                  <a16:creationId xmlns:a16="http://schemas.microsoft.com/office/drawing/2014/main" id="{0A512626-D603-4D7B-AD53-C055E9F2D858}"/>
                </a:ext>
              </a:extLst>
            </p:cNvPr>
            <p:cNvSpPr/>
            <p:nvPr/>
          </p:nvSpPr>
          <p:spPr>
            <a:xfrm flipV="1">
              <a:off x="6837412"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7" name="Rectangle 306">
              <a:extLst>
                <a:ext uri="{FF2B5EF4-FFF2-40B4-BE49-F238E27FC236}">
                  <a16:creationId xmlns:a16="http://schemas.microsoft.com/office/drawing/2014/main" id="{E915BE7D-D75A-42F3-BD5F-5CA4008F3958}"/>
                </a:ext>
              </a:extLst>
            </p:cNvPr>
            <p:cNvSpPr/>
            <p:nvPr/>
          </p:nvSpPr>
          <p:spPr>
            <a:xfrm rot="10800000" flipV="1">
              <a:off x="683741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8" name="Rectangle 307">
              <a:extLst>
                <a:ext uri="{FF2B5EF4-FFF2-40B4-BE49-F238E27FC236}">
                  <a16:creationId xmlns:a16="http://schemas.microsoft.com/office/drawing/2014/main" id="{341B62F8-DDF4-40AC-86A7-4913F08E703B}"/>
                </a:ext>
              </a:extLst>
            </p:cNvPr>
            <p:cNvSpPr/>
            <p:nvPr/>
          </p:nvSpPr>
          <p:spPr>
            <a:xfrm rot="10800000" flipH="1" flipV="1">
              <a:off x="8458661" y="582109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9" name="Rectangle 308">
              <a:extLst>
                <a:ext uri="{FF2B5EF4-FFF2-40B4-BE49-F238E27FC236}">
                  <a16:creationId xmlns:a16="http://schemas.microsoft.com/office/drawing/2014/main" id="{005A052B-1C4C-49D3-B141-780FE7305564}"/>
                </a:ext>
              </a:extLst>
            </p:cNvPr>
            <p:cNvSpPr/>
            <p:nvPr/>
          </p:nvSpPr>
          <p:spPr>
            <a:xfrm rot="10800000" flipH="1" flipV="1">
              <a:off x="8458661"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0" name="Rectangle 309">
              <a:extLst>
                <a:ext uri="{FF2B5EF4-FFF2-40B4-BE49-F238E27FC236}">
                  <a16:creationId xmlns:a16="http://schemas.microsoft.com/office/drawing/2014/main" id="{2220F810-3513-47F8-A7DB-76BD4F6C2F23}"/>
                </a:ext>
              </a:extLst>
            </p:cNvPr>
            <p:cNvSpPr/>
            <p:nvPr/>
          </p:nvSpPr>
          <p:spPr>
            <a:xfrm rot="10800000" flipH="1" flipV="1">
              <a:off x="8458661" y="6361511"/>
              <a:ext cx="540416" cy="540416"/>
            </a:xfrm>
            <a:prstGeom prst="rect">
              <a:avLst/>
            </a:prstGeom>
            <a:solidFill>
              <a:srgbClr val="4EB3D3"/>
            </a:solidFill>
            <a:ln>
              <a:solidFill>
                <a:schemeClr val="tx1">
                  <a:lumMod val="75000"/>
                  <a:lumOff val="25000"/>
                </a:schemeClr>
              </a:solidFill>
            </a:ln>
            <a:sp3d extrusionH="254000">
              <a:extrusionClr>
                <a:srgbClr val="2D91C5"/>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1" name="Rectangle 310">
              <a:extLst>
                <a:ext uri="{FF2B5EF4-FFF2-40B4-BE49-F238E27FC236}">
                  <a16:creationId xmlns:a16="http://schemas.microsoft.com/office/drawing/2014/main" id="{40490386-312B-45F3-A43A-344331E9282E}"/>
                </a:ext>
              </a:extLst>
            </p:cNvPr>
            <p:cNvSpPr/>
            <p:nvPr/>
          </p:nvSpPr>
          <p:spPr>
            <a:xfrm rot="10800000" flipH="1" flipV="1">
              <a:off x="7918248" y="582109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2" name="Rectangle 311">
              <a:extLst>
                <a:ext uri="{FF2B5EF4-FFF2-40B4-BE49-F238E27FC236}">
                  <a16:creationId xmlns:a16="http://schemas.microsoft.com/office/drawing/2014/main" id="{DE9055B2-632C-4575-9B06-9186DEB4B48C}"/>
                </a:ext>
              </a:extLst>
            </p:cNvPr>
            <p:cNvSpPr/>
            <p:nvPr/>
          </p:nvSpPr>
          <p:spPr>
            <a:xfrm rot="10800000" flipH="1" flipV="1">
              <a:off x="7918248"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3" name="Rectangle 312">
              <a:extLst>
                <a:ext uri="{FF2B5EF4-FFF2-40B4-BE49-F238E27FC236}">
                  <a16:creationId xmlns:a16="http://schemas.microsoft.com/office/drawing/2014/main" id="{6A10291F-4D44-4758-924E-E87FEC2AE11D}"/>
                </a:ext>
              </a:extLst>
            </p:cNvPr>
            <p:cNvSpPr/>
            <p:nvPr/>
          </p:nvSpPr>
          <p:spPr>
            <a:xfrm rot="10800000" flipH="1" flipV="1">
              <a:off x="7918248"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4" name="Rectangle 313">
              <a:extLst>
                <a:ext uri="{FF2B5EF4-FFF2-40B4-BE49-F238E27FC236}">
                  <a16:creationId xmlns:a16="http://schemas.microsoft.com/office/drawing/2014/main" id="{F9582A0E-8626-4656-B1FB-363ADAC8A60E}"/>
                </a:ext>
              </a:extLst>
            </p:cNvPr>
            <p:cNvSpPr/>
            <p:nvPr/>
          </p:nvSpPr>
          <p:spPr>
            <a:xfrm rot="10800000" flipV="1">
              <a:off x="7377832" y="5821095"/>
              <a:ext cx="540416" cy="540416"/>
            </a:xfrm>
            <a:prstGeom prst="rect">
              <a:avLst/>
            </a:prstGeom>
            <a:solidFill>
              <a:srgbClr val="0868A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5" name="Rectangle 314">
              <a:extLst>
                <a:ext uri="{FF2B5EF4-FFF2-40B4-BE49-F238E27FC236}">
                  <a16:creationId xmlns:a16="http://schemas.microsoft.com/office/drawing/2014/main" id="{17F890F6-A183-4660-8764-49477A4DBF16}"/>
                </a:ext>
              </a:extLst>
            </p:cNvPr>
            <p:cNvSpPr/>
            <p:nvPr/>
          </p:nvSpPr>
          <p:spPr>
            <a:xfrm rot="10800000" flipV="1">
              <a:off x="7377832" y="5280681"/>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6" name="Rectangle 315">
              <a:extLst>
                <a:ext uri="{FF2B5EF4-FFF2-40B4-BE49-F238E27FC236}">
                  <a16:creationId xmlns:a16="http://schemas.microsoft.com/office/drawing/2014/main" id="{A3FD1EB1-561B-44CC-B4CB-7E7689F91327}"/>
                </a:ext>
              </a:extLst>
            </p:cNvPr>
            <p:cNvSpPr/>
            <p:nvPr/>
          </p:nvSpPr>
          <p:spPr>
            <a:xfrm rot="10800000" flipV="1">
              <a:off x="7377832" y="6361511"/>
              <a:ext cx="540416" cy="540416"/>
            </a:xfrm>
            <a:prstGeom prst="rect">
              <a:avLst/>
            </a:prstGeom>
            <a:solidFill>
              <a:srgbClr val="084081"/>
            </a:solidFill>
            <a:ln>
              <a:solidFill>
                <a:schemeClr val="tx1">
                  <a:lumMod val="75000"/>
                  <a:lumOff val="25000"/>
                </a:schemeClr>
              </a:solidFill>
            </a:ln>
            <a:sp3d extrusionH="254000">
              <a:extrusionClr>
                <a:srgbClr val="08428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17" name="Rectangle 316">
              <a:extLst>
                <a:ext uri="{FF2B5EF4-FFF2-40B4-BE49-F238E27FC236}">
                  <a16:creationId xmlns:a16="http://schemas.microsoft.com/office/drawing/2014/main" id="{59377A3D-D013-44E3-B126-333B45C1F246}"/>
                </a:ext>
              </a:extLst>
            </p:cNvPr>
            <p:cNvSpPr/>
            <p:nvPr/>
          </p:nvSpPr>
          <p:spPr>
            <a:xfrm rot="10800000" flipV="1">
              <a:off x="6837416" y="5821095"/>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8" name="Rectangle 317">
              <a:extLst>
                <a:ext uri="{FF2B5EF4-FFF2-40B4-BE49-F238E27FC236}">
                  <a16:creationId xmlns:a16="http://schemas.microsoft.com/office/drawing/2014/main" id="{1F6C7526-3001-499D-A82C-6B82F72F63DE}"/>
                </a:ext>
              </a:extLst>
            </p:cNvPr>
            <p:cNvSpPr/>
            <p:nvPr/>
          </p:nvSpPr>
          <p:spPr>
            <a:xfrm rot="10800000" flipV="1">
              <a:off x="6837416" y="5280681"/>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9" name="Rectangle 318">
              <a:extLst>
                <a:ext uri="{FF2B5EF4-FFF2-40B4-BE49-F238E27FC236}">
                  <a16:creationId xmlns:a16="http://schemas.microsoft.com/office/drawing/2014/main" id="{1ABA39E7-2D9D-4B9C-A5A6-2F42F866BECC}"/>
                </a:ext>
              </a:extLst>
            </p:cNvPr>
            <p:cNvSpPr/>
            <p:nvPr/>
          </p:nvSpPr>
          <p:spPr>
            <a:xfrm rot="10800000" flipV="1">
              <a:off x="6837416"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20" name="Rectangle 319">
              <a:extLst>
                <a:ext uri="{FF2B5EF4-FFF2-40B4-BE49-F238E27FC236}">
                  <a16:creationId xmlns:a16="http://schemas.microsoft.com/office/drawing/2014/main" id="{187BADDA-2DBC-4FAA-86EC-175860F49AF0}"/>
                </a:ext>
              </a:extLst>
            </p:cNvPr>
            <p:cNvSpPr/>
            <p:nvPr/>
          </p:nvSpPr>
          <p:spPr>
            <a:xfrm flipV="1">
              <a:off x="6296995" y="1500092"/>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1" name="Rectangle 320">
              <a:extLst>
                <a:ext uri="{FF2B5EF4-FFF2-40B4-BE49-F238E27FC236}">
                  <a16:creationId xmlns:a16="http://schemas.microsoft.com/office/drawing/2014/main" id="{89580172-FB72-4E6B-9639-055EFEF2E472}"/>
                </a:ext>
              </a:extLst>
            </p:cNvPr>
            <p:cNvSpPr/>
            <p:nvPr/>
          </p:nvSpPr>
          <p:spPr>
            <a:xfrm flipV="1">
              <a:off x="6296995" y="2038191"/>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2" name="Rectangle 321">
              <a:extLst>
                <a:ext uri="{FF2B5EF4-FFF2-40B4-BE49-F238E27FC236}">
                  <a16:creationId xmlns:a16="http://schemas.microsoft.com/office/drawing/2014/main" id="{630183EE-D85A-4D99-B90D-4C31DC97C95E}"/>
                </a:ext>
              </a:extLst>
            </p:cNvPr>
            <p:cNvSpPr/>
            <p:nvPr/>
          </p:nvSpPr>
          <p:spPr>
            <a:xfrm flipV="1">
              <a:off x="6296997" y="257860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3" name="Rectangle 322">
              <a:extLst>
                <a:ext uri="{FF2B5EF4-FFF2-40B4-BE49-F238E27FC236}">
                  <a16:creationId xmlns:a16="http://schemas.microsoft.com/office/drawing/2014/main" id="{44AA5C6F-BF93-4BA0-9D09-640C05A7E6ED}"/>
                </a:ext>
              </a:extLst>
            </p:cNvPr>
            <p:cNvSpPr/>
            <p:nvPr/>
          </p:nvSpPr>
          <p:spPr>
            <a:xfrm flipV="1">
              <a:off x="6296997" y="3119020"/>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4" name="Rectangle 323">
              <a:extLst>
                <a:ext uri="{FF2B5EF4-FFF2-40B4-BE49-F238E27FC236}">
                  <a16:creationId xmlns:a16="http://schemas.microsoft.com/office/drawing/2014/main" id="{C54B46D4-5EE7-458F-9298-3722424511B4}"/>
                </a:ext>
              </a:extLst>
            </p:cNvPr>
            <p:cNvSpPr/>
            <p:nvPr/>
          </p:nvSpPr>
          <p:spPr>
            <a:xfrm flipV="1">
              <a:off x="6296997" y="365943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5" name="Rectangle 324">
              <a:extLst>
                <a:ext uri="{FF2B5EF4-FFF2-40B4-BE49-F238E27FC236}">
                  <a16:creationId xmlns:a16="http://schemas.microsoft.com/office/drawing/2014/main" id="{86A39E76-5053-45DF-8C98-AD78517DF55E}"/>
                </a:ext>
              </a:extLst>
            </p:cNvPr>
            <p:cNvSpPr/>
            <p:nvPr/>
          </p:nvSpPr>
          <p:spPr>
            <a:xfrm flipV="1">
              <a:off x="6296997"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6" name="Rectangle 325">
              <a:extLst>
                <a:ext uri="{FF2B5EF4-FFF2-40B4-BE49-F238E27FC236}">
                  <a16:creationId xmlns:a16="http://schemas.microsoft.com/office/drawing/2014/main" id="{52FBCC5A-0500-4F63-BECE-5F430A05131D}"/>
                </a:ext>
              </a:extLst>
            </p:cNvPr>
            <p:cNvSpPr/>
            <p:nvPr/>
          </p:nvSpPr>
          <p:spPr>
            <a:xfrm rot="10800000" flipV="1">
              <a:off x="6297000" y="4740265"/>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7" name="Rectangle 326">
              <a:extLst>
                <a:ext uri="{FF2B5EF4-FFF2-40B4-BE49-F238E27FC236}">
                  <a16:creationId xmlns:a16="http://schemas.microsoft.com/office/drawing/2014/main" id="{3B019357-DEC1-48EF-9F93-C3A6AE94E7AA}"/>
                </a:ext>
              </a:extLst>
            </p:cNvPr>
            <p:cNvSpPr/>
            <p:nvPr/>
          </p:nvSpPr>
          <p:spPr>
            <a:xfrm rot="10800000" flipV="1">
              <a:off x="6297000" y="582109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8" name="Rectangle 327">
              <a:extLst>
                <a:ext uri="{FF2B5EF4-FFF2-40B4-BE49-F238E27FC236}">
                  <a16:creationId xmlns:a16="http://schemas.microsoft.com/office/drawing/2014/main" id="{13943878-D2DD-4C7B-919F-288EC57C6BEA}"/>
                </a:ext>
              </a:extLst>
            </p:cNvPr>
            <p:cNvSpPr/>
            <p:nvPr/>
          </p:nvSpPr>
          <p:spPr>
            <a:xfrm rot="10800000" flipV="1">
              <a:off x="6297000"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9" name="Rectangle 328">
              <a:extLst>
                <a:ext uri="{FF2B5EF4-FFF2-40B4-BE49-F238E27FC236}">
                  <a16:creationId xmlns:a16="http://schemas.microsoft.com/office/drawing/2014/main" id="{CF8B57ED-B57A-493D-B5B1-3A82D5C84EE1}"/>
                </a:ext>
              </a:extLst>
            </p:cNvPr>
            <p:cNvSpPr/>
            <p:nvPr/>
          </p:nvSpPr>
          <p:spPr>
            <a:xfrm rot="10800000" flipV="1">
              <a:off x="6297000"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0" name="Rectangle 329">
              <a:extLst>
                <a:ext uri="{FF2B5EF4-FFF2-40B4-BE49-F238E27FC236}">
                  <a16:creationId xmlns:a16="http://schemas.microsoft.com/office/drawing/2014/main" id="{A73893A8-7E4B-41E0-97A8-4E8118E5190B}"/>
                </a:ext>
              </a:extLst>
            </p:cNvPr>
            <p:cNvSpPr/>
            <p:nvPr/>
          </p:nvSpPr>
          <p:spPr>
            <a:xfrm flipV="1">
              <a:off x="467575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1" name="Rectangle 330">
              <a:extLst>
                <a:ext uri="{FF2B5EF4-FFF2-40B4-BE49-F238E27FC236}">
                  <a16:creationId xmlns:a16="http://schemas.microsoft.com/office/drawing/2014/main" id="{8C8EC4E2-575B-4AC7-AB40-4C0BC51DA9BF}"/>
                </a:ext>
              </a:extLst>
            </p:cNvPr>
            <p:cNvSpPr/>
            <p:nvPr/>
          </p:nvSpPr>
          <p:spPr>
            <a:xfrm flipV="1">
              <a:off x="5216165" y="1500092"/>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2" name="Rectangle 331">
              <a:extLst>
                <a:ext uri="{FF2B5EF4-FFF2-40B4-BE49-F238E27FC236}">
                  <a16:creationId xmlns:a16="http://schemas.microsoft.com/office/drawing/2014/main" id="{218076E9-595E-4356-8B71-AED8983D5AB9}"/>
                </a:ext>
              </a:extLst>
            </p:cNvPr>
            <p:cNvSpPr/>
            <p:nvPr/>
          </p:nvSpPr>
          <p:spPr>
            <a:xfrm flipV="1">
              <a:off x="5756580" y="1500092"/>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3" name="Rectangle 332">
              <a:extLst>
                <a:ext uri="{FF2B5EF4-FFF2-40B4-BE49-F238E27FC236}">
                  <a16:creationId xmlns:a16="http://schemas.microsoft.com/office/drawing/2014/main" id="{C783A21F-A31A-462F-98B7-DB0365C81152}"/>
                </a:ext>
              </a:extLst>
            </p:cNvPr>
            <p:cNvSpPr/>
            <p:nvPr/>
          </p:nvSpPr>
          <p:spPr>
            <a:xfrm flipV="1">
              <a:off x="4135335"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4" name="Rectangle 333">
              <a:extLst>
                <a:ext uri="{FF2B5EF4-FFF2-40B4-BE49-F238E27FC236}">
                  <a16:creationId xmlns:a16="http://schemas.microsoft.com/office/drawing/2014/main" id="{87B372C3-A6AB-47E5-9DFF-B479D834C161}"/>
                </a:ext>
              </a:extLst>
            </p:cNvPr>
            <p:cNvSpPr/>
            <p:nvPr/>
          </p:nvSpPr>
          <p:spPr>
            <a:xfrm flipV="1">
              <a:off x="3594919" y="1500092"/>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5" name="Rectangle 334">
              <a:extLst>
                <a:ext uri="{FF2B5EF4-FFF2-40B4-BE49-F238E27FC236}">
                  <a16:creationId xmlns:a16="http://schemas.microsoft.com/office/drawing/2014/main" id="{D137A6B1-7EE1-4DEF-AA07-6C534A003B95}"/>
                </a:ext>
              </a:extLst>
            </p:cNvPr>
            <p:cNvSpPr/>
            <p:nvPr/>
          </p:nvSpPr>
          <p:spPr>
            <a:xfrm flipV="1">
              <a:off x="467575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6" name="Rectangle 335">
              <a:extLst>
                <a:ext uri="{FF2B5EF4-FFF2-40B4-BE49-F238E27FC236}">
                  <a16:creationId xmlns:a16="http://schemas.microsoft.com/office/drawing/2014/main" id="{C64F680D-0AEE-41B9-A949-B1966D57E056}"/>
                </a:ext>
              </a:extLst>
            </p:cNvPr>
            <p:cNvSpPr/>
            <p:nvPr/>
          </p:nvSpPr>
          <p:spPr>
            <a:xfrm flipV="1">
              <a:off x="5216165" y="2038191"/>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7" name="Rectangle 336">
              <a:extLst>
                <a:ext uri="{FF2B5EF4-FFF2-40B4-BE49-F238E27FC236}">
                  <a16:creationId xmlns:a16="http://schemas.microsoft.com/office/drawing/2014/main" id="{139CB79E-BF72-4047-9847-EF497893083B}"/>
                </a:ext>
              </a:extLst>
            </p:cNvPr>
            <p:cNvSpPr/>
            <p:nvPr/>
          </p:nvSpPr>
          <p:spPr>
            <a:xfrm flipV="1">
              <a:off x="5756580" y="2038191"/>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8" name="Rectangle 337">
              <a:extLst>
                <a:ext uri="{FF2B5EF4-FFF2-40B4-BE49-F238E27FC236}">
                  <a16:creationId xmlns:a16="http://schemas.microsoft.com/office/drawing/2014/main" id="{1EE2C99C-D5B1-475B-AB45-7CEC44A8241F}"/>
                </a:ext>
              </a:extLst>
            </p:cNvPr>
            <p:cNvSpPr/>
            <p:nvPr/>
          </p:nvSpPr>
          <p:spPr>
            <a:xfrm flipV="1">
              <a:off x="4135335"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9" name="Rectangle 338">
              <a:extLst>
                <a:ext uri="{FF2B5EF4-FFF2-40B4-BE49-F238E27FC236}">
                  <a16:creationId xmlns:a16="http://schemas.microsoft.com/office/drawing/2014/main" id="{7112682D-49D0-4F08-8944-CC6225B2788A}"/>
                </a:ext>
              </a:extLst>
            </p:cNvPr>
            <p:cNvSpPr/>
            <p:nvPr/>
          </p:nvSpPr>
          <p:spPr>
            <a:xfrm flipV="1">
              <a:off x="3594919" y="2038187"/>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0" name="Rectangle 339">
              <a:extLst>
                <a:ext uri="{FF2B5EF4-FFF2-40B4-BE49-F238E27FC236}">
                  <a16:creationId xmlns:a16="http://schemas.microsoft.com/office/drawing/2014/main" id="{E5E0719A-0426-4A19-B48E-1A5F7749B0D3}"/>
                </a:ext>
              </a:extLst>
            </p:cNvPr>
            <p:cNvSpPr/>
            <p:nvPr/>
          </p:nvSpPr>
          <p:spPr>
            <a:xfrm flipV="1">
              <a:off x="4675752" y="257860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1" name="Rectangle 340">
              <a:extLst>
                <a:ext uri="{FF2B5EF4-FFF2-40B4-BE49-F238E27FC236}">
                  <a16:creationId xmlns:a16="http://schemas.microsoft.com/office/drawing/2014/main" id="{6CC06574-B5B0-4079-992A-14AA253AB4F4}"/>
                </a:ext>
              </a:extLst>
            </p:cNvPr>
            <p:cNvSpPr/>
            <p:nvPr/>
          </p:nvSpPr>
          <p:spPr>
            <a:xfrm flipV="1">
              <a:off x="5216167" y="257860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2" name="Rectangle 341">
              <a:extLst>
                <a:ext uri="{FF2B5EF4-FFF2-40B4-BE49-F238E27FC236}">
                  <a16:creationId xmlns:a16="http://schemas.microsoft.com/office/drawing/2014/main" id="{36D899E2-D557-409D-AE13-B32B7A0DC2BE}"/>
                </a:ext>
              </a:extLst>
            </p:cNvPr>
            <p:cNvSpPr/>
            <p:nvPr/>
          </p:nvSpPr>
          <p:spPr>
            <a:xfrm flipV="1">
              <a:off x="5756582" y="257860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3" name="Rectangle 342">
              <a:extLst>
                <a:ext uri="{FF2B5EF4-FFF2-40B4-BE49-F238E27FC236}">
                  <a16:creationId xmlns:a16="http://schemas.microsoft.com/office/drawing/2014/main" id="{CE1F5BBF-3802-4D4B-80F4-C434AAF099AD}"/>
                </a:ext>
              </a:extLst>
            </p:cNvPr>
            <p:cNvSpPr/>
            <p:nvPr/>
          </p:nvSpPr>
          <p:spPr>
            <a:xfrm flipV="1">
              <a:off x="4135337"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4" name="Rectangle 343">
              <a:extLst>
                <a:ext uri="{FF2B5EF4-FFF2-40B4-BE49-F238E27FC236}">
                  <a16:creationId xmlns:a16="http://schemas.microsoft.com/office/drawing/2014/main" id="{082CFDA9-87D3-4353-954E-433DA69D8151}"/>
                </a:ext>
              </a:extLst>
            </p:cNvPr>
            <p:cNvSpPr/>
            <p:nvPr/>
          </p:nvSpPr>
          <p:spPr>
            <a:xfrm flipV="1">
              <a:off x="3594919" y="2578605"/>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5" name="Rectangle 344">
              <a:extLst>
                <a:ext uri="{FF2B5EF4-FFF2-40B4-BE49-F238E27FC236}">
                  <a16:creationId xmlns:a16="http://schemas.microsoft.com/office/drawing/2014/main" id="{93015271-5106-4355-BA5F-7E7F027794D7}"/>
                </a:ext>
              </a:extLst>
            </p:cNvPr>
            <p:cNvSpPr/>
            <p:nvPr/>
          </p:nvSpPr>
          <p:spPr>
            <a:xfrm flipV="1">
              <a:off x="4675752" y="311902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6" name="Rectangle 345">
              <a:extLst>
                <a:ext uri="{FF2B5EF4-FFF2-40B4-BE49-F238E27FC236}">
                  <a16:creationId xmlns:a16="http://schemas.microsoft.com/office/drawing/2014/main" id="{56011D96-92B2-4FBF-B30D-1C13B357632B}"/>
                </a:ext>
              </a:extLst>
            </p:cNvPr>
            <p:cNvSpPr/>
            <p:nvPr/>
          </p:nvSpPr>
          <p:spPr>
            <a:xfrm flipV="1">
              <a:off x="5216167" y="3119020"/>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7" name="Rectangle 346">
              <a:extLst>
                <a:ext uri="{FF2B5EF4-FFF2-40B4-BE49-F238E27FC236}">
                  <a16:creationId xmlns:a16="http://schemas.microsoft.com/office/drawing/2014/main" id="{5B090BAB-0486-4B83-AC7A-57409096F68A}"/>
                </a:ext>
              </a:extLst>
            </p:cNvPr>
            <p:cNvSpPr/>
            <p:nvPr/>
          </p:nvSpPr>
          <p:spPr>
            <a:xfrm flipV="1">
              <a:off x="5756582" y="3119020"/>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8" name="Rectangle 347">
              <a:extLst>
                <a:ext uri="{FF2B5EF4-FFF2-40B4-BE49-F238E27FC236}">
                  <a16:creationId xmlns:a16="http://schemas.microsoft.com/office/drawing/2014/main" id="{8FC726EC-9BA2-44A1-AF99-EFB3B53BB131}"/>
                </a:ext>
              </a:extLst>
            </p:cNvPr>
            <p:cNvSpPr/>
            <p:nvPr/>
          </p:nvSpPr>
          <p:spPr>
            <a:xfrm flipV="1">
              <a:off x="4135337" y="3119020"/>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9" name="Rectangle 348">
              <a:extLst>
                <a:ext uri="{FF2B5EF4-FFF2-40B4-BE49-F238E27FC236}">
                  <a16:creationId xmlns:a16="http://schemas.microsoft.com/office/drawing/2014/main" id="{774A22DD-D178-4F9A-82A9-E4981FC94D69}"/>
                </a:ext>
              </a:extLst>
            </p:cNvPr>
            <p:cNvSpPr/>
            <p:nvPr/>
          </p:nvSpPr>
          <p:spPr>
            <a:xfrm flipV="1">
              <a:off x="3594919" y="3119020"/>
              <a:ext cx="540416" cy="540416"/>
            </a:xfrm>
            <a:prstGeom prst="rect">
              <a:avLst/>
            </a:prstGeom>
            <a:solidFill>
              <a:srgbClr val="0868AC"/>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0" name="Rectangle 349">
              <a:extLst>
                <a:ext uri="{FF2B5EF4-FFF2-40B4-BE49-F238E27FC236}">
                  <a16:creationId xmlns:a16="http://schemas.microsoft.com/office/drawing/2014/main" id="{9EAB0697-F365-4B83-8CE3-BD7F624465F6}"/>
                </a:ext>
              </a:extLst>
            </p:cNvPr>
            <p:cNvSpPr/>
            <p:nvPr/>
          </p:nvSpPr>
          <p:spPr>
            <a:xfrm flipV="1">
              <a:off x="4675752"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1" name="Rectangle 350">
              <a:extLst>
                <a:ext uri="{FF2B5EF4-FFF2-40B4-BE49-F238E27FC236}">
                  <a16:creationId xmlns:a16="http://schemas.microsoft.com/office/drawing/2014/main" id="{E3F6484E-E962-4154-8C20-22CB14EFCE41}"/>
                </a:ext>
              </a:extLst>
            </p:cNvPr>
            <p:cNvSpPr/>
            <p:nvPr/>
          </p:nvSpPr>
          <p:spPr>
            <a:xfrm flipV="1">
              <a:off x="5756582"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2" name="Rectangle 351">
              <a:extLst>
                <a:ext uri="{FF2B5EF4-FFF2-40B4-BE49-F238E27FC236}">
                  <a16:creationId xmlns:a16="http://schemas.microsoft.com/office/drawing/2014/main" id="{2286C1E0-5547-4438-B2B8-DD2BB70EEC76}"/>
                </a:ext>
              </a:extLst>
            </p:cNvPr>
            <p:cNvSpPr/>
            <p:nvPr/>
          </p:nvSpPr>
          <p:spPr>
            <a:xfrm>
              <a:off x="5216167"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3" name="Rectangle 352">
              <a:extLst>
                <a:ext uri="{FF2B5EF4-FFF2-40B4-BE49-F238E27FC236}">
                  <a16:creationId xmlns:a16="http://schemas.microsoft.com/office/drawing/2014/main" id="{0516B19B-90A1-4073-8BAE-13401EC9E7A3}"/>
                </a:ext>
              </a:extLst>
            </p:cNvPr>
            <p:cNvSpPr/>
            <p:nvPr/>
          </p:nvSpPr>
          <p:spPr>
            <a:xfrm flipV="1">
              <a:off x="4135337" y="365943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4" name="Rectangle 353">
              <a:extLst>
                <a:ext uri="{FF2B5EF4-FFF2-40B4-BE49-F238E27FC236}">
                  <a16:creationId xmlns:a16="http://schemas.microsoft.com/office/drawing/2014/main" id="{672B6E83-A557-45F2-B52A-A60D664B2331}"/>
                </a:ext>
              </a:extLst>
            </p:cNvPr>
            <p:cNvSpPr/>
            <p:nvPr/>
          </p:nvSpPr>
          <p:spPr>
            <a:xfrm flipV="1">
              <a:off x="3594919" y="3659434"/>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5" name="Rectangle 354">
              <a:extLst>
                <a:ext uri="{FF2B5EF4-FFF2-40B4-BE49-F238E27FC236}">
                  <a16:creationId xmlns:a16="http://schemas.microsoft.com/office/drawing/2014/main" id="{A27F385A-081D-4842-841D-F5FC9EAD7155}"/>
                </a:ext>
              </a:extLst>
            </p:cNvPr>
            <p:cNvSpPr/>
            <p:nvPr/>
          </p:nvSpPr>
          <p:spPr>
            <a:xfrm flipV="1">
              <a:off x="4675752"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6" name="Rectangle 355">
              <a:extLst>
                <a:ext uri="{FF2B5EF4-FFF2-40B4-BE49-F238E27FC236}">
                  <a16:creationId xmlns:a16="http://schemas.microsoft.com/office/drawing/2014/main" id="{9F172A33-8D24-412E-8E2D-BFF19998C615}"/>
                </a:ext>
              </a:extLst>
            </p:cNvPr>
            <p:cNvSpPr/>
            <p:nvPr/>
          </p:nvSpPr>
          <p:spPr>
            <a:xfrm>
              <a:off x="5216167" y="4199849"/>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7" name="Rectangle 356">
              <a:extLst>
                <a:ext uri="{FF2B5EF4-FFF2-40B4-BE49-F238E27FC236}">
                  <a16:creationId xmlns:a16="http://schemas.microsoft.com/office/drawing/2014/main" id="{C1A15B4C-D75B-4504-9539-661CD15536A6}"/>
                </a:ext>
              </a:extLst>
            </p:cNvPr>
            <p:cNvSpPr/>
            <p:nvPr/>
          </p:nvSpPr>
          <p:spPr>
            <a:xfrm>
              <a:off x="5756582" y="4199849"/>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8" name="Rectangle 357">
              <a:extLst>
                <a:ext uri="{FF2B5EF4-FFF2-40B4-BE49-F238E27FC236}">
                  <a16:creationId xmlns:a16="http://schemas.microsoft.com/office/drawing/2014/main" id="{956E0EC9-14D6-4126-B4EA-538D62202E8A}"/>
                </a:ext>
              </a:extLst>
            </p:cNvPr>
            <p:cNvSpPr/>
            <p:nvPr/>
          </p:nvSpPr>
          <p:spPr>
            <a:xfrm flipV="1">
              <a:off x="4135337"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9" name="Rectangle 358">
              <a:extLst>
                <a:ext uri="{FF2B5EF4-FFF2-40B4-BE49-F238E27FC236}">
                  <a16:creationId xmlns:a16="http://schemas.microsoft.com/office/drawing/2014/main" id="{117C289F-63E0-46D4-AB92-A89D04F5CA49}"/>
                </a:ext>
              </a:extLst>
            </p:cNvPr>
            <p:cNvSpPr/>
            <p:nvPr/>
          </p:nvSpPr>
          <p:spPr>
            <a:xfrm flipV="1">
              <a:off x="3594919" y="4199850"/>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0" name="Rectangle 359">
              <a:extLst>
                <a:ext uri="{FF2B5EF4-FFF2-40B4-BE49-F238E27FC236}">
                  <a16:creationId xmlns:a16="http://schemas.microsoft.com/office/drawing/2014/main" id="{2559EEB7-0CE7-4731-8264-0D6C49AE1495}"/>
                </a:ext>
              </a:extLst>
            </p:cNvPr>
            <p:cNvSpPr/>
            <p:nvPr/>
          </p:nvSpPr>
          <p:spPr>
            <a:xfrm flipV="1">
              <a:off x="4675752"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61" name="Rectangle 360">
              <a:extLst>
                <a:ext uri="{FF2B5EF4-FFF2-40B4-BE49-F238E27FC236}">
                  <a16:creationId xmlns:a16="http://schemas.microsoft.com/office/drawing/2014/main" id="{C6E4F7EE-11CB-41B3-A88A-398CD58CB1E5}"/>
                </a:ext>
              </a:extLst>
            </p:cNvPr>
            <p:cNvSpPr/>
            <p:nvPr/>
          </p:nvSpPr>
          <p:spPr>
            <a:xfrm>
              <a:off x="5216168"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2" name="Rectangle 361">
              <a:extLst>
                <a:ext uri="{FF2B5EF4-FFF2-40B4-BE49-F238E27FC236}">
                  <a16:creationId xmlns:a16="http://schemas.microsoft.com/office/drawing/2014/main" id="{AEDB3502-704C-42CA-BBA1-C050DD920D46}"/>
                </a:ext>
              </a:extLst>
            </p:cNvPr>
            <p:cNvSpPr/>
            <p:nvPr/>
          </p:nvSpPr>
          <p:spPr>
            <a:xfrm>
              <a:off x="5756584" y="474026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3" name="Rectangle 362">
              <a:extLst>
                <a:ext uri="{FF2B5EF4-FFF2-40B4-BE49-F238E27FC236}">
                  <a16:creationId xmlns:a16="http://schemas.microsoft.com/office/drawing/2014/main" id="{483F41E4-D36C-4714-A5AE-2178987E5D0B}"/>
                </a:ext>
              </a:extLst>
            </p:cNvPr>
            <p:cNvSpPr/>
            <p:nvPr/>
          </p:nvSpPr>
          <p:spPr>
            <a:xfrm rot="10800000" flipV="1">
              <a:off x="413533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4" name="Rectangle 363">
              <a:extLst>
                <a:ext uri="{FF2B5EF4-FFF2-40B4-BE49-F238E27FC236}">
                  <a16:creationId xmlns:a16="http://schemas.microsoft.com/office/drawing/2014/main" id="{D95D70F4-A0E5-4FC4-B67A-06361687EC6C}"/>
                </a:ext>
              </a:extLst>
            </p:cNvPr>
            <p:cNvSpPr/>
            <p:nvPr/>
          </p:nvSpPr>
          <p:spPr>
            <a:xfrm rot="10800000" flipV="1">
              <a:off x="3594920" y="4740265"/>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5" name="Rectangle 364">
              <a:extLst>
                <a:ext uri="{FF2B5EF4-FFF2-40B4-BE49-F238E27FC236}">
                  <a16:creationId xmlns:a16="http://schemas.microsoft.com/office/drawing/2014/main" id="{E380F79D-3AE0-4B3F-A223-EF9FB19BED6E}"/>
                </a:ext>
              </a:extLst>
            </p:cNvPr>
            <p:cNvSpPr/>
            <p:nvPr/>
          </p:nvSpPr>
          <p:spPr>
            <a:xfrm flipV="1">
              <a:off x="4675752"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6" name="Rectangle 365">
              <a:extLst>
                <a:ext uri="{FF2B5EF4-FFF2-40B4-BE49-F238E27FC236}">
                  <a16:creationId xmlns:a16="http://schemas.microsoft.com/office/drawing/2014/main" id="{633F3F28-A1CF-421F-A3AE-4D83DF97B7D6}"/>
                </a:ext>
              </a:extLst>
            </p:cNvPr>
            <p:cNvSpPr/>
            <p:nvPr/>
          </p:nvSpPr>
          <p:spPr>
            <a:xfrm>
              <a:off x="5216168"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7" name="Rectangle 366">
              <a:extLst>
                <a:ext uri="{FF2B5EF4-FFF2-40B4-BE49-F238E27FC236}">
                  <a16:creationId xmlns:a16="http://schemas.microsoft.com/office/drawing/2014/main" id="{EBED5544-11C8-4A35-A2CD-0AA457C9D52E}"/>
                </a:ext>
              </a:extLst>
            </p:cNvPr>
            <p:cNvSpPr/>
            <p:nvPr/>
          </p:nvSpPr>
          <p:spPr>
            <a:xfrm flipV="1">
              <a:off x="5756584" y="5280679"/>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8" name="Rectangle 367">
              <a:extLst>
                <a:ext uri="{FF2B5EF4-FFF2-40B4-BE49-F238E27FC236}">
                  <a16:creationId xmlns:a16="http://schemas.microsoft.com/office/drawing/2014/main" id="{75DDA7CD-18BF-40FD-B029-39C5801D513A}"/>
                </a:ext>
              </a:extLst>
            </p:cNvPr>
            <p:cNvSpPr/>
            <p:nvPr/>
          </p:nvSpPr>
          <p:spPr>
            <a:xfrm flipV="1">
              <a:off x="4675752" y="582109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9" name="Rectangle 368">
              <a:extLst>
                <a:ext uri="{FF2B5EF4-FFF2-40B4-BE49-F238E27FC236}">
                  <a16:creationId xmlns:a16="http://schemas.microsoft.com/office/drawing/2014/main" id="{9E62704B-15B6-43F0-A813-6D6A01CE968D}"/>
                </a:ext>
              </a:extLst>
            </p:cNvPr>
            <p:cNvSpPr/>
            <p:nvPr/>
          </p:nvSpPr>
          <p:spPr>
            <a:xfrm flipV="1">
              <a:off x="5216168" y="582109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0" name="Rectangle 369">
              <a:extLst>
                <a:ext uri="{FF2B5EF4-FFF2-40B4-BE49-F238E27FC236}">
                  <a16:creationId xmlns:a16="http://schemas.microsoft.com/office/drawing/2014/main" id="{F15B85D1-3E03-45D8-8500-492642E20C4F}"/>
                </a:ext>
              </a:extLst>
            </p:cNvPr>
            <p:cNvSpPr/>
            <p:nvPr/>
          </p:nvSpPr>
          <p:spPr>
            <a:xfrm flipV="1">
              <a:off x="5756584" y="582109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1" name="Rectangle 370">
              <a:extLst>
                <a:ext uri="{FF2B5EF4-FFF2-40B4-BE49-F238E27FC236}">
                  <a16:creationId xmlns:a16="http://schemas.microsoft.com/office/drawing/2014/main" id="{9F3EDFC6-296F-4AAE-B671-CDF6EDF09129}"/>
                </a:ext>
              </a:extLst>
            </p:cNvPr>
            <p:cNvSpPr/>
            <p:nvPr/>
          </p:nvSpPr>
          <p:spPr>
            <a:xfrm rot="10800000" flipV="1">
              <a:off x="4135336"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2" name="Rectangle 371">
              <a:extLst>
                <a:ext uri="{FF2B5EF4-FFF2-40B4-BE49-F238E27FC236}">
                  <a16:creationId xmlns:a16="http://schemas.microsoft.com/office/drawing/2014/main" id="{7628E0FC-4E1A-4C05-978E-6FC2AC983DA1}"/>
                </a:ext>
              </a:extLst>
            </p:cNvPr>
            <p:cNvSpPr/>
            <p:nvPr/>
          </p:nvSpPr>
          <p:spPr>
            <a:xfrm rot="10800000" flipV="1">
              <a:off x="4135336" y="582109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3" name="Rectangle 372">
              <a:extLst>
                <a:ext uri="{FF2B5EF4-FFF2-40B4-BE49-F238E27FC236}">
                  <a16:creationId xmlns:a16="http://schemas.microsoft.com/office/drawing/2014/main" id="{9451F58E-745C-47D7-BE6F-FE2AF1E454DB}"/>
                </a:ext>
              </a:extLst>
            </p:cNvPr>
            <p:cNvSpPr/>
            <p:nvPr/>
          </p:nvSpPr>
          <p:spPr>
            <a:xfrm rot="10800000" flipV="1">
              <a:off x="3594919" y="5821095"/>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4" name="Rectangle 373">
              <a:extLst>
                <a:ext uri="{FF2B5EF4-FFF2-40B4-BE49-F238E27FC236}">
                  <a16:creationId xmlns:a16="http://schemas.microsoft.com/office/drawing/2014/main" id="{912AABB2-63B5-4B98-A2F5-BEAE36DADBB5}"/>
                </a:ext>
              </a:extLst>
            </p:cNvPr>
            <p:cNvSpPr/>
            <p:nvPr/>
          </p:nvSpPr>
          <p:spPr>
            <a:xfrm rot="10800000" flipV="1">
              <a:off x="3594920" y="5280681"/>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5" name="Rectangle 374">
              <a:extLst>
                <a:ext uri="{FF2B5EF4-FFF2-40B4-BE49-F238E27FC236}">
                  <a16:creationId xmlns:a16="http://schemas.microsoft.com/office/drawing/2014/main" id="{5FB7D6A7-023C-4CDF-856C-5600037985F4}"/>
                </a:ext>
              </a:extLst>
            </p:cNvPr>
            <p:cNvSpPr/>
            <p:nvPr/>
          </p:nvSpPr>
          <p:spPr>
            <a:xfrm rot="10800000" flipV="1">
              <a:off x="5756584" y="6361511"/>
              <a:ext cx="540416" cy="540416"/>
            </a:xfrm>
            <a:prstGeom prst="rect">
              <a:avLst/>
            </a:prstGeom>
            <a:solidFill>
              <a:srgbClr val="E0F3DB"/>
            </a:solidFill>
            <a:ln>
              <a:solidFill>
                <a:schemeClr val="tx1">
                  <a:lumMod val="75000"/>
                  <a:lumOff val="25000"/>
                </a:schemeClr>
              </a:solidFill>
            </a:ln>
            <a:sp3d extrusionH="254000">
              <a:extrusionClr>
                <a:srgbClr val="AFE6B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6" name="Rectangle 375">
              <a:extLst>
                <a:ext uri="{FF2B5EF4-FFF2-40B4-BE49-F238E27FC236}">
                  <a16:creationId xmlns:a16="http://schemas.microsoft.com/office/drawing/2014/main" id="{B5E0BB25-F2EA-41EB-8B91-3670C70505E0}"/>
                </a:ext>
              </a:extLst>
            </p:cNvPr>
            <p:cNvSpPr/>
            <p:nvPr/>
          </p:nvSpPr>
          <p:spPr>
            <a:xfrm rot="10800000" flipV="1">
              <a:off x="5216168" y="6361511"/>
              <a:ext cx="540416" cy="540416"/>
            </a:xfrm>
            <a:prstGeom prst="rect">
              <a:avLst/>
            </a:prstGeom>
            <a:solidFill>
              <a:srgbClr val="FFFDEF"/>
            </a:solidFill>
            <a:ln>
              <a:solidFill>
                <a:schemeClr val="tx1">
                  <a:lumMod val="75000"/>
                  <a:lumOff val="25000"/>
                </a:schemeClr>
              </a:solidFill>
            </a:ln>
            <a:sp3d extrusionH="254000">
              <a:extrusionClr>
                <a:srgbClr val="FFFFE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7" name="Rectangle 376">
              <a:extLst>
                <a:ext uri="{FF2B5EF4-FFF2-40B4-BE49-F238E27FC236}">
                  <a16:creationId xmlns:a16="http://schemas.microsoft.com/office/drawing/2014/main" id="{A4C75553-787C-4F2E-8AC0-22A4588590E9}"/>
                </a:ext>
              </a:extLst>
            </p:cNvPr>
            <p:cNvSpPr/>
            <p:nvPr/>
          </p:nvSpPr>
          <p:spPr>
            <a:xfrm rot="10800000" flipV="1">
              <a:off x="4675752" y="6361511"/>
              <a:ext cx="540416" cy="540416"/>
            </a:xfrm>
            <a:prstGeom prst="rect">
              <a:avLst/>
            </a:prstGeom>
            <a:solidFill>
              <a:srgbClr val="FFFFE5"/>
            </a:solidFill>
            <a:ln>
              <a:solidFill>
                <a:schemeClr val="tx1">
                  <a:lumMod val="75000"/>
                  <a:lumOff val="25000"/>
                </a:schemeClr>
              </a:solidFill>
            </a:ln>
            <a:sp3d extrusionH="254000">
              <a:extrusionClr>
                <a:srgbClr val="E9FCE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8" name="Rectangle 377">
              <a:extLst>
                <a:ext uri="{FF2B5EF4-FFF2-40B4-BE49-F238E27FC236}">
                  <a16:creationId xmlns:a16="http://schemas.microsoft.com/office/drawing/2014/main" id="{C3845E22-1354-406B-8CFA-361CA7996EFD}"/>
                </a:ext>
              </a:extLst>
            </p:cNvPr>
            <p:cNvSpPr/>
            <p:nvPr/>
          </p:nvSpPr>
          <p:spPr>
            <a:xfrm rot="10800000" flipV="1">
              <a:off x="4135336"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9" name="Rectangle 378">
              <a:extLst>
                <a:ext uri="{FF2B5EF4-FFF2-40B4-BE49-F238E27FC236}">
                  <a16:creationId xmlns:a16="http://schemas.microsoft.com/office/drawing/2014/main" id="{7561EEA5-7C05-4F7F-B56F-6D10AF7FCE3C}"/>
                </a:ext>
              </a:extLst>
            </p:cNvPr>
            <p:cNvSpPr/>
            <p:nvPr/>
          </p:nvSpPr>
          <p:spPr>
            <a:xfrm rot="10800000" flipV="1">
              <a:off x="3594919" y="6361511"/>
              <a:ext cx="540416" cy="540416"/>
            </a:xfrm>
            <a:prstGeom prst="rect">
              <a:avLst/>
            </a:prstGeom>
            <a:solidFill>
              <a:srgbClr val="7BCCC4"/>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87" name="Straight Arrow Connector 186">
            <a:extLst>
              <a:ext uri="{FF2B5EF4-FFF2-40B4-BE49-F238E27FC236}">
                <a16:creationId xmlns:a16="http://schemas.microsoft.com/office/drawing/2014/main" id="{0559AD06-CC3D-436E-8AF9-438B5A03AECB}"/>
              </a:ext>
            </a:extLst>
          </p:cNvPr>
          <p:cNvCxnSpPr>
            <a:cxnSpLocks/>
          </p:cNvCxnSpPr>
          <p:nvPr/>
        </p:nvCxnSpPr>
        <p:spPr>
          <a:xfrm flipH="1">
            <a:off x="2981583" y="3781822"/>
            <a:ext cx="64141" cy="304926"/>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D2442FA-ED08-416F-9C65-D54EC59BA706}"/>
              </a:ext>
            </a:extLst>
          </p:cNvPr>
          <p:cNvCxnSpPr>
            <a:cxnSpLocks/>
          </p:cNvCxnSpPr>
          <p:nvPr/>
        </p:nvCxnSpPr>
        <p:spPr>
          <a:xfrm flipH="1" flipV="1">
            <a:off x="3061136" y="3728987"/>
            <a:ext cx="86967" cy="154546"/>
          </a:xfrm>
          <a:prstGeom prst="straightConnector1">
            <a:avLst/>
          </a:prstGeom>
          <a:ln w="38100">
            <a:solidFill>
              <a:schemeClr val="tx1"/>
            </a:solidFill>
            <a:headEnd type="oval" w="lg" len="lg"/>
            <a:tailEnd type="none" w="lg" len="lg"/>
          </a:ln>
          <a:effectLst>
            <a:outerShdw blurRad="88900" dist="190500" dir="90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151C0E6F-FD2A-44AA-BC92-26EED624B423}"/>
              </a:ext>
            </a:extLst>
          </p:cNvPr>
          <p:cNvCxnSpPr>
            <a:cxnSpLocks/>
          </p:cNvCxnSpPr>
          <p:nvPr/>
        </p:nvCxnSpPr>
        <p:spPr>
          <a:xfrm flipV="1">
            <a:off x="3045384" y="3891278"/>
            <a:ext cx="295182" cy="71518"/>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520C8BC2-3F32-40FC-8A16-11FAE710AB45}"/>
              </a:ext>
            </a:extLst>
          </p:cNvPr>
          <p:cNvGrpSpPr/>
          <p:nvPr/>
        </p:nvGrpSpPr>
        <p:grpSpPr>
          <a:xfrm>
            <a:off x="1479852" y="3547685"/>
            <a:ext cx="1381285" cy="1485701"/>
            <a:chOff x="5225327" y="1393538"/>
            <a:chExt cx="1596616" cy="1805172"/>
          </a:xfrm>
          <a:effectLst>
            <a:outerShdw blurRad="88900" dist="190500" dir="9000000" algn="r" rotWithShape="0">
              <a:prstClr val="black">
                <a:alpha val="25000"/>
              </a:prstClr>
            </a:outerShdw>
          </a:effectLst>
          <a:scene3d>
            <a:camera prst="orthographicFront">
              <a:rot lat="20640000" lon="18480000" rev="4740000"/>
            </a:camera>
            <a:lightRig rig="threePt" dir="t"/>
          </a:scene3d>
        </p:grpSpPr>
        <p:cxnSp>
          <p:nvCxnSpPr>
            <p:cNvPr id="273" name="Straight Arrow Connector 272">
              <a:extLst>
                <a:ext uri="{FF2B5EF4-FFF2-40B4-BE49-F238E27FC236}">
                  <a16:creationId xmlns:a16="http://schemas.microsoft.com/office/drawing/2014/main" id="{4ACF31DF-42A7-4AD6-8C37-E526A7E1A0EC}"/>
                </a:ext>
              </a:extLst>
            </p:cNvPr>
            <p:cNvCxnSpPr>
              <a:cxnSpLocks/>
            </p:cNvCxnSpPr>
            <p:nvPr/>
          </p:nvCxnSpPr>
          <p:spPr>
            <a:xfrm>
              <a:off x="6254005" y="2773387"/>
              <a:ext cx="567938" cy="425323"/>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D58829E6-9593-45AB-B218-0D788787AD39}"/>
                </a:ext>
              </a:extLst>
            </p:cNvPr>
            <p:cNvCxnSpPr>
              <a:cxnSpLocks/>
            </p:cNvCxnSpPr>
            <p:nvPr/>
          </p:nvCxnSpPr>
          <p:spPr>
            <a:xfrm>
              <a:off x="5225327" y="1393538"/>
              <a:ext cx="783818" cy="394007"/>
            </a:xfrm>
            <a:prstGeom prst="straightConnector1">
              <a:avLst/>
            </a:prstGeom>
            <a:ln w="4064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01B41405-2F3F-486D-A386-1EB4E9833C7B}"/>
                </a:ext>
              </a:extLst>
            </p:cNvPr>
            <p:cNvCxnSpPr>
              <a:cxnSpLocks/>
            </p:cNvCxnSpPr>
            <p:nvPr/>
          </p:nvCxnSpPr>
          <p:spPr>
            <a:xfrm>
              <a:off x="6049366" y="1842634"/>
              <a:ext cx="215123" cy="919731"/>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93" name="Group 192">
            <a:extLst>
              <a:ext uri="{FF2B5EF4-FFF2-40B4-BE49-F238E27FC236}">
                <a16:creationId xmlns:a16="http://schemas.microsoft.com/office/drawing/2014/main" id="{2FE3C717-3F1B-413D-A5DD-FA25AA32AAF1}"/>
              </a:ext>
            </a:extLst>
          </p:cNvPr>
          <p:cNvGrpSpPr/>
          <p:nvPr/>
        </p:nvGrpSpPr>
        <p:grpSpPr>
          <a:xfrm>
            <a:off x="3598840" y="4241676"/>
            <a:ext cx="843944" cy="485909"/>
            <a:chOff x="8855350" y="520827"/>
            <a:chExt cx="1340482" cy="771795"/>
          </a:xfrm>
        </p:grpSpPr>
        <p:sp>
          <p:nvSpPr>
            <p:cNvPr id="248" name="Freeform: Shape 247">
              <a:extLst>
                <a:ext uri="{FF2B5EF4-FFF2-40B4-BE49-F238E27FC236}">
                  <a16:creationId xmlns:a16="http://schemas.microsoft.com/office/drawing/2014/main" id="{95C8523B-C3C5-4F16-AD07-C6C31FC44EF8}"/>
                </a:ext>
              </a:extLst>
            </p:cNvPr>
            <p:cNvSpPr/>
            <p:nvPr/>
          </p:nvSpPr>
          <p:spPr>
            <a:xfrm>
              <a:off x="8855350" y="520827"/>
              <a:ext cx="1340482" cy="771795"/>
            </a:xfrm>
            <a:custGeom>
              <a:avLst/>
              <a:gdLst>
                <a:gd name="connsiteX0" fmla="*/ 1090108 w 1340482"/>
                <a:gd name="connsiteY0" fmla="*/ 159321 h 771794"/>
                <a:gd name="connsiteX1" fmla="*/ 690401 w 1340482"/>
                <a:gd name="connsiteY1" fmla="*/ 30553 h 771794"/>
                <a:gd name="connsiteX2" fmla="*/ 207421 w 1340482"/>
                <a:gd name="connsiteY2" fmla="*/ 223502 h 771794"/>
                <a:gd name="connsiteX3" fmla="*/ 125774 w 1340482"/>
                <a:gd name="connsiteY3" fmla="*/ 398984 h 771794"/>
                <a:gd name="connsiteX4" fmla="*/ 53469 w 1340482"/>
                <a:gd name="connsiteY4" fmla="*/ 444479 h 771794"/>
                <a:gd name="connsiteX5" fmla="*/ 31533 w 1340482"/>
                <a:gd name="connsiteY5" fmla="*/ 500942 h 771794"/>
                <a:gd name="connsiteX6" fmla="*/ 64436 w 1340482"/>
                <a:gd name="connsiteY6" fmla="*/ 572841 h 771794"/>
                <a:gd name="connsiteX7" fmla="*/ 133492 w 1340482"/>
                <a:gd name="connsiteY7" fmla="*/ 524096 h 771794"/>
                <a:gd name="connsiteX8" fmla="*/ 222857 w 1340482"/>
                <a:gd name="connsiteY8" fmla="*/ 618336 h 771794"/>
                <a:gd name="connsiteX9" fmla="*/ 398338 w 1340482"/>
                <a:gd name="connsiteY9" fmla="*/ 626054 h 771794"/>
                <a:gd name="connsiteX10" fmla="*/ 425148 w 1340482"/>
                <a:gd name="connsiteY10" fmla="*/ 691860 h 771794"/>
                <a:gd name="connsiteX11" fmla="*/ 420274 w 1340482"/>
                <a:gd name="connsiteY11" fmla="*/ 742229 h 771794"/>
                <a:gd name="connsiteX12" fmla="*/ 540917 w 1340482"/>
                <a:gd name="connsiteY12" fmla="*/ 693484 h 771794"/>
                <a:gd name="connsiteX13" fmla="*/ 539292 w 1340482"/>
                <a:gd name="connsiteY13" fmla="*/ 641896 h 771794"/>
                <a:gd name="connsiteX14" fmla="*/ 537667 w 1340482"/>
                <a:gd name="connsiteY14" fmla="*/ 587058 h 771794"/>
                <a:gd name="connsiteX15" fmla="*/ 633532 w 1340482"/>
                <a:gd name="connsiteY15" fmla="*/ 508660 h 771794"/>
                <a:gd name="connsiteX16" fmla="*/ 923564 w 1340482"/>
                <a:gd name="connsiteY16" fmla="*/ 304743 h 771794"/>
                <a:gd name="connsiteX17" fmla="*/ 1147790 w 1340482"/>
                <a:gd name="connsiteY17" fmla="*/ 286058 h 771794"/>
                <a:gd name="connsiteX18" fmla="*/ 1265590 w 1340482"/>
                <a:gd name="connsiteY18" fmla="*/ 303525 h 771794"/>
                <a:gd name="connsiteX19" fmla="*/ 1294024 w 1340482"/>
                <a:gd name="connsiteY19" fmla="*/ 267372 h 771794"/>
                <a:gd name="connsiteX20" fmla="*/ 1319209 w 1340482"/>
                <a:gd name="connsiteY20" fmla="*/ 238938 h 771794"/>
                <a:gd name="connsiteX21" fmla="*/ 1280213 w 1340482"/>
                <a:gd name="connsiteY21" fmla="*/ 224721 h 771794"/>
                <a:gd name="connsiteX22" fmla="*/ 1276964 w 1340482"/>
                <a:gd name="connsiteY22" fmla="*/ 201161 h 771794"/>
                <a:gd name="connsiteX23" fmla="*/ 1292400 w 1340482"/>
                <a:gd name="connsiteY23" fmla="*/ 195067 h 771794"/>
                <a:gd name="connsiteX24" fmla="*/ 1210752 w 1340482"/>
                <a:gd name="connsiteY24" fmla="*/ 149572 h 771794"/>
                <a:gd name="connsiteX25" fmla="*/ 1090108 w 1340482"/>
                <a:gd name="connsiteY25" fmla="*/ 159321 h 77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0482" h="771794">
                  <a:moveTo>
                    <a:pt x="1090108" y="159321"/>
                  </a:moveTo>
                  <a:cubicBezTo>
                    <a:pt x="1022678" y="154447"/>
                    <a:pt x="893911" y="35428"/>
                    <a:pt x="690401" y="30553"/>
                  </a:cubicBezTo>
                  <a:cubicBezTo>
                    <a:pt x="538480" y="26897"/>
                    <a:pt x="281351" y="138604"/>
                    <a:pt x="207421" y="223502"/>
                  </a:cubicBezTo>
                  <a:cubicBezTo>
                    <a:pt x="133898" y="308399"/>
                    <a:pt x="143240" y="380298"/>
                    <a:pt x="125774" y="398984"/>
                  </a:cubicBezTo>
                  <a:cubicBezTo>
                    <a:pt x="108306" y="417669"/>
                    <a:pt x="67686" y="435136"/>
                    <a:pt x="53469" y="444479"/>
                  </a:cubicBezTo>
                  <a:cubicBezTo>
                    <a:pt x="39251" y="453822"/>
                    <a:pt x="26659" y="469664"/>
                    <a:pt x="31533" y="500942"/>
                  </a:cubicBezTo>
                  <a:cubicBezTo>
                    <a:pt x="31533" y="500942"/>
                    <a:pt x="51844" y="569997"/>
                    <a:pt x="64436" y="572841"/>
                  </a:cubicBezTo>
                  <a:cubicBezTo>
                    <a:pt x="77029" y="576090"/>
                    <a:pt x="133492" y="524096"/>
                    <a:pt x="133492" y="524096"/>
                  </a:cubicBezTo>
                  <a:cubicBezTo>
                    <a:pt x="133492" y="524096"/>
                    <a:pt x="171269" y="608587"/>
                    <a:pt x="222857" y="618336"/>
                  </a:cubicBezTo>
                  <a:cubicBezTo>
                    <a:pt x="274446" y="627679"/>
                    <a:pt x="326440" y="645146"/>
                    <a:pt x="398338" y="626054"/>
                  </a:cubicBezTo>
                  <a:cubicBezTo>
                    <a:pt x="398338" y="626054"/>
                    <a:pt x="431241" y="660582"/>
                    <a:pt x="425148" y="691860"/>
                  </a:cubicBezTo>
                  <a:cubicBezTo>
                    <a:pt x="419055" y="723138"/>
                    <a:pt x="417430" y="732886"/>
                    <a:pt x="420274" y="742229"/>
                  </a:cubicBezTo>
                  <a:cubicBezTo>
                    <a:pt x="432866" y="780007"/>
                    <a:pt x="528325" y="717044"/>
                    <a:pt x="540917" y="693484"/>
                  </a:cubicBezTo>
                  <a:cubicBezTo>
                    <a:pt x="553509" y="669924"/>
                    <a:pt x="545791" y="654082"/>
                    <a:pt x="539292" y="641896"/>
                  </a:cubicBezTo>
                  <a:cubicBezTo>
                    <a:pt x="533199" y="629304"/>
                    <a:pt x="518982" y="599650"/>
                    <a:pt x="537667" y="587058"/>
                  </a:cubicBezTo>
                  <a:cubicBezTo>
                    <a:pt x="556352" y="574465"/>
                    <a:pt x="603473" y="538313"/>
                    <a:pt x="633532" y="508660"/>
                  </a:cubicBezTo>
                  <a:cubicBezTo>
                    <a:pt x="663185" y="479007"/>
                    <a:pt x="823231" y="318961"/>
                    <a:pt x="923564" y="304743"/>
                  </a:cubicBezTo>
                  <a:cubicBezTo>
                    <a:pt x="1018616" y="291339"/>
                    <a:pt x="1096202" y="287276"/>
                    <a:pt x="1147790" y="286058"/>
                  </a:cubicBezTo>
                  <a:cubicBezTo>
                    <a:pt x="1172975" y="285246"/>
                    <a:pt x="1242030" y="307993"/>
                    <a:pt x="1265590" y="303525"/>
                  </a:cubicBezTo>
                  <a:cubicBezTo>
                    <a:pt x="1289150" y="298650"/>
                    <a:pt x="1298492" y="279965"/>
                    <a:pt x="1294024" y="267372"/>
                  </a:cubicBezTo>
                  <a:cubicBezTo>
                    <a:pt x="1294024" y="267372"/>
                    <a:pt x="1320834" y="256405"/>
                    <a:pt x="1319209" y="238938"/>
                  </a:cubicBezTo>
                  <a:cubicBezTo>
                    <a:pt x="1318397" y="231220"/>
                    <a:pt x="1290774" y="221877"/>
                    <a:pt x="1280213" y="224721"/>
                  </a:cubicBezTo>
                  <a:cubicBezTo>
                    <a:pt x="1280213" y="224721"/>
                    <a:pt x="1281838" y="208878"/>
                    <a:pt x="1276964" y="201161"/>
                  </a:cubicBezTo>
                  <a:cubicBezTo>
                    <a:pt x="1276964" y="201161"/>
                    <a:pt x="1292400" y="202785"/>
                    <a:pt x="1292400" y="195067"/>
                  </a:cubicBezTo>
                  <a:cubicBezTo>
                    <a:pt x="1292400" y="187349"/>
                    <a:pt x="1262746" y="151197"/>
                    <a:pt x="1210752" y="149572"/>
                  </a:cubicBezTo>
                  <a:cubicBezTo>
                    <a:pt x="1159164" y="148353"/>
                    <a:pt x="1132760" y="162165"/>
                    <a:pt x="1090108" y="159321"/>
                  </a:cubicBezTo>
                </a:path>
              </a:pathLst>
            </a:custGeom>
            <a:solidFill>
              <a:srgbClr val="8F8984"/>
            </a:solid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80F38BA-AB4C-47C8-B54D-42E818C1B431}"/>
                </a:ext>
              </a:extLst>
            </p:cNvPr>
            <p:cNvSpPr/>
            <p:nvPr/>
          </p:nvSpPr>
          <p:spPr>
            <a:xfrm>
              <a:off x="8982542" y="832563"/>
              <a:ext cx="275208" cy="319879"/>
            </a:xfrm>
            <a:custGeom>
              <a:avLst/>
              <a:gdLst>
                <a:gd name="connsiteX0" fmla="*/ 107444 w 275208"/>
                <a:gd name="connsiteY0" fmla="*/ 193 h 319879"/>
                <a:gd name="connsiteX1" fmla="*/ 235400 w 275208"/>
                <a:gd name="connsiteY1" fmla="*/ 38377 h 319879"/>
                <a:gd name="connsiteX2" fmla="*/ 275208 w 275208"/>
                <a:gd name="connsiteY2" fmla="*/ 165926 h 319879"/>
                <a:gd name="connsiteX3" fmla="*/ 241899 w 275208"/>
                <a:gd name="connsiteY3" fmla="*/ 230107 h 319879"/>
                <a:gd name="connsiteX4" fmla="*/ 165532 w 275208"/>
                <a:gd name="connsiteY4" fmla="*/ 319879 h 319879"/>
                <a:gd name="connsiteX5" fmla="*/ 152748 w 275208"/>
                <a:gd name="connsiteY5" fmla="*/ 319567 h 319879"/>
                <a:gd name="connsiteX6" fmla="*/ 95665 w 275208"/>
                <a:gd name="connsiteY6" fmla="*/ 309221 h 319879"/>
                <a:gd name="connsiteX7" fmla="*/ 93035 w 275208"/>
                <a:gd name="connsiteY7" fmla="*/ 307834 h 319879"/>
                <a:gd name="connsiteX8" fmla="*/ 85103 w 275208"/>
                <a:gd name="connsiteY8" fmla="*/ 300787 h 319879"/>
                <a:gd name="connsiteX9" fmla="*/ 59309 w 275208"/>
                <a:gd name="connsiteY9" fmla="*/ 284793 h 319879"/>
                <a:gd name="connsiteX10" fmla="*/ 39639 w 275208"/>
                <a:gd name="connsiteY10" fmla="*/ 267475 h 319879"/>
                <a:gd name="connsiteX11" fmla="*/ 34541 w 275208"/>
                <a:gd name="connsiteY11" fmla="*/ 261722 h 319879"/>
                <a:gd name="connsiteX12" fmla="*/ 29440 w 275208"/>
                <a:gd name="connsiteY12" fmla="*/ 252658 h 319879"/>
                <a:gd name="connsiteX13" fmla="*/ 6705 w 275208"/>
                <a:gd name="connsiteY13" fmla="*/ 207359 h 319879"/>
                <a:gd name="connsiteX14" fmla="*/ 206 w 275208"/>
                <a:gd name="connsiteY14" fmla="*/ 139523 h 319879"/>
                <a:gd name="connsiteX15" fmla="*/ 9142 w 275208"/>
                <a:gd name="connsiteY15" fmla="*/ 67218 h 319879"/>
                <a:gd name="connsiteX16" fmla="*/ 107444 w 275208"/>
                <a:gd name="connsiteY16" fmla="*/ 193 h 31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5208" h="319879">
                  <a:moveTo>
                    <a:pt x="107444" y="193"/>
                  </a:moveTo>
                  <a:cubicBezTo>
                    <a:pt x="137098" y="4255"/>
                    <a:pt x="225651" y="32690"/>
                    <a:pt x="235400" y="38377"/>
                  </a:cubicBezTo>
                  <a:cubicBezTo>
                    <a:pt x="245555" y="44876"/>
                    <a:pt x="274802" y="153334"/>
                    <a:pt x="275208" y="165926"/>
                  </a:cubicBezTo>
                  <a:cubicBezTo>
                    <a:pt x="275208" y="165926"/>
                    <a:pt x="259366" y="205735"/>
                    <a:pt x="241899" y="230107"/>
                  </a:cubicBezTo>
                  <a:cubicBezTo>
                    <a:pt x="224026" y="254480"/>
                    <a:pt x="202091" y="313786"/>
                    <a:pt x="165532" y="319879"/>
                  </a:cubicBezTo>
                  <a:lnTo>
                    <a:pt x="152748" y="319567"/>
                  </a:lnTo>
                  <a:lnTo>
                    <a:pt x="95665" y="309221"/>
                  </a:lnTo>
                  <a:lnTo>
                    <a:pt x="93035" y="307834"/>
                  </a:lnTo>
                  <a:lnTo>
                    <a:pt x="85103" y="300787"/>
                  </a:lnTo>
                  <a:cubicBezTo>
                    <a:pt x="80635" y="299569"/>
                    <a:pt x="69769" y="292562"/>
                    <a:pt x="59309" y="284793"/>
                  </a:cubicBezTo>
                  <a:lnTo>
                    <a:pt x="39639" y="267475"/>
                  </a:lnTo>
                  <a:lnTo>
                    <a:pt x="34541" y="261722"/>
                  </a:lnTo>
                  <a:lnTo>
                    <a:pt x="29440" y="252658"/>
                  </a:lnTo>
                  <a:cubicBezTo>
                    <a:pt x="21176" y="236987"/>
                    <a:pt x="9143" y="212234"/>
                    <a:pt x="6705" y="207359"/>
                  </a:cubicBezTo>
                  <a:cubicBezTo>
                    <a:pt x="3456" y="200454"/>
                    <a:pt x="-1013" y="159833"/>
                    <a:pt x="206" y="139523"/>
                  </a:cubicBezTo>
                  <a:cubicBezTo>
                    <a:pt x="1831" y="119212"/>
                    <a:pt x="-200" y="77373"/>
                    <a:pt x="9142" y="67218"/>
                  </a:cubicBezTo>
                  <a:cubicBezTo>
                    <a:pt x="18485" y="57469"/>
                    <a:pt x="77791" y="-3869"/>
                    <a:pt x="107444" y="193"/>
                  </a:cubicBezTo>
                  <a:close/>
                </a:path>
              </a:pathLst>
            </a:custGeom>
            <a:solidFill>
              <a:srgbClr val="827D78"/>
            </a:solid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BBEF9D3-540B-40C7-BC92-0AFF88162A90}"/>
                </a:ext>
              </a:extLst>
            </p:cNvPr>
            <p:cNvSpPr/>
            <p:nvPr/>
          </p:nvSpPr>
          <p:spPr>
            <a:xfrm>
              <a:off x="9102173" y="960867"/>
              <a:ext cx="81241" cy="81242"/>
            </a:xfrm>
            <a:custGeom>
              <a:avLst/>
              <a:gdLst>
                <a:gd name="connsiteX0" fmla="*/ 30466 w 81241"/>
                <a:gd name="connsiteY0" fmla="*/ 44934 h 81241"/>
                <a:gd name="connsiteX1" fmla="*/ 76773 w 81241"/>
                <a:gd name="connsiteY1" fmla="*/ 47371 h 81241"/>
                <a:gd name="connsiteX2" fmla="*/ 30466 w 81241"/>
                <a:gd name="connsiteY2" fmla="*/ 44934 h 81241"/>
              </a:gdLst>
              <a:ahLst/>
              <a:cxnLst>
                <a:cxn ang="0">
                  <a:pos x="connsiteX0" y="connsiteY0"/>
                </a:cxn>
                <a:cxn ang="0">
                  <a:pos x="connsiteX1" y="connsiteY1"/>
                </a:cxn>
                <a:cxn ang="0">
                  <a:pos x="connsiteX2" y="connsiteY2"/>
                </a:cxn>
              </a:cxnLst>
              <a:rect l="l" t="t" r="r" b="b"/>
              <a:pathLst>
                <a:path w="81241" h="81241">
                  <a:moveTo>
                    <a:pt x="30466" y="44934"/>
                  </a:moveTo>
                  <a:cubicBezTo>
                    <a:pt x="30466" y="44934"/>
                    <a:pt x="52807" y="10812"/>
                    <a:pt x="76773" y="47371"/>
                  </a:cubicBezTo>
                  <a:cubicBezTo>
                    <a:pt x="76773" y="47371"/>
                    <a:pt x="52807" y="78243"/>
                    <a:pt x="30466" y="44934"/>
                  </a:cubicBezTo>
                </a:path>
              </a:pathLst>
            </a:custGeom>
            <a:solidFill>
              <a:srgbClr val="393939"/>
            </a:solid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56202A7-A595-4296-992A-747AC745A77B}"/>
                </a:ext>
              </a:extLst>
            </p:cNvPr>
            <p:cNvSpPr/>
            <p:nvPr/>
          </p:nvSpPr>
          <p:spPr>
            <a:xfrm>
              <a:off x="8997811" y="934216"/>
              <a:ext cx="81241" cy="81242"/>
            </a:xfrm>
            <a:custGeom>
              <a:avLst/>
              <a:gdLst>
                <a:gd name="connsiteX0" fmla="*/ 61710 w 81241"/>
                <a:gd name="connsiteY0" fmla="*/ 56961 h 81241"/>
                <a:gd name="connsiteX1" fmla="*/ 48305 w 81241"/>
                <a:gd name="connsiteY1" fmla="*/ 30964 h 81241"/>
                <a:gd name="connsiteX2" fmla="*/ 32463 w 81241"/>
                <a:gd name="connsiteY2" fmla="*/ 50462 h 81241"/>
                <a:gd name="connsiteX3" fmla="*/ 61710 w 81241"/>
                <a:gd name="connsiteY3" fmla="*/ 56961 h 81241"/>
              </a:gdLst>
              <a:ahLst/>
              <a:cxnLst>
                <a:cxn ang="0">
                  <a:pos x="connsiteX0" y="connsiteY0"/>
                </a:cxn>
                <a:cxn ang="0">
                  <a:pos x="connsiteX1" y="connsiteY1"/>
                </a:cxn>
                <a:cxn ang="0">
                  <a:pos x="connsiteX2" y="connsiteY2"/>
                </a:cxn>
                <a:cxn ang="0">
                  <a:pos x="connsiteX3" y="connsiteY3"/>
                </a:cxn>
              </a:cxnLst>
              <a:rect l="l" t="t" r="r" b="b"/>
              <a:pathLst>
                <a:path w="81241" h="81241">
                  <a:moveTo>
                    <a:pt x="61710" y="56961"/>
                  </a:moveTo>
                  <a:cubicBezTo>
                    <a:pt x="61710" y="56961"/>
                    <a:pt x="65366" y="36651"/>
                    <a:pt x="48305" y="30964"/>
                  </a:cubicBezTo>
                  <a:cubicBezTo>
                    <a:pt x="41400" y="28527"/>
                    <a:pt x="24746" y="35026"/>
                    <a:pt x="32463" y="50462"/>
                  </a:cubicBezTo>
                  <a:cubicBezTo>
                    <a:pt x="39775" y="64679"/>
                    <a:pt x="61710" y="56961"/>
                    <a:pt x="61710" y="56961"/>
                  </a:cubicBezTo>
                </a:path>
              </a:pathLst>
            </a:custGeom>
            <a:solidFill>
              <a:srgbClr val="393939"/>
            </a:solid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92246A95-94A6-431B-943B-4B9403C9B919}"/>
                </a:ext>
              </a:extLst>
            </p:cNvPr>
            <p:cNvSpPr/>
            <p:nvPr/>
          </p:nvSpPr>
          <p:spPr>
            <a:xfrm>
              <a:off x="9003701" y="1021282"/>
              <a:ext cx="121862" cy="81242"/>
            </a:xfrm>
            <a:custGeom>
              <a:avLst/>
              <a:gdLst>
                <a:gd name="connsiteX0" fmla="*/ 54196 w 121862"/>
                <a:gd name="connsiteY0" fmla="*/ 74291 h 81241"/>
                <a:gd name="connsiteX1" fmla="*/ 33073 w 121862"/>
                <a:gd name="connsiteY1" fmla="*/ 65354 h 81241"/>
                <a:gd name="connsiteX2" fmla="*/ 40791 w 121862"/>
                <a:gd name="connsiteY2" fmla="*/ 31233 h 81241"/>
                <a:gd name="connsiteX3" fmla="*/ 55821 w 121862"/>
                <a:gd name="connsiteY3" fmla="*/ 32452 h 81241"/>
                <a:gd name="connsiteX4" fmla="*/ 65570 w 121862"/>
                <a:gd name="connsiteY4" fmla="*/ 43013 h 81241"/>
                <a:gd name="connsiteX5" fmla="*/ 89536 w 121862"/>
                <a:gd name="connsiteY5" fmla="*/ 44638 h 81241"/>
                <a:gd name="connsiteX6" fmla="*/ 102128 w 121862"/>
                <a:gd name="connsiteY6" fmla="*/ 64542 h 81241"/>
                <a:gd name="connsiteX7" fmla="*/ 84662 w 121862"/>
                <a:gd name="connsiteY7" fmla="*/ 84852 h 81241"/>
                <a:gd name="connsiteX8" fmla="*/ 60696 w 121862"/>
                <a:gd name="connsiteY8" fmla="*/ 75510 h 81241"/>
                <a:gd name="connsiteX9" fmla="*/ 54196 w 121862"/>
                <a:gd name="connsiteY9" fmla="*/ 74291 h 8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2" h="81241">
                  <a:moveTo>
                    <a:pt x="54196" y="74291"/>
                  </a:moveTo>
                  <a:cubicBezTo>
                    <a:pt x="44854" y="77541"/>
                    <a:pt x="37542" y="75916"/>
                    <a:pt x="33073" y="65354"/>
                  </a:cubicBezTo>
                  <a:cubicBezTo>
                    <a:pt x="28199" y="54793"/>
                    <a:pt x="29824" y="32858"/>
                    <a:pt x="40791" y="31233"/>
                  </a:cubicBezTo>
                  <a:cubicBezTo>
                    <a:pt x="51759" y="29608"/>
                    <a:pt x="50540" y="30827"/>
                    <a:pt x="55821" y="32452"/>
                  </a:cubicBezTo>
                  <a:cubicBezTo>
                    <a:pt x="61102" y="34076"/>
                    <a:pt x="62726" y="41388"/>
                    <a:pt x="65570" y="43013"/>
                  </a:cubicBezTo>
                  <a:cubicBezTo>
                    <a:pt x="68820" y="44638"/>
                    <a:pt x="80193" y="41388"/>
                    <a:pt x="89536" y="44638"/>
                  </a:cubicBezTo>
                  <a:cubicBezTo>
                    <a:pt x="98879" y="48294"/>
                    <a:pt x="102128" y="57230"/>
                    <a:pt x="102128" y="64542"/>
                  </a:cubicBezTo>
                  <a:cubicBezTo>
                    <a:pt x="102128" y="72260"/>
                    <a:pt x="96441" y="84446"/>
                    <a:pt x="84662" y="84852"/>
                  </a:cubicBezTo>
                  <a:cubicBezTo>
                    <a:pt x="75725" y="84852"/>
                    <a:pt x="64757" y="79978"/>
                    <a:pt x="60696" y="75510"/>
                  </a:cubicBezTo>
                  <a:cubicBezTo>
                    <a:pt x="56227" y="70635"/>
                    <a:pt x="57446" y="73072"/>
                    <a:pt x="54196" y="74291"/>
                  </a:cubicBezTo>
                </a:path>
              </a:pathLst>
            </a:custGeom>
            <a:solidFill>
              <a:srgbClr val="A09993"/>
            </a:solid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5EA8DA2-AF33-4D4B-9FBE-9BF06C4CEFB3}"/>
                </a:ext>
              </a:extLst>
            </p:cNvPr>
            <p:cNvSpPr/>
            <p:nvPr/>
          </p:nvSpPr>
          <p:spPr>
            <a:xfrm>
              <a:off x="9020216" y="1031435"/>
              <a:ext cx="81241" cy="81242"/>
            </a:xfrm>
            <a:custGeom>
              <a:avLst/>
              <a:gdLst>
                <a:gd name="connsiteX0" fmla="*/ 31587 w 81241"/>
                <a:gd name="connsiteY0" fmla="*/ 30829 h 81241"/>
                <a:gd name="connsiteX1" fmla="*/ 37681 w 81241"/>
                <a:gd name="connsiteY1" fmla="*/ 44234 h 81241"/>
                <a:gd name="connsiteX2" fmla="*/ 41742 w 81241"/>
                <a:gd name="connsiteY2" fmla="*/ 57639 h 81241"/>
                <a:gd name="connsiteX3" fmla="*/ 49460 w 81241"/>
                <a:gd name="connsiteY3" fmla="*/ 46671 h 81241"/>
                <a:gd name="connsiteX4" fmla="*/ 62053 w 81241"/>
                <a:gd name="connsiteY4" fmla="*/ 40578 h 81241"/>
                <a:gd name="connsiteX5" fmla="*/ 44180 w 81241"/>
                <a:gd name="connsiteY5" fmla="*/ 40578 h 81241"/>
                <a:gd name="connsiteX6" fmla="*/ 31587 w 81241"/>
                <a:gd name="connsiteY6" fmla="*/ 30829 h 8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1" h="81241">
                  <a:moveTo>
                    <a:pt x="31587" y="30829"/>
                  </a:moveTo>
                  <a:cubicBezTo>
                    <a:pt x="27525" y="32860"/>
                    <a:pt x="35649" y="38547"/>
                    <a:pt x="37681" y="44234"/>
                  </a:cubicBezTo>
                  <a:cubicBezTo>
                    <a:pt x="40118" y="49515"/>
                    <a:pt x="36868" y="56826"/>
                    <a:pt x="41742" y="57639"/>
                  </a:cubicBezTo>
                  <a:cubicBezTo>
                    <a:pt x="46617" y="58451"/>
                    <a:pt x="46617" y="49921"/>
                    <a:pt x="49460" y="46671"/>
                  </a:cubicBezTo>
                  <a:cubicBezTo>
                    <a:pt x="52710" y="43421"/>
                    <a:pt x="63678" y="44234"/>
                    <a:pt x="62053" y="40578"/>
                  </a:cubicBezTo>
                  <a:cubicBezTo>
                    <a:pt x="60428" y="36516"/>
                    <a:pt x="45399" y="42203"/>
                    <a:pt x="44180" y="40578"/>
                  </a:cubicBezTo>
                  <a:cubicBezTo>
                    <a:pt x="42555" y="38953"/>
                    <a:pt x="36462" y="28392"/>
                    <a:pt x="31587" y="30829"/>
                  </a:cubicBezTo>
                </a:path>
              </a:pathLst>
            </a:custGeom>
            <a:solidFill>
              <a:srgbClr val="393939"/>
            </a:solid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5E17FA7-A8D1-4C24-9024-AF52A8479B01}"/>
                </a:ext>
              </a:extLst>
            </p:cNvPr>
            <p:cNvSpPr/>
            <p:nvPr/>
          </p:nvSpPr>
          <p:spPr>
            <a:xfrm>
              <a:off x="8918982" y="885760"/>
              <a:ext cx="87073" cy="206531"/>
            </a:xfrm>
            <a:custGeom>
              <a:avLst/>
              <a:gdLst>
                <a:gd name="connsiteX0" fmla="*/ 84694 w 87073"/>
                <a:gd name="connsiteY0" fmla="*/ 0 h 206531"/>
                <a:gd name="connsiteX1" fmla="*/ 85506 w 87073"/>
                <a:gd name="connsiteY1" fmla="*/ 139736 h 206531"/>
                <a:gd name="connsiteX2" fmla="*/ 77052 w 87073"/>
                <a:gd name="connsiteY2" fmla="*/ 167364 h 206531"/>
                <a:gd name="connsiteX3" fmla="*/ 73809 w 87073"/>
                <a:gd name="connsiteY3" fmla="*/ 169763 h 206531"/>
                <a:gd name="connsiteX4" fmla="*/ 71585 w 87073"/>
                <a:gd name="connsiteY4" fmla="*/ 165433 h 206531"/>
                <a:gd name="connsiteX5" fmla="*/ 69861 w 87073"/>
                <a:gd name="connsiteY5" fmla="*/ 161784 h 206531"/>
                <a:gd name="connsiteX6" fmla="*/ 40055 w 87073"/>
                <a:gd name="connsiteY6" fmla="*/ 187375 h 206531"/>
                <a:gd name="connsiteX7" fmla="*/ 20877 w 87073"/>
                <a:gd name="connsiteY7" fmla="*/ 201384 h 206531"/>
                <a:gd name="connsiteX8" fmla="*/ 10333 w 87073"/>
                <a:gd name="connsiteY8" fmla="*/ 205713 h 206531"/>
                <a:gd name="connsiteX9" fmla="*/ 1421 w 87073"/>
                <a:gd name="connsiteY9" fmla="*/ 200667 h 206531"/>
                <a:gd name="connsiteX10" fmla="*/ 84694 w 87073"/>
                <a:gd name="connsiteY10" fmla="*/ 0 h 2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073" h="206531">
                  <a:moveTo>
                    <a:pt x="84694" y="0"/>
                  </a:moveTo>
                  <a:cubicBezTo>
                    <a:pt x="84694" y="0"/>
                    <a:pt x="72102" y="111301"/>
                    <a:pt x="85506" y="139736"/>
                  </a:cubicBezTo>
                  <a:cubicBezTo>
                    <a:pt x="89568" y="148571"/>
                    <a:pt x="85379" y="158218"/>
                    <a:pt x="77052" y="167364"/>
                  </a:cubicBezTo>
                  <a:lnTo>
                    <a:pt x="73809" y="169763"/>
                  </a:lnTo>
                  <a:lnTo>
                    <a:pt x="71585" y="165433"/>
                  </a:lnTo>
                  <a:cubicBezTo>
                    <a:pt x="70451" y="163104"/>
                    <a:pt x="69861" y="161784"/>
                    <a:pt x="69861" y="161784"/>
                  </a:cubicBezTo>
                  <a:cubicBezTo>
                    <a:pt x="69861" y="161784"/>
                    <a:pt x="55745" y="174782"/>
                    <a:pt x="40055" y="187375"/>
                  </a:cubicBezTo>
                  <a:lnTo>
                    <a:pt x="20877" y="201384"/>
                  </a:lnTo>
                  <a:lnTo>
                    <a:pt x="10333" y="205713"/>
                  </a:lnTo>
                  <a:cubicBezTo>
                    <a:pt x="1904" y="207598"/>
                    <a:pt x="-2438" y="206354"/>
                    <a:pt x="1421" y="200667"/>
                  </a:cubicBezTo>
                  <a:cubicBezTo>
                    <a:pt x="36762" y="149485"/>
                    <a:pt x="84694" y="0"/>
                    <a:pt x="84694" y="0"/>
                  </a:cubicBezTo>
                  <a:close/>
                </a:path>
              </a:pathLst>
            </a:custGeom>
            <a:solidFill>
              <a:srgbClr val="78736F"/>
            </a:solid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6F9D94E4-B1CD-4200-A1BF-E2996A5A39D8}"/>
                </a:ext>
              </a:extLst>
            </p:cNvPr>
            <p:cNvSpPr/>
            <p:nvPr/>
          </p:nvSpPr>
          <p:spPr>
            <a:xfrm>
              <a:off x="9070197" y="1051702"/>
              <a:ext cx="203103" cy="121862"/>
            </a:xfrm>
            <a:custGeom>
              <a:avLst/>
              <a:gdLst>
                <a:gd name="connsiteX0" fmla="*/ 183897 w 203103"/>
                <a:gd name="connsiteY0" fmla="*/ 90584 h 121862"/>
                <a:gd name="connsiteX1" fmla="*/ 142058 w 203103"/>
                <a:gd name="connsiteY1" fmla="*/ 30466 h 121862"/>
                <a:gd name="connsiteX2" fmla="*/ 42537 w 203103"/>
                <a:gd name="connsiteY2" fmla="*/ 89772 h 121862"/>
                <a:gd name="connsiteX3" fmla="*/ 183897 w 203103"/>
                <a:gd name="connsiteY3" fmla="*/ 90584 h 121862"/>
              </a:gdLst>
              <a:ahLst/>
              <a:cxnLst>
                <a:cxn ang="0">
                  <a:pos x="connsiteX0" y="connsiteY0"/>
                </a:cxn>
                <a:cxn ang="0">
                  <a:pos x="connsiteX1" y="connsiteY1"/>
                </a:cxn>
                <a:cxn ang="0">
                  <a:pos x="connsiteX2" y="connsiteY2"/>
                </a:cxn>
                <a:cxn ang="0">
                  <a:pos x="connsiteX3" y="connsiteY3"/>
                </a:cxn>
              </a:cxnLst>
              <a:rect l="l" t="t" r="r" b="b"/>
              <a:pathLst>
                <a:path w="203103" h="121862">
                  <a:moveTo>
                    <a:pt x="183897" y="90584"/>
                  </a:moveTo>
                  <a:lnTo>
                    <a:pt x="142058" y="30466"/>
                  </a:lnTo>
                  <a:cubicBezTo>
                    <a:pt x="142058" y="30466"/>
                    <a:pt x="91688" y="92209"/>
                    <a:pt x="42537" y="89772"/>
                  </a:cubicBezTo>
                  <a:cubicBezTo>
                    <a:pt x="-14332" y="86928"/>
                    <a:pt x="146120" y="123487"/>
                    <a:pt x="183897" y="90584"/>
                  </a:cubicBezTo>
                </a:path>
              </a:pathLst>
            </a:custGeom>
            <a:solidFill>
              <a:srgbClr val="78736F"/>
            </a:solid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4DF1436E-55A1-40DE-8DBD-7EEC268471EA}"/>
                </a:ext>
              </a:extLst>
            </p:cNvPr>
            <p:cNvSpPr/>
            <p:nvPr/>
          </p:nvSpPr>
          <p:spPr>
            <a:xfrm>
              <a:off x="9381720" y="807978"/>
              <a:ext cx="565587" cy="321716"/>
            </a:xfrm>
            <a:custGeom>
              <a:avLst/>
              <a:gdLst>
                <a:gd name="connsiteX0" fmla="*/ 565587 w 565587"/>
                <a:gd name="connsiteY0" fmla="*/ 0 h 321716"/>
                <a:gd name="connsiteX1" fmla="*/ 538093 w 565587"/>
                <a:gd name="connsiteY1" fmla="*/ 5547 h 321716"/>
                <a:gd name="connsiteX2" fmla="*/ 522987 w 565587"/>
                <a:gd name="connsiteY2" fmla="*/ 6299 h 321716"/>
                <a:gd name="connsiteX3" fmla="*/ 394575 w 565587"/>
                <a:gd name="connsiteY3" fmla="*/ 20211 h 321716"/>
                <a:gd name="connsiteX4" fmla="*/ 104543 w 565587"/>
                <a:gd name="connsiteY4" fmla="*/ 224129 h 321716"/>
                <a:gd name="connsiteX5" fmla="*/ 8678 w 565587"/>
                <a:gd name="connsiteY5" fmla="*/ 302527 h 321716"/>
                <a:gd name="connsiteX6" fmla="*/ 3089 w 565587"/>
                <a:gd name="connsiteY6" fmla="*/ 320599 h 321716"/>
                <a:gd name="connsiteX7" fmla="*/ 960 w 565587"/>
                <a:gd name="connsiteY7" fmla="*/ 321716 h 321716"/>
                <a:gd name="connsiteX8" fmla="*/ 7865 w 565587"/>
                <a:gd name="connsiteY8" fmla="*/ 273784 h 321716"/>
                <a:gd name="connsiteX9" fmla="*/ 43205 w 565587"/>
                <a:gd name="connsiteY9" fmla="*/ 244943 h 321716"/>
                <a:gd name="connsiteX10" fmla="*/ 228436 w 565587"/>
                <a:gd name="connsiteY10" fmla="*/ 82460 h 321716"/>
                <a:gd name="connsiteX11" fmla="*/ 348267 w 565587"/>
                <a:gd name="connsiteY11" fmla="*/ 15029 h 321716"/>
                <a:gd name="connsiteX12" fmla="*/ 565587 w 565587"/>
                <a:gd name="connsiteY12" fmla="*/ 0 h 3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587" h="321716">
                  <a:moveTo>
                    <a:pt x="565587" y="0"/>
                  </a:moveTo>
                  <a:lnTo>
                    <a:pt x="538093" y="5547"/>
                  </a:lnTo>
                  <a:lnTo>
                    <a:pt x="522987" y="6299"/>
                  </a:lnTo>
                  <a:cubicBezTo>
                    <a:pt x="485261" y="9143"/>
                    <a:pt x="442101" y="13509"/>
                    <a:pt x="394575" y="20211"/>
                  </a:cubicBezTo>
                  <a:cubicBezTo>
                    <a:pt x="294242" y="34429"/>
                    <a:pt x="134196" y="194476"/>
                    <a:pt x="104543" y="224129"/>
                  </a:cubicBezTo>
                  <a:cubicBezTo>
                    <a:pt x="74484" y="253782"/>
                    <a:pt x="27363" y="289934"/>
                    <a:pt x="8678" y="302527"/>
                  </a:cubicBezTo>
                  <a:lnTo>
                    <a:pt x="3089" y="320599"/>
                  </a:lnTo>
                  <a:lnTo>
                    <a:pt x="960" y="321716"/>
                  </a:lnTo>
                  <a:cubicBezTo>
                    <a:pt x="-2290" y="308312"/>
                    <a:pt x="3397" y="279877"/>
                    <a:pt x="7865" y="273784"/>
                  </a:cubicBezTo>
                  <a:cubicBezTo>
                    <a:pt x="12740" y="267691"/>
                    <a:pt x="43205" y="244943"/>
                    <a:pt x="43205" y="244943"/>
                  </a:cubicBezTo>
                  <a:cubicBezTo>
                    <a:pt x="51330" y="239256"/>
                    <a:pt x="165880" y="130392"/>
                    <a:pt x="228436" y="82460"/>
                  </a:cubicBezTo>
                  <a:cubicBezTo>
                    <a:pt x="308052" y="21529"/>
                    <a:pt x="338924" y="18685"/>
                    <a:pt x="348267" y="15029"/>
                  </a:cubicBezTo>
                  <a:cubicBezTo>
                    <a:pt x="364921" y="8530"/>
                    <a:pt x="565587" y="0"/>
                    <a:pt x="565587" y="0"/>
                  </a:cubicBezTo>
                  <a:close/>
                </a:path>
              </a:pathLst>
            </a:custGeom>
            <a:solidFill>
              <a:srgbClr val="827D78"/>
            </a:solid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E657C3CC-5883-4CD9-8BA8-A1B06BEBCCA0}"/>
                </a:ext>
              </a:extLst>
            </p:cNvPr>
            <p:cNvSpPr/>
            <p:nvPr/>
          </p:nvSpPr>
          <p:spPr>
            <a:xfrm>
              <a:off x="9002570" y="1047578"/>
              <a:ext cx="121862" cy="81242"/>
            </a:xfrm>
            <a:custGeom>
              <a:avLst/>
              <a:gdLst>
                <a:gd name="connsiteX0" fmla="*/ 102853 w 121862"/>
                <a:gd name="connsiteY0" fmla="*/ 45557 h 81241"/>
                <a:gd name="connsiteX1" fmla="*/ 80512 w 121862"/>
                <a:gd name="connsiteY1" fmla="*/ 58556 h 81241"/>
                <a:gd name="connsiteX2" fmla="*/ 59795 w 121862"/>
                <a:gd name="connsiteY2" fmla="*/ 39464 h 81241"/>
                <a:gd name="connsiteX3" fmla="*/ 41110 w 121862"/>
                <a:gd name="connsiteY3" fmla="*/ 47182 h 81241"/>
                <a:gd name="connsiteX4" fmla="*/ 31361 w 121862"/>
                <a:gd name="connsiteY4" fmla="*/ 30528 h 81241"/>
                <a:gd name="connsiteX5" fmla="*/ 40298 w 121862"/>
                <a:gd name="connsiteY5" fmla="*/ 51244 h 81241"/>
                <a:gd name="connsiteX6" fmla="*/ 58983 w 121862"/>
                <a:gd name="connsiteY6" fmla="*/ 47588 h 81241"/>
                <a:gd name="connsiteX7" fmla="*/ 81324 w 121862"/>
                <a:gd name="connsiteY7" fmla="*/ 63430 h 81241"/>
                <a:gd name="connsiteX8" fmla="*/ 102853 w 121862"/>
                <a:gd name="connsiteY8" fmla="*/ 45557 h 8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62" h="81241">
                  <a:moveTo>
                    <a:pt x="102853" y="45557"/>
                  </a:moveTo>
                  <a:cubicBezTo>
                    <a:pt x="102853" y="45557"/>
                    <a:pt x="95135" y="59775"/>
                    <a:pt x="80512" y="58556"/>
                  </a:cubicBezTo>
                  <a:cubicBezTo>
                    <a:pt x="70356" y="57337"/>
                    <a:pt x="63045" y="39870"/>
                    <a:pt x="59795" y="39464"/>
                  </a:cubicBezTo>
                  <a:cubicBezTo>
                    <a:pt x="56546" y="39464"/>
                    <a:pt x="48015" y="51650"/>
                    <a:pt x="41110" y="47182"/>
                  </a:cubicBezTo>
                  <a:cubicBezTo>
                    <a:pt x="32986" y="41901"/>
                    <a:pt x="35017" y="32965"/>
                    <a:pt x="31361" y="30528"/>
                  </a:cubicBezTo>
                  <a:cubicBezTo>
                    <a:pt x="29330" y="29309"/>
                    <a:pt x="30142" y="46370"/>
                    <a:pt x="40298" y="51244"/>
                  </a:cubicBezTo>
                  <a:cubicBezTo>
                    <a:pt x="46390" y="54494"/>
                    <a:pt x="56546" y="47182"/>
                    <a:pt x="58983" y="47588"/>
                  </a:cubicBezTo>
                  <a:cubicBezTo>
                    <a:pt x="61420" y="47588"/>
                    <a:pt x="71575" y="62618"/>
                    <a:pt x="81324" y="63430"/>
                  </a:cubicBezTo>
                  <a:cubicBezTo>
                    <a:pt x="89854" y="64243"/>
                    <a:pt x="104884" y="55306"/>
                    <a:pt x="102853" y="45557"/>
                  </a:cubicBezTo>
                </a:path>
              </a:pathLst>
            </a:custGeom>
            <a:solidFill>
              <a:srgbClr val="393939"/>
            </a:solid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CB50DCCD-5FA1-482D-B212-BDD7FCF32810}"/>
                </a:ext>
              </a:extLst>
            </p:cNvPr>
            <p:cNvSpPr/>
            <p:nvPr/>
          </p:nvSpPr>
          <p:spPr>
            <a:xfrm>
              <a:off x="8989967" y="553911"/>
              <a:ext cx="923086" cy="455714"/>
            </a:xfrm>
            <a:custGeom>
              <a:avLst/>
              <a:gdLst>
                <a:gd name="connsiteX0" fmla="*/ 555784 w 923086"/>
                <a:gd name="connsiteY0" fmla="*/ 88 h 455714"/>
                <a:gd name="connsiteX1" fmla="*/ 893208 w 923086"/>
                <a:gd name="connsiteY1" fmla="*/ 107366 h 455714"/>
                <a:gd name="connsiteX2" fmla="*/ 923086 w 923086"/>
                <a:gd name="connsiteY2" fmla="*/ 120298 h 455714"/>
                <a:gd name="connsiteX3" fmla="*/ 879099 w 923086"/>
                <a:gd name="connsiteY3" fmla="*/ 128504 h 455714"/>
                <a:gd name="connsiteX4" fmla="*/ 650836 w 923086"/>
                <a:gd name="connsiteY4" fmla="*/ 173231 h 455714"/>
                <a:gd name="connsiteX5" fmla="*/ 468856 w 923086"/>
                <a:gd name="connsiteY5" fmla="*/ 359276 h 455714"/>
                <a:gd name="connsiteX6" fmla="*/ 261691 w 923086"/>
                <a:gd name="connsiteY6" fmla="*/ 455547 h 455714"/>
                <a:gd name="connsiteX7" fmla="*/ 163795 w 923086"/>
                <a:gd name="connsiteY7" fmla="*/ 298344 h 455714"/>
                <a:gd name="connsiteX8" fmla="*/ 2269 w 923086"/>
                <a:gd name="connsiteY8" fmla="*/ 345405 h 455714"/>
                <a:gd name="connsiteX9" fmla="*/ 0 w 923086"/>
                <a:gd name="connsiteY9" fmla="*/ 347409 h 455714"/>
                <a:gd name="connsiteX10" fmla="*/ 944 w 923086"/>
                <a:gd name="connsiteY10" fmla="*/ 345156 h 455714"/>
                <a:gd name="connsiteX11" fmla="*/ 72804 w 923086"/>
                <a:gd name="connsiteY11" fmla="*/ 193037 h 455714"/>
                <a:gd name="connsiteX12" fmla="*/ 555784 w 923086"/>
                <a:gd name="connsiteY12" fmla="*/ 88 h 45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3086" h="455714">
                  <a:moveTo>
                    <a:pt x="555784" y="88"/>
                  </a:moveTo>
                  <a:cubicBezTo>
                    <a:pt x="708417" y="3744"/>
                    <a:pt x="819006" y="71607"/>
                    <a:pt x="893208" y="107366"/>
                  </a:cubicBezTo>
                  <a:lnTo>
                    <a:pt x="923086" y="120298"/>
                  </a:lnTo>
                  <a:lnTo>
                    <a:pt x="879099" y="128504"/>
                  </a:lnTo>
                  <a:cubicBezTo>
                    <a:pt x="810095" y="139872"/>
                    <a:pt x="701105" y="155867"/>
                    <a:pt x="650836" y="173231"/>
                  </a:cubicBezTo>
                  <a:cubicBezTo>
                    <a:pt x="608185" y="187856"/>
                    <a:pt x="594374" y="254880"/>
                    <a:pt x="468856" y="359276"/>
                  </a:cubicBezTo>
                  <a:cubicBezTo>
                    <a:pt x="343338" y="464077"/>
                    <a:pt x="261691" y="455547"/>
                    <a:pt x="261691" y="455547"/>
                  </a:cubicBezTo>
                  <a:cubicBezTo>
                    <a:pt x="278345" y="409645"/>
                    <a:pt x="201978" y="319467"/>
                    <a:pt x="163795" y="298344"/>
                  </a:cubicBezTo>
                  <a:cubicBezTo>
                    <a:pt x="101595" y="265644"/>
                    <a:pt x="21356" y="329044"/>
                    <a:pt x="2269" y="345405"/>
                  </a:cubicBezTo>
                  <a:lnTo>
                    <a:pt x="0" y="347409"/>
                  </a:lnTo>
                  <a:lnTo>
                    <a:pt x="944" y="345156"/>
                  </a:lnTo>
                  <a:cubicBezTo>
                    <a:pt x="9131" y="313072"/>
                    <a:pt x="17662" y="256710"/>
                    <a:pt x="72804" y="193037"/>
                  </a:cubicBezTo>
                  <a:cubicBezTo>
                    <a:pt x="146734" y="108139"/>
                    <a:pt x="403863" y="-3568"/>
                    <a:pt x="555784" y="88"/>
                  </a:cubicBezTo>
                  <a:close/>
                </a:path>
              </a:pathLst>
            </a:custGeom>
            <a:solidFill>
              <a:srgbClr val="827D78"/>
            </a:solid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715851D7-2C29-4B84-B3AF-2F1AA40B1B46}"/>
                </a:ext>
              </a:extLst>
            </p:cNvPr>
            <p:cNvSpPr/>
            <p:nvPr/>
          </p:nvSpPr>
          <p:spPr>
            <a:xfrm>
              <a:off x="9021192" y="974121"/>
              <a:ext cx="81241" cy="81242"/>
            </a:xfrm>
            <a:custGeom>
              <a:avLst/>
              <a:gdLst>
                <a:gd name="connsiteX0" fmla="*/ 49703 w 81241"/>
                <a:gd name="connsiteY0" fmla="*/ 74738 h 81241"/>
                <a:gd name="connsiteX1" fmla="*/ 30611 w 81241"/>
                <a:gd name="connsiteY1" fmla="*/ 74332 h 81241"/>
                <a:gd name="connsiteX2" fmla="*/ 60671 w 81241"/>
                <a:gd name="connsiteY2" fmla="*/ 34117 h 81241"/>
                <a:gd name="connsiteX3" fmla="*/ 63921 w 81241"/>
                <a:gd name="connsiteY3" fmla="*/ 49147 h 81241"/>
                <a:gd name="connsiteX4" fmla="*/ 67576 w 81241"/>
                <a:gd name="connsiteY4" fmla="*/ 76769 h 81241"/>
                <a:gd name="connsiteX5" fmla="*/ 49703 w 81241"/>
                <a:gd name="connsiteY5" fmla="*/ 74738 h 8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41" h="81241">
                  <a:moveTo>
                    <a:pt x="49703" y="74738"/>
                  </a:moveTo>
                  <a:cubicBezTo>
                    <a:pt x="44829" y="74332"/>
                    <a:pt x="33049" y="75144"/>
                    <a:pt x="30611" y="74332"/>
                  </a:cubicBezTo>
                  <a:cubicBezTo>
                    <a:pt x="28174" y="73113"/>
                    <a:pt x="57015" y="44679"/>
                    <a:pt x="60671" y="34117"/>
                  </a:cubicBezTo>
                  <a:cubicBezTo>
                    <a:pt x="64327" y="23556"/>
                    <a:pt x="63515" y="38179"/>
                    <a:pt x="63921" y="49147"/>
                  </a:cubicBezTo>
                  <a:cubicBezTo>
                    <a:pt x="64327" y="59302"/>
                    <a:pt x="69608" y="74332"/>
                    <a:pt x="67576" y="76769"/>
                  </a:cubicBezTo>
                  <a:cubicBezTo>
                    <a:pt x="65545" y="79613"/>
                    <a:pt x="56609" y="75550"/>
                    <a:pt x="49703" y="74738"/>
                  </a:cubicBezTo>
                </a:path>
              </a:pathLst>
            </a:custGeom>
            <a:solidFill>
              <a:srgbClr val="827D78"/>
            </a:solid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D65A0DC6-6A98-4E77-AE89-E9C2BFAB5CA2}"/>
                </a:ext>
              </a:extLst>
            </p:cNvPr>
            <p:cNvSpPr/>
            <p:nvPr/>
          </p:nvSpPr>
          <p:spPr>
            <a:xfrm>
              <a:off x="8990538" y="553911"/>
              <a:ext cx="722875" cy="346046"/>
            </a:xfrm>
            <a:custGeom>
              <a:avLst/>
              <a:gdLst>
                <a:gd name="connsiteX0" fmla="*/ 555213 w 722875"/>
                <a:gd name="connsiteY0" fmla="*/ 88 h 346046"/>
                <a:gd name="connsiteX1" fmla="*/ 694041 w 722875"/>
                <a:gd name="connsiteY1" fmla="*/ 21579 h 346046"/>
                <a:gd name="connsiteX2" fmla="*/ 722875 w 722875"/>
                <a:gd name="connsiteY2" fmla="*/ 32617 h 346046"/>
                <a:gd name="connsiteX3" fmla="*/ 677501 w 722875"/>
                <a:gd name="connsiteY3" fmla="*/ 28394 h 346046"/>
                <a:gd name="connsiteX4" fmla="*/ 377295 w 722875"/>
                <a:gd name="connsiteY4" fmla="*/ 71273 h 346046"/>
                <a:gd name="connsiteX5" fmla="*/ 133571 w 722875"/>
                <a:gd name="connsiteY5" fmla="*/ 206542 h 346046"/>
                <a:gd name="connsiteX6" fmla="*/ 318 w 722875"/>
                <a:gd name="connsiteY6" fmla="*/ 345666 h 346046"/>
                <a:gd name="connsiteX7" fmla="*/ 0 w 722875"/>
                <a:gd name="connsiteY7" fmla="*/ 346046 h 346046"/>
                <a:gd name="connsiteX8" fmla="*/ 373 w 722875"/>
                <a:gd name="connsiteY8" fmla="*/ 345156 h 346046"/>
                <a:gd name="connsiteX9" fmla="*/ 72233 w 722875"/>
                <a:gd name="connsiteY9" fmla="*/ 193037 h 346046"/>
                <a:gd name="connsiteX10" fmla="*/ 555213 w 722875"/>
                <a:gd name="connsiteY10" fmla="*/ 88 h 34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2875" h="346046">
                  <a:moveTo>
                    <a:pt x="555213" y="88"/>
                  </a:moveTo>
                  <a:cubicBezTo>
                    <a:pt x="606090" y="1307"/>
                    <a:pt x="652297" y="9660"/>
                    <a:pt x="694041" y="21579"/>
                  </a:cubicBezTo>
                  <a:lnTo>
                    <a:pt x="722875" y="32617"/>
                  </a:lnTo>
                  <a:lnTo>
                    <a:pt x="677501" y="28394"/>
                  </a:lnTo>
                  <a:cubicBezTo>
                    <a:pt x="522488" y="18092"/>
                    <a:pt x="457978" y="43905"/>
                    <a:pt x="377295" y="71273"/>
                  </a:cubicBezTo>
                  <a:cubicBezTo>
                    <a:pt x="285492" y="102551"/>
                    <a:pt x="196939" y="151297"/>
                    <a:pt x="133571" y="206542"/>
                  </a:cubicBezTo>
                  <a:cubicBezTo>
                    <a:pt x="77413" y="255236"/>
                    <a:pt x="15035" y="328188"/>
                    <a:pt x="318" y="345666"/>
                  </a:cubicBezTo>
                  <a:lnTo>
                    <a:pt x="0" y="346046"/>
                  </a:lnTo>
                  <a:lnTo>
                    <a:pt x="373" y="345156"/>
                  </a:lnTo>
                  <a:cubicBezTo>
                    <a:pt x="8560" y="313072"/>
                    <a:pt x="17091" y="256710"/>
                    <a:pt x="72233" y="193037"/>
                  </a:cubicBezTo>
                  <a:cubicBezTo>
                    <a:pt x="146163" y="108139"/>
                    <a:pt x="403292" y="-3568"/>
                    <a:pt x="555213" y="88"/>
                  </a:cubicBezTo>
                  <a:close/>
                </a:path>
              </a:pathLst>
            </a:custGeom>
            <a:solidFill>
              <a:srgbClr val="8F8984"/>
            </a:solid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B23E5B8B-3A2F-42EC-B8C6-80F081D0BF28}"/>
                </a:ext>
              </a:extLst>
            </p:cNvPr>
            <p:cNvSpPr/>
            <p:nvPr/>
          </p:nvSpPr>
          <p:spPr>
            <a:xfrm>
              <a:off x="8960407" y="771878"/>
              <a:ext cx="324965" cy="284345"/>
            </a:xfrm>
            <a:custGeom>
              <a:avLst/>
              <a:gdLst>
                <a:gd name="connsiteX0" fmla="*/ 147859 w 324965"/>
                <a:gd name="connsiteY0" fmla="*/ 138870 h 284345"/>
                <a:gd name="connsiteX1" fmla="*/ 101146 w 324965"/>
                <a:gd name="connsiteY1" fmla="*/ 98249 h 284345"/>
                <a:gd name="connsiteX2" fmla="*/ 30466 w 324965"/>
                <a:gd name="connsiteY2" fmla="*/ 132371 h 284345"/>
                <a:gd name="connsiteX3" fmla="*/ 87335 w 324965"/>
                <a:gd name="connsiteY3" fmla="*/ 48692 h 284345"/>
                <a:gd name="connsiteX4" fmla="*/ 184418 w 324965"/>
                <a:gd name="connsiteY4" fmla="*/ 34068 h 284345"/>
                <a:gd name="connsiteX5" fmla="*/ 266472 w 324965"/>
                <a:gd name="connsiteY5" fmla="*/ 83626 h 284345"/>
                <a:gd name="connsiteX6" fmla="*/ 305468 w 324965"/>
                <a:gd name="connsiteY6" fmla="*/ 167711 h 284345"/>
                <a:gd name="connsiteX7" fmla="*/ 266472 w 324965"/>
                <a:gd name="connsiteY7" fmla="*/ 285918 h 284345"/>
                <a:gd name="connsiteX8" fmla="*/ 281908 w 324965"/>
                <a:gd name="connsiteY8" fmla="*/ 238391 h 284345"/>
                <a:gd name="connsiteX9" fmla="*/ 230726 w 324965"/>
                <a:gd name="connsiteY9" fmla="*/ 149432 h 284345"/>
                <a:gd name="connsiteX10" fmla="*/ 132830 w 324965"/>
                <a:gd name="connsiteY10" fmla="*/ 210769 h 284345"/>
                <a:gd name="connsiteX11" fmla="*/ 147859 w 324965"/>
                <a:gd name="connsiteY11" fmla="*/ 138870 h 28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965" h="284345">
                  <a:moveTo>
                    <a:pt x="147859" y="138870"/>
                  </a:moveTo>
                  <a:cubicBezTo>
                    <a:pt x="141766" y="112061"/>
                    <a:pt x="129580" y="102718"/>
                    <a:pt x="101146" y="98249"/>
                  </a:cubicBezTo>
                  <a:cubicBezTo>
                    <a:pt x="73117" y="93781"/>
                    <a:pt x="36152" y="123434"/>
                    <a:pt x="30466" y="132371"/>
                  </a:cubicBezTo>
                  <a:cubicBezTo>
                    <a:pt x="30466" y="132371"/>
                    <a:pt x="58900" y="64534"/>
                    <a:pt x="87335" y="48692"/>
                  </a:cubicBezTo>
                  <a:cubicBezTo>
                    <a:pt x="116175" y="32850"/>
                    <a:pt x="160046" y="25538"/>
                    <a:pt x="184418" y="34068"/>
                  </a:cubicBezTo>
                  <a:cubicBezTo>
                    <a:pt x="209197" y="42599"/>
                    <a:pt x="249818" y="64534"/>
                    <a:pt x="266472" y="83626"/>
                  </a:cubicBezTo>
                  <a:cubicBezTo>
                    <a:pt x="283126" y="103124"/>
                    <a:pt x="305062" y="139683"/>
                    <a:pt x="305468" y="167711"/>
                  </a:cubicBezTo>
                  <a:cubicBezTo>
                    <a:pt x="305874" y="195739"/>
                    <a:pt x="297344" y="236766"/>
                    <a:pt x="266472" y="285918"/>
                  </a:cubicBezTo>
                  <a:cubicBezTo>
                    <a:pt x="266472" y="285918"/>
                    <a:pt x="278252" y="253015"/>
                    <a:pt x="281908" y="238391"/>
                  </a:cubicBezTo>
                  <a:cubicBezTo>
                    <a:pt x="287594" y="216456"/>
                    <a:pt x="267284" y="157556"/>
                    <a:pt x="230726" y="149432"/>
                  </a:cubicBezTo>
                  <a:cubicBezTo>
                    <a:pt x="159234" y="133996"/>
                    <a:pt x="134861" y="212394"/>
                    <a:pt x="132830" y="210769"/>
                  </a:cubicBezTo>
                  <a:cubicBezTo>
                    <a:pt x="132017" y="209957"/>
                    <a:pt x="153140" y="162024"/>
                    <a:pt x="147859" y="138870"/>
                  </a:cubicBezTo>
                </a:path>
              </a:pathLst>
            </a:custGeom>
            <a:solidFill>
              <a:srgbClr val="78736F"/>
            </a:solid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B5FC1EB9-04C6-48AA-8B05-726094F05B1E}"/>
                </a:ext>
              </a:extLst>
            </p:cNvPr>
            <p:cNvSpPr/>
            <p:nvPr/>
          </p:nvSpPr>
          <p:spPr>
            <a:xfrm>
              <a:off x="9136701" y="1104511"/>
              <a:ext cx="122269" cy="53555"/>
            </a:xfrm>
            <a:custGeom>
              <a:avLst/>
              <a:gdLst>
                <a:gd name="connsiteX0" fmla="*/ 91397 w 122269"/>
                <a:gd name="connsiteY0" fmla="*/ 0 h 53555"/>
                <a:gd name="connsiteX1" fmla="*/ 122269 w 122269"/>
                <a:gd name="connsiteY1" fmla="*/ 42651 h 53555"/>
                <a:gd name="connsiteX2" fmla="*/ 118313 w 122269"/>
                <a:gd name="connsiteY2" fmla="*/ 46538 h 53555"/>
                <a:gd name="connsiteX3" fmla="*/ 116987 w 122269"/>
                <a:gd name="connsiteY3" fmla="*/ 44992 h 53555"/>
                <a:gd name="connsiteX4" fmla="*/ 21631 w 122269"/>
                <a:gd name="connsiteY4" fmla="*/ 51796 h 53555"/>
                <a:gd name="connsiteX5" fmla="*/ 1567 w 122269"/>
                <a:gd name="connsiteY5" fmla="*/ 48160 h 53555"/>
                <a:gd name="connsiteX6" fmla="*/ 0 w 122269"/>
                <a:gd name="connsiteY6" fmla="*/ 46713 h 53555"/>
                <a:gd name="connsiteX7" fmla="*/ 91397 w 122269"/>
                <a:gd name="connsiteY7" fmla="*/ 0 h 5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269" h="53555">
                  <a:moveTo>
                    <a:pt x="91397" y="0"/>
                  </a:moveTo>
                  <a:lnTo>
                    <a:pt x="122269" y="42651"/>
                  </a:lnTo>
                  <a:lnTo>
                    <a:pt x="118313" y="46538"/>
                  </a:lnTo>
                  <a:lnTo>
                    <a:pt x="116987" y="44992"/>
                  </a:lnTo>
                  <a:cubicBezTo>
                    <a:pt x="81038" y="54538"/>
                    <a:pt x="50065" y="54944"/>
                    <a:pt x="21631" y="51796"/>
                  </a:cubicBezTo>
                  <a:lnTo>
                    <a:pt x="1567" y="48160"/>
                  </a:lnTo>
                  <a:lnTo>
                    <a:pt x="0" y="46713"/>
                  </a:lnTo>
                  <a:cubicBezTo>
                    <a:pt x="34121" y="40214"/>
                    <a:pt x="91397" y="0"/>
                    <a:pt x="91397" y="0"/>
                  </a:cubicBezTo>
                  <a:close/>
                </a:path>
              </a:pathLst>
            </a:custGeom>
            <a:solidFill>
              <a:srgbClr val="78736F"/>
            </a:solid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33461C8E-9F85-4B98-B7BD-EB329B41C030}"/>
                </a:ext>
              </a:extLst>
            </p:cNvPr>
            <p:cNvSpPr/>
            <p:nvPr/>
          </p:nvSpPr>
          <p:spPr>
            <a:xfrm>
              <a:off x="9017270" y="971592"/>
              <a:ext cx="81241" cy="81242"/>
            </a:xfrm>
            <a:custGeom>
              <a:avLst/>
              <a:gdLst>
                <a:gd name="connsiteX0" fmla="*/ 71905 w 81241"/>
                <a:gd name="connsiteY0" fmla="*/ 30553 h 81241"/>
                <a:gd name="connsiteX1" fmla="*/ 50782 w 81241"/>
                <a:gd name="connsiteY1" fmla="*/ 55332 h 81241"/>
                <a:gd name="connsiteX2" fmla="*/ 30472 w 81241"/>
                <a:gd name="connsiteY2" fmla="*/ 67924 h 81241"/>
                <a:gd name="connsiteX3" fmla="*/ 55250 w 81241"/>
                <a:gd name="connsiteY3" fmla="*/ 75236 h 81241"/>
                <a:gd name="connsiteX4" fmla="*/ 83685 w 81241"/>
                <a:gd name="connsiteY4" fmla="*/ 83766 h 81241"/>
                <a:gd name="connsiteX5" fmla="*/ 71092 w 81241"/>
                <a:gd name="connsiteY5" fmla="*/ 57363 h 81241"/>
                <a:gd name="connsiteX6" fmla="*/ 71905 w 81241"/>
                <a:gd name="connsiteY6" fmla="*/ 30553 h 8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1" h="81241">
                  <a:moveTo>
                    <a:pt x="71905" y="30553"/>
                  </a:moveTo>
                  <a:cubicBezTo>
                    <a:pt x="69874" y="28928"/>
                    <a:pt x="54032" y="50457"/>
                    <a:pt x="50782" y="55332"/>
                  </a:cubicBezTo>
                  <a:cubicBezTo>
                    <a:pt x="47532" y="60206"/>
                    <a:pt x="30878" y="65893"/>
                    <a:pt x="30472" y="67924"/>
                  </a:cubicBezTo>
                  <a:cubicBezTo>
                    <a:pt x="30065" y="69955"/>
                    <a:pt x="49564" y="71986"/>
                    <a:pt x="55250" y="75236"/>
                  </a:cubicBezTo>
                  <a:cubicBezTo>
                    <a:pt x="60937" y="78485"/>
                    <a:pt x="80841" y="85391"/>
                    <a:pt x="83685" y="83766"/>
                  </a:cubicBezTo>
                  <a:cubicBezTo>
                    <a:pt x="86122" y="82141"/>
                    <a:pt x="70280" y="61019"/>
                    <a:pt x="71092" y="57363"/>
                  </a:cubicBezTo>
                  <a:cubicBezTo>
                    <a:pt x="72311" y="54113"/>
                    <a:pt x="71905" y="30553"/>
                    <a:pt x="71905" y="30553"/>
                  </a:cubicBezTo>
                </a:path>
              </a:pathLst>
            </a:custGeom>
            <a:solidFill>
              <a:srgbClr val="78736F"/>
            </a:solid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A9111885-D3CC-4E01-8091-A386582A29C2}"/>
                </a:ext>
              </a:extLst>
            </p:cNvPr>
            <p:cNvSpPr/>
            <p:nvPr/>
          </p:nvSpPr>
          <p:spPr>
            <a:xfrm>
              <a:off x="9935680" y="737364"/>
              <a:ext cx="238879" cy="63269"/>
            </a:xfrm>
            <a:custGeom>
              <a:avLst/>
              <a:gdLst>
                <a:gd name="connsiteX0" fmla="*/ 29 w 238879"/>
                <a:gd name="connsiteY0" fmla="*/ 340 h 63269"/>
                <a:gd name="connsiteX1" fmla="*/ 23995 w 238879"/>
                <a:gd name="connsiteY1" fmla="*/ 12526 h 63269"/>
                <a:gd name="connsiteX2" fmla="*/ 87364 w 238879"/>
                <a:gd name="connsiteY2" fmla="*/ 51522 h 63269"/>
                <a:gd name="connsiteX3" fmla="*/ 125142 w 238879"/>
                <a:gd name="connsiteY3" fmla="*/ 58022 h 63269"/>
                <a:gd name="connsiteX4" fmla="*/ 206789 w 238879"/>
                <a:gd name="connsiteY4" fmla="*/ 42992 h 63269"/>
                <a:gd name="connsiteX5" fmla="*/ 223190 w 238879"/>
                <a:gd name="connsiteY5" fmla="*/ 32075 h 63269"/>
                <a:gd name="connsiteX6" fmla="*/ 234555 w 238879"/>
                <a:gd name="connsiteY6" fmla="*/ 22000 h 63269"/>
                <a:gd name="connsiteX7" fmla="*/ 238879 w 238879"/>
                <a:gd name="connsiteY7" fmla="*/ 25021 h 63269"/>
                <a:gd name="connsiteX8" fmla="*/ 235563 w 238879"/>
                <a:gd name="connsiteY8" fmla="*/ 30768 h 63269"/>
                <a:gd name="connsiteX9" fmla="*/ 234665 w 238879"/>
                <a:gd name="connsiteY9" fmla="*/ 32075 h 63269"/>
                <a:gd name="connsiteX10" fmla="*/ 216539 w 238879"/>
                <a:gd name="connsiteY10" fmla="*/ 45023 h 63269"/>
                <a:gd name="connsiteX11" fmla="*/ 130829 w 238879"/>
                <a:gd name="connsiteY11" fmla="*/ 62896 h 63269"/>
                <a:gd name="connsiteX12" fmla="*/ 80458 w 238879"/>
                <a:gd name="connsiteY12" fmla="*/ 55991 h 63269"/>
                <a:gd name="connsiteX13" fmla="*/ 29 w 238879"/>
                <a:gd name="connsiteY13" fmla="*/ 340 h 6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879" h="63269">
                  <a:moveTo>
                    <a:pt x="29" y="340"/>
                  </a:moveTo>
                  <a:cubicBezTo>
                    <a:pt x="1654" y="-2097"/>
                    <a:pt x="18309" y="9277"/>
                    <a:pt x="23995" y="12526"/>
                  </a:cubicBezTo>
                  <a:cubicBezTo>
                    <a:pt x="29276" y="15370"/>
                    <a:pt x="76802" y="46648"/>
                    <a:pt x="87364" y="51522"/>
                  </a:cubicBezTo>
                  <a:cubicBezTo>
                    <a:pt x="97925" y="55991"/>
                    <a:pt x="110518" y="57616"/>
                    <a:pt x="125142" y="58022"/>
                  </a:cubicBezTo>
                  <a:cubicBezTo>
                    <a:pt x="139766" y="58428"/>
                    <a:pt x="199478" y="45429"/>
                    <a:pt x="206789" y="42992"/>
                  </a:cubicBezTo>
                  <a:cubicBezTo>
                    <a:pt x="210039" y="41977"/>
                    <a:pt x="216640" y="37305"/>
                    <a:pt x="223190" y="32075"/>
                  </a:cubicBezTo>
                  <a:lnTo>
                    <a:pt x="234555" y="22000"/>
                  </a:lnTo>
                  <a:lnTo>
                    <a:pt x="238879" y="25021"/>
                  </a:lnTo>
                  <a:lnTo>
                    <a:pt x="235563" y="30768"/>
                  </a:lnTo>
                  <a:lnTo>
                    <a:pt x="234665" y="32075"/>
                  </a:lnTo>
                  <a:cubicBezTo>
                    <a:pt x="229537" y="37203"/>
                    <a:pt x="222835" y="42383"/>
                    <a:pt x="216539" y="45023"/>
                  </a:cubicBezTo>
                  <a:cubicBezTo>
                    <a:pt x="203946" y="50304"/>
                    <a:pt x="143015" y="61678"/>
                    <a:pt x="130829" y="62896"/>
                  </a:cubicBezTo>
                  <a:cubicBezTo>
                    <a:pt x="119049" y="64115"/>
                    <a:pt x="95082" y="62490"/>
                    <a:pt x="80458" y="55991"/>
                  </a:cubicBezTo>
                  <a:cubicBezTo>
                    <a:pt x="65835" y="49491"/>
                    <a:pt x="-1596" y="2778"/>
                    <a:pt x="29" y="340"/>
                  </a:cubicBezTo>
                  <a:close/>
                </a:path>
              </a:pathLst>
            </a:custGeom>
            <a:solidFill>
              <a:srgbClr val="78736F"/>
            </a:solid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F6181FAA-B3F6-4367-AD8F-E405F8F8A426}"/>
                </a:ext>
              </a:extLst>
            </p:cNvPr>
            <p:cNvSpPr/>
            <p:nvPr/>
          </p:nvSpPr>
          <p:spPr>
            <a:xfrm>
              <a:off x="10003043" y="721863"/>
              <a:ext cx="134681" cy="23561"/>
            </a:xfrm>
            <a:custGeom>
              <a:avLst/>
              <a:gdLst>
                <a:gd name="connsiteX0" fmla="*/ 129287 w 134681"/>
                <a:gd name="connsiteY0" fmla="*/ 1637 h 23561"/>
                <a:gd name="connsiteX1" fmla="*/ 130784 w 134681"/>
                <a:gd name="connsiteY1" fmla="*/ 8003 h 23561"/>
                <a:gd name="connsiteX2" fmla="*/ 122468 w 134681"/>
                <a:gd name="connsiteY2" fmla="*/ 10917 h 23561"/>
                <a:gd name="connsiteX3" fmla="*/ 104493 w 134681"/>
                <a:gd name="connsiteY3" fmla="*/ 15843 h 23561"/>
                <a:gd name="connsiteX4" fmla="*/ 55343 w 134681"/>
                <a:gd name="connsiteY4" fmla="*/ 23561 h 23561"/>
                <a:gd name="connsiteX5" fmla="*/ 15939 w 134681"/>
                <a:gd name="connsiteY5" fmla="*/ 17874 h 23561"/>
                <a:gd name="connsiteX6" fmla="*/ 97 w 134681"/>
                <a:gd name="connsiteY6" fmla="*/ 4468 h 23561"/>
                <a:gd name="connsiteX7" fmla="*/ 10253 w 134681"/>
                <a:gd name="connsiteY7" fmla="*/ 6905 h 23561"/>
                <a:gd name="connsiteX8" fmla="*/ 36656 w 134681"/>
                <a:gd name="connsiteY8" fmla="*/ 16249 h 23561"/>
                <a:gd name="connsiteX9" fmla="*/ 93526 w 134681"/>
                <a:gd name="connsiteY9" fmla="*/ 12593 h 23561"/>
                <a:gd name="connsiteX10" fmla="*/ 117441 w 134681"/>
                <a:gd name="connsiteY10" fmla="*/ 5992 h 23561"/>
                <a:gd name="connsiteX11" fmla="*/ 133740 w 134681"/>
                <a:gd name="connsiteY11" fmla="*/ 0 h 23561"/>
                <a:gd name="connsiteX12" fmla="*/ 134681 w 134681"/>
                <a:gd name="connsiteY12" fmla="*/ 1463 h 23561"/>
                <a:gd name="connsiteX13" fmla="*/ 129480 w 134681"/>
                <a:gd name="connsiteY13" fmla="*/ 1566 h 2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681" h="23561">
                  <a:moveTo>
                    <a:pt x="129287" y="1637"/>
                  </a:moveTo>
                  <a:lnTo>
                    <a:pt x="130784" y="8003"/>
                  </a:lnTo>
                  <a:lnTo>
                    <a:pt x="122468" y="10917"/>
                  </a:lnTo>
                  <a:cubicBezTo>
                    <a:pt x="115156" y="13100"/>
                    <a:pt x="107336" y="15233"/>
                    <a:pt x="104493" y="15843"/>
                  </a:cubicBezTo>
                  <a:cubicBezTo>
                    <a:pt x="98806" y="17062"/>
                    <a:pt x="70372" y="23154"/>
                    <a:pt x="55343" y="23561"/>
                  </a:cubicBezTo>
                  <a:cubicBezTo>
                    <a:pt x="40718" y="23561"/>
                    <a:pt x="22032" y="20311"/>
                    <a:pt x="15939" y="17874"/>
                  </a:cubicBezTo>
                  <a:cubicBezTo>
                    <a:pt x="9440" y="15437"/>
                    <a:pt x="-1122" y="7311"/>
                    <a:pt x="97" y="4468"/>
                  </a:cubicBezTo>
                  <a:cubicBezTo>
                    <a:pt x="1316" y="1624"/>
                    <a:pt x="6190" y="4468"/>
                    <a:pt x="10253" y="6905"/>
                  </a:cubicBezTo>
                  <a:cubicBezTo>
                    <a:pt x="14314" y="9344"/>
                    <a:pt x="28125" y="14218"/>
                    <a:pt x="36656" y="16249"/>
                  </a:cubicBezTo>
                  <a:cubicBezTo>
                    <a:pt x="45186" y="17874"/>
                    <a:pt x="82152" y="14624"/>
                    <a:pt x="93526" y="12593"/>
                  </a:cubicBezTo>
                  <a:cubicBezTo>
                    <a:pt x="99213" y="11577"/>
                    <a:pt x="108962" y="8734"/>
                    <a:pt x="117441" y="5992"/>
                  </a:cubicBezTo>
                  <a:close/>
                  <a:moveTo>
                    <a:pt x="133740" y="0"/>
                  </a:moveTo>
                  <a:lnTo>
                    <a:pt x="134681" y="1463"/>
                  </a:lnTo>
                  <a:lnTo>
                    <a:pt x="129480" y="1566"/>
                  </a:lnTo>
                  <a:close/>
                </a:path>
              </a:pathLst>
            </a:custGeom>
            <a:solidFill>
              <a:srgbClr val="78736F"/>
            </a:solid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3BF8C3BE-34EC-4B38-A51E-1665BAD9DDF0}"/>
                </a:ext>
              </a:extLst>
            </p:cNvPr>
            <p:cNvSpPr/>
            <p:nvPr/>
          </p:nvSpPr>
          <p:spPr>
            <a:xfrm>
              <a:off x="9880863" y="747123"/>
              <a:ext cx="162483" cy="40621"/>
            </a:xfrm>
            <a:custGeom>
              <a:avLst/>
              <a:gdLst>
                <a:gd name="connsiteX0" fmla="*/ 127151 w 162482"/>
                <a:gd name="connsiteY0" fmla="*/ 38919 h 40620"/>
                <a:gd name="connsiteX1" fmla="*/ 79625 w 162482"/>
                <a:gd name="connsiteY1" fmla="*/ 41357 h 40620"/>
                <a:gd name="connsiteX2" fmla="*/ 37786 w 162482"/>
                <a:gd name="connsiteY2" fmla="*/ 31608 h 40620"/>
                <a:gd name="connsiteX3" fmla="*/ 30474 w 162482"/>
                <a:gd name="connsiteY3" fmla="*/ 31201 h 40620"/>
                <a:gd name="connsiteX4" fmla="*/ 52002 w 162482"/>
                <a:gd name="connsiteY4" fmla="*/ 42575 h 40620"/>
                <a:gd name="connsiteX5" fmla="*/ 82875 w 162482"/>
                <a:gd name="connsiteY5" fmla="*/ 47856 h 40620"/>
                <a:gd name="connsiteX6" fmla="*/ 135275 w 162482"/>
                <a:gd name="connsiteY6" fmla="*/ 44606 h 40620"/>
                <a:gd name="connsiteX7" fmla="*/ 127151 w 162482"/>
                <a:gd name="connsiteY7" fmla="*/ 38919 h 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482" h="40620">
                  <a:moveTo>
                    <a:pt x="127151" y="38919"/>
                  </a:moveTo>
                  <a:cubicBezTo>
                    <a:pt x="127151" y="38919"/>
                    <a:pt x="92623" y="41763"/>
                    <a:pt x="79625" y="41357"/>
                  </a:cubicBezTo>
                  <a:cubicBezTo>
                    <a:pt x="66626" y="40951"/>
                    <a:pt x="42660" y="32826"/>
                    <a:pt x="37786" y="31608"/>
                  </a:cubicBezTo>
                  <a:cubicBezTo>
                    <a:pt x="32505" y="30389"/>
                    <a:pt x="30880" y="29983"/>
                    <a:pt x="30474" y="31201"/>
                  </a:cubicBezTo>
                  <a:cubicBezTo>
                    <a:pt x="30068" y="32420"/>
                    <a:pt x="45097" y="40544"/>
                    <a:pt x="52002" y="42575"/>
                  </a:cubicBezTo>
                  <a:cubicBezTo>
                    <a:pt x="58908" y="44606"/>
                    <a:pt x="78000" y="47450"/>
                    <a:pt x="82875" y="47856"/>
                  </a:cubicBezTo>
                  <a:cubicBezTo>
                    <a:pt x="88155" y="48262"/>
                    <a:pt x="130401" y="46637"/>
                    <a:pt x="135275" y="44606"/>
                  </a:cubicBezTo>
                  <a:cubicBezTo>
                    <a:pt x="140556" y="42575"/>
                    <a:pt x="127151" y="38919"/>
                    <a:pt x="127151" y="38919"/>
                  </a:cubicBezTo>
                </a:path>
              </a:pathLst>
            </a:custGeom>
            <a:solidFill>
              <a:srgbClr val="78736F"/>
            </a:solid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20C2068D-03EE-4AB9-B1D3-1AF837F12C4E}"/>
                </a:ext>
              </a:extLst>
            </p:cNvPr>
            <p:cNvSpPr/>
            <p:nvPr/>
          </p:nvSpPr>
          <p:spPr>
            <a:xfrm>
              <a:off x="10025277" y="739664"/>
              <a:ext cx="110481" cy="42318"/>
            </a:xfrm>
            <a:custGeom>
              <a:avLst/>
              <a:gdLst>
                <a:gd name="connsiteX0" fmla="*/ 110481 w 110481"/>
                <a:gd name="connsiteY0" fmla="*/ 0 h 42318"/>
                <a:gd name="connsiteX1" fmla="*/ 110318 w 110481"/>
                <a:gd name="connsiteY1" fmla="*/ 7093 h 42318"/>
                <a:gd name="connsiteX2" fmla="*/ 97288 w 110481"/>
                <a:gd name="connsiteY2" fmla="*/ 17945 h 42318"/>
                <a:gd name="connsiteX3" fmla="*/ 31076 w 110481"/>
                <a:gd name="connsiteY3" fmla="*/ 42318 h 42318"/>
                <a:gd name="connsiteX4" fmla="*/ 1016 w 110481"/>
                <a:gd name="connsiteY4" fmla="*/ 38662 h 42318"/>
                <a:gd name="connsiteX5" fmla="*/ 2641 w 110481"/>
                <a:gd name="connsiteY5" fmla="*/ 35006 h 42318"/>
                <a:gd name="connsiteX6" fmla="*/ 30263 w 110481"/>
                <a:gd name="connsiteY6" fmla="*/ 36631 h 42318"/>
                <a:gd name="connsiteX7" fmla="*/ 91195 w 110481"/>
                <a:gd name="connsiteY7" fmla="*/ 15102 h 42318"/>
                <a:gd name="connsiteX8" fmla="*/ 106732 w 110481"/>
                <a:gd name="connsiteY8" fmla="*/ 3474 h 4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481" h="42318">
                  <a:moveTo>
                    <a:pt x="110481" y="0"/>
                  </a:moveTo>
                  <a:lnTo>
                    <a:pt x="110318" y="7093"/>
                  </a:lnTo>
                  <a:lnTo>
                    <a:pt x="97288" y="17945"/>
                  </a:lnTo>
                  <a:cubicBezTo>
                    <a:pt x="84696" y="25663"/>
                    <a:pt x="49355" y="41911"/>
                    <a:pt x="31076" y="42318"/>
                  </a:cubicBezTo>
                  <a:cubicBezTo>
                    <a:pt x="24982" y="42318"/>
                    <a:pt x="1829" y="41911"/>
                    <a:pt x="1016" y="38662"/>
                  </a:cubicBezTo>
                  <a:cubicBezTo>
                    <a:pt x="203" y="35412"/>
                    <a:pt x="-1421" y="36224"/>
                    <a:pt x="2641" y="35006"/>
                  </a:cubicBezTo>
                  <a:cubicBezTo>
                    <a:pt x="6703" y="33787"/>
                    <a:pt x="7515" y="37037"/>
                    <a:pt x="30263" y="36631"/>
                  </a:cubicBezTo>
                  <a:cubicBezTo>
                    <a:pt x="53011" y="36224"/>
                    <a:pt x="81446" y="20789"/>
                    <a:pt x="91195" y="15102"/>
                  </a:cubicBezTo>
                  <a:cubicBezTo>
                    <a:pt x="96476" y="12055"/>
                    <a:pt x="102264" y="7384"/>
                    <a:pt x="106732" y="3474"/>
                  </a:cubicBezTo>
                  <a:close/>
                </a:path>
              </a:pathLst>
            </a:custGeom>
            <a:solidFill>
              <a:srgbClr val="78736F"/>
            </a:solid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E44987D9-5DDE-4DF6-B615-F5AE07D0165E}"/>
                </a:ext>
              </a:extLst>
            </p:cNvPr>
            <p:cNvSpPr/>
            <p:nvPr/>
          </p:nvSpPr>
          <p:spPr>
            <a:xfrm>
              <a:off x="10040404" y="686522"/>
              <a:ext cx="104575" cy="30872"/>
            </a:xfrm>
            <a:custGeom>
              <a:avLst/>
              <a:gdLst>
                <a:gd name="connsiteX0" fmla="*/ 921 w 104575"/>
                <a:gd name="connsiteY0" fmla="*/ 0 h 30872"/>
                <a:gd name="connsiteX1" fmla="*/ 23263 w 104575"/>
                <a:gd name="connsiteY1" fmla="*/ 4062 h 30872"/>
                <a:gd name="connsiteX2" fmla="*/ 72415 w 104575"/>
                <a:gd name="connsiteY2" fmla="*/ 9749 h 30872"/>
                <a:gd name="connsiteX3" fmla="*/ 90085 w 104575"/>
                <a:gd name="connsiteY3" fmla="*/ 21580 h 30872"/>
                <a:gd name="connsiteX4" fmla="*/ 104265 w 104575"/>
                <a:gd name="connsiteY4" fmla="*/ 29473 h 30872"/>
                <a:gd name="connsiteX5" fmla="*/ 104575 w 104575"/>
                <a:gd name="connsiteY5" fmla="*/ 30051 h 30872"/>
                <a:gd name="connsiteX6" fmla="*/ 101053 w 104575"/>
                <a:gd name="connsiteY6" fmla="*/ 30009 h 30872"/>
                <a:gd name="connsiteX7" fmla="*/ 91913 w 104575"/>
                <a:gd name="connsiteY7" fmla="*/ 30872 h 30872"/>
                <a:gd name="connsiteX8" fmla="*/ 63479 w 104575"/>
                <a:gd name="connsiteY8" fmla="*/ 15030 h 30872"/>
                <a:gd name="connsiteX9" fmla="*/ 5796 w 104575"/>
                <a:gd name="connsiteY9" fmla="*/ 7311 h 30872"/>
                <a:gd name="connsiteX10" fmla="*/ 921 w 104575"/>
                <a:gd name="connsiteY10" fmla="*/ 0 h 3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575" h="30872">
                  <a:moveTo>
                    <a:pt x="921" y="0"/>
                  </a:moveTo>
                  <a:cubicBezTo>
                    <a:pt x="921" y="0"/>
                    <a:pt x="14326" y="3655"/>
                    <a:pt x="23263" y="4062"/>
                  </a:cubicBezTo>
                  <a:cubicBezTo>
                    <a:pt x="32200" y="4468"/>
                    <a:pt x="63072" y="6093"/>
                    <a:pt x="72415" y="9749"/>
                  </a:cubicBezTo>
                  <a:cubicBezTo>
                    <a:pt x="77087" y="11577"/>
                    <a:pt x="83789" y="16858"/>
                    <a:pt x="90085" y="21580"/>
                  </a:cubicBezTo>
                  <a:lnTo>
                    <a:pt x="104265" y="29473"/>
                  </a:lnTo>
                  <a:lnTo>
                    <a:pt x="104575" y="30051"/>
                  </a:lnTo>
                  <a:lnTo>
                    <a:pt x="101053" y="30009"/>
                  </a:lnTo>
                  <a:cubicBezTo>
                    <a:pt x="96889" y="30364"/>
                    <a:pt x="91913" y="30872"/>
                    <a:pt x="91913" y="30872"/>
                  </a:cubicBezTo>
                  <a:cubicBezTo>
                    <a:pt x="91913" y="30872"/>
                    <a:pt x="85008" y="17061"/>
                    <a:pt x="63479" y="15030"/>
                  </a:cubicBezTo>
                  <a:cubicBezTo>
                    <a:pt x="42355" y="12999"/>
                    <a:pt x="14733" y="9749"/>
                    <a:pt x="5796" y="7311"/>
                  </a:cubicBezTo>
                  <a:cubicBezTo>
                    <a:pt x="-3140" y="4468"/>
                    <a:pt x="921" y="0"/>
                    <a:pt x="921" y="0"/>
                  </a:cubicBezTo>
                  <a:close/>
                </a:path>
              </a:pathLst>
            </a:custGeom>
            <a:solidFill>
              <a:srgbClr val="8F8984"/>
            </a:solid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4A7D094F-5E82-40B6-8CB3-C17561F80DF2}"/>
                </a:ext>
              </a:extLst>
            </p:cNvPr>
            <p:cNvSpPr/>
            <p:nvPr/>
          </p:nvSpPr>
          <p:spPr>
            <a:xfrm>
              <a:off x="10043863" y="795037"/>
              <a:ext cx="104550" cy="27554"/>
            </a:xfrm>
            <a:custGeom>
              <a:avLst/>
              <a:gdLst>
                <a:gd name="connsiteX0" fmla="*/ 104550 w 104550"/>
                <a:gd name="connsiteY0" fmla="*/ 0 h 27554"/>
                <a:gd name="connsiteX1" fmla="*/ 101805 w 104550"/>
                <a:gd name="connsiteY1" fmla="*/ 15533 h 27554"/>
                <a:gd name="connsiteX2" fmla="*/ 82753 w 104550"/>
                <a:gd name="connsiteY2" fmla="*/ 27231 h 27554"/>
                <a:gd name="connsiteX3" fmla="*/ 40752 w 104550"/>
                <a:gd name="connsiteY3" fmla="*/ 27554 h 27554"/>
                <a:gd name="connsiteX4" fmla="*/ 36270 w 104550"/>
                <a:gd name="connsiteY4" fmla="*/ 26696 h 27554"/>
                <a:gd name="connsiteX5" fmla="*/ 31747 w 104550"/>
                <a:gd name="connsiteY5" fmla="*/ 25400 h 27554"/>
                <a:gd name="connsiteX6" fmla="*/ 1929 w 104550"/>
                <a:gd name="connsiteY6" fmla="*/ 13348 h 27554"/>
                <a:gd name="connsiteX7" fmla="*/ 68142 w 104550"/>
                <a:gd name="connsiteY7" fmla="*/ 17004 h 27554"/>
                <a:gd name="connsiteX8" fmla="*/ 95865 w 104550"/>
                <a:gd name="connsiteY8" fmla="*/ 8473 h 2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50" h="27554">
                  <a:moveTo>
                    <a:pt x="104550" y="0"/>
                  </a:moveTo>
                  <a:lnTo>
                    <a:pt x="101805" y="15533"/>
                  </a:lnTo>
                  <a:lnTo>
                    <a:pt x="82753" y="27231"/>
                  </a:lnTo>
                  <a:lnTo>
                    <a:pt x="40752" y="27554"/>
                  </a:lnTo>
                  <a:lnTo>
                    <a:pt x="36270" y="26696"/>
                  </a:lnTo>
                  <a:lnTo>
                    <a:pt x="31747" y="25400"/>
                  </a:lnTo>
                  <a:cubicBezTo>
                    <a:pt x="18380" y="21497"/>
                    <a:pt x="-7210" y="13652"/>
                    <a:pt x="1929" y="13348"/>
                  </a:cubicBezTo>
                  <a:cubicBezTo>
                    <a:pt x="16959" y="12536"/>
                    <a:pt x="44987" y="16598"/>
                    <a:pt x="68142" y="17004"/>
                  </a:cubicBezTo>
                  <a:cubicBezTo>
                    <a:pt x="79516" y="17207"/>
                    <a:pt x="88960" y="13144"/>
                    <a:pt x="95865" y="8473"/>
                  </a:cubicBezTo>
                  <a:close/>
                </a:path>
              </a:pathLst>
            </a:custGeom>
            <a:solidFill>
              <a:srgbClr val="8F8984"/>
            </a:solidFill>
            <a:ln w="9525" cap="flat">
              <a:noFill/>
              <a:prstDash val="solid"/>
              <a:miter/>
            </a:ln>
          </p:spPr>
          <p:txBody>
            <a:bodyPr rtlCol="0" anchor="ctr"/>
            <a:lstStyle/>
            <a:p>
              <a:endParaRPr lang="en-US"/>
            </a:p>
          </p:txBody>
        </p:sp>
      </p:grpSp>
      <p:grpSp>
        <p:nvGrpSpPr>
          <p:cNvPr id="194" name="Group 193">
            <a:extLst>
              <a:ext uri="{FF2B5EF4-FFF2-40B4-BE49-F238E27FC236}">
                <a16:creationId xmlns:a16="http://schemas.microsoft.com/office/drawing/2014/main" id="{ACA39627-43E0-424E-B2C2-889B6FB1DE30}"/>
              </a:ext>
            </a:extLst>
          </p:cNvPr>
          <p:cNvGrpSpPr/>
          <p:nvPr/>
        </p:nvGrpSpPr>
        <p:grpSpPr>
          <a:xfrm>
            <a:off x="3381411" y="4173822"/>
            <a:ext cx="349894" cy="107238"/>
            <a:chOff x="7500088" y="4358782"/>
            <a:chExt cx="539047" cy="165211"/>
          </a:xfrm>
        </p:grpSpPr>
        <p:sp>
          <p:nvSpPr>
            <p:cNvPr id="245" name="Oval 244">
              <a:extLst>
                <a:ext uri="{FF2B5EF4-FFF2-40B4-BE49-F238E27FC236}">
                  <a16:creationId xmlns:a16="http://schemas.microsoft.com/office/drawing/2014/main" id="{280453C9-71D3-487A-BC3A-1A223F7021B0}"/>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246" name="Freeform: Shape 245">
              <a:extLst>
                <a:ext uri="{FF2B5EF4-FFF2-40B4-BE49-F238E27FC236}">
                  <a16:creationId xmlns:a16="http://schemas.microsoft.com/office/drawing/2014/main" id="{5C25BF35-5F2C-447A-8DE4-F77427519156}"/>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247" name="Freeform: Shape 246">
              <a:extLst>
                <a:ext uri="{FF2B5EF4-FFF2-40B4-BE49-F238E27FC236}">
                  <a16:creationId xmlns:a16="http://schemas.microsoft.com/office/drawing/2014/main" id="{85BC8F1A-6795-4967-A190-9300EEC5C746}"/>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sp>
        <p:nvSpPr>
          <p:cNvPr id="131" name="Freeform 33">
            <a:extLst>
              <a:ext uri="{FF2B5EF4-FFF2-40B4-BE49-F238E27FC236}">
                <a16:creationId xmlns:a16="http://schemas.microsoft.com/office/drawing/2014/main" id="{283393E1-CA67-44F3-AF8B-4467222B4A4F}"/>
              </a:ext>
            </a:extLst>
          </p:cNvPr>
          <p:cNvSpPr/>
          <p:nvPr/>
        </p:nvSpPr>
        <p:spPr>
          <a:xfrm>
            <a:off x="1159073" y="4523360"/>
            <a:ext cx="5823927" cy="362892"/>
          </a:xfrm>
          <a:custGeom>
            <a:avLst/>
            <a:gdLst>
              <a:gd name="connsiteX0" fmla="*/ 0 w 1589127"/>
              <a:gd name="connsiteY0" fmla="*/ 0 h 2529444"/>
              <a:gd name="connsiteX1" fmla="*/ 1353787 w 1589127"/>
              <a:gd name="connsiteY1" fmla="*/ 2006930 h 2529444"/>
              <a:gd name="connsiteX2" fmla="*/ 1579418 w 1589127"/>
              <a:gd name="connsiteY2" fmla="*/ 2529444 h 2529444"/>
              <a:gd name="connsiteX0" fmla="*/ 0 w 1581712"/>
              <a:gd name="connsiteY0" fmla="*/ 0 h 2529444"/>
              <a:gd name="connsiteX1" fmla="*/ 1239703 w 1581712"/>
              <a:gd name="connsiteY1" fmla="*/ 1953345 h 2529444"/>
              <a:gd name="connsiteX2" fmla="*/ 1579418 w 1581712"/>
              <a:gd name="connsiteY2" fmla="*/ 2529444 h 2529444"/>
              <a:gd name="connsiteX0" fmla="*/ 0 w 1579418"/>
              <a:gd name="connsiteY0" fmla="*/ 0 h 2529444"/>
              <a:gd name="connsiteX1" fmla="*/ 1579418 w 1579418"/>
              <a:gd name="connsiteY1" fmla="*/ 2529444 h 2529444"/>
              <a:gd name="connsiteX0" fmla="*/ 0 w 1667574"/>
              <a:gd name="connsiteY0" fmla="*/ 0 h 2230406"/>
              <a:gd name="connsiteX1" fmla="*/ 1667574 w 1667574"/>
              <a:gd name="connsiteY1" fmla="*/ 2230406 h 2230406"/>
              <a:gd name="connsiteX0" fmla="*/ 0 w 1299394"/>
              <a:gd name="connsiteY0" fmla="*/ 0 h 2335847"/>
              <a:gd name="connsiteX1" fmla="*/ 1299394 w 1299394"/>
              <a:gd name="connsiteY1" fmla="*/ 2335847 h 2335847"/>
              <a:gd name="connsiteX0" fmla="*/ 0 w 1112712"/>
              <a:gd name="connsiteY0" fmla="*/ 0 h 2513887"/>
              <a:gd name="connsiteX1" fmla="*/ 1112712 w 1112712"/>
              <a:gd name="connsiteY1" fmla="*/ 2513887 h 2513887"/>
              <a:gd name="connsiteX0" fmla="*/ 0 w 1190497"/>
              <a:gd name="connsiteY0" fmla="*/ 0 h 2292634"/>
              <a:gd name="connsiteX1" fmla="*/ 1190497 w 1190497"/>
              <a:gd name="connsiteY1" fmla="*/ 2292634 h 2292634"/>
              <a:gd name="connsiteX0" fmla="*/ 0 w 1228525"/>
              <a:gd name="connsiteY0" fmla="*/ 0 h 2244235"/>
              <a:gd name="connsiteX1" fmla="*/ 1228525 w 1228525"/>
              <a:gd name="connsiteY1" fmla="*/ 2244235 h 2244235"/>
              <a:gd name="connsiteX0" fmla="*/ 0 w 1228525"/>
              <a:gd name="connsiteY0" fmla="*/ 0 h 2244235"/>
              <a:gd name="connsiteX1" fmla="*/ 1164500 w 1228525"/>
              <a:gd name="connsiteY1" fmla="*/ 1899380 h 2244235"/>
              <a:gd name="connsiteX2" fmla="*/ 1228525 w 1228525"/>
              <a:gd name="connsiteY2" fmla="*/ 2244235 h 2244235"/>
              <a:gd name="connsiteX0" fmla="*/ 0 w 1228525"/>
              <a:gd name="connsiteY0" fmla="*/ 0 h 2244235"/>
              <a:gd name="connsiteX1" fmla="*/ 1164500 w 1228525"/>
              <a:gd name="connsiteY1" fmla="*/ 1899380 h 2244235"/>
              <a:gd name="connsiteX2" fmla="*/ 1228525 w 1228525"/>
              <a:gd name="connsiteY2" fmla="*/ 2244235 h 2244235"/>
              <a:gd name="connsiteX0" fmla="*/ 0 w 1164500"/>
              <a:gd name="connsiteY0" fmla="*/ 0 h 1899380"/>
              <a:gd name="connsiteX1" fmla="*/ 1164500 w 1164500"/>
              <a:gd name="connsiteY1" fmla="*/ 1899380 h 1899380"/>
              <a:gd name="connsiteX0" fmla="*/ 0 w 1164500"/>
              <a:gd name="connsiteY0" fmla="*/ 0 h 1899380"/>
              <a:gd name="connsiteX1" fmla="*/ 1164500 w 1164500"/>
              <a:gd name="connsiteY1" fmla="*/ 1899380 h 1899380"/>
              <a:gd name="connsiteX0" fmla="*/ 0 w 1164500"/>
              <a:gd name="connsiteY0" fmla="*/ 0 h 1899380"/>
              <a:gd name="connsiteX1" fmla="*/ 1164500 w 1164500"/>
              <a:gd name="connsiteY1" fmla="*/ 1899380 h 1899380"/>
              <a:gd name="connsiteX0" fmla="*/ 0 w 1645106"/>
              <a:gd name="connsiteY0" fmla="*/ 0 h 2248912"/>
              <a:gd name="connsiteX1" fmla="*/ 1645106 w 1645106"/>
              <a:gd name="connsiteY1" fmla="*/ 2248912 h 2248912"/>
              <a:gd name="connsiteX0" fmla="*/ 6073 w 1651179"/>
              <a:gd name="connsiteY0" fmla="*/ 0 h 2248912"/>
              <a:gd name="connsiteX1" fmla="*/ 1651179 w 1651179"/>
              <a:gd name="connsiteY1" fmla="*/ 2248912 h 2248912"/>
              <a:gd name="connsiteX0" fmla="*/ 26998 w 1672104"/>
              <a:gd name="connsiteY0" fmla="*/ 0 h 2248912"/>
              <a:gd name="connsiteX1" fmla="*/ 1672104 w 1672104"/>
              <a:gd name="connsiteY1" fmla="*/ 2248912 h 2248912"/>
              <a:gd name="connsiteX0" fmla="*/ 0 w 1645106"/>
              <a:gd name="connsiteY0" fmla="*/ 0 h 2248912"/>
              <a:gd name="connsiteX1" fmla="*/ 1645106 w 1645106"/>
              <a:gd name="connsiteY1" fmla="*/ 2248912 h 2248912"/>
              <a:gd name="connsiteX0" fmla="*/ 0 w 1541739"/>
              <a:gd name="connsiteY0" fmla="*/ 0 h 2296620"/>
              <a:gd name="connsiteX1" fmla="*/ 1541739 w 1541739"/>
              <a:gd name="connsiteY1" fmla="*/ 2296620 h 2296620"/>
              <a:gd name="connsiteX0" fmla="*/ 0 w 1529039"/>
              <a:gd name="connsiteY0" fmla="*/ 0 h 2250582"/>
              <a:gd name="connsiteX1" fmla="*/ 1529039 w 1529039"/>
              <a:gd name="connsiteY1" fmla="*/ 2250582 h 2250582"/>
              <a:gd name="connsiteX0" fmla="*/ 0 w 1544914"/>
              <a:gd name="connsiteY0" fmla="*/ 0 h 2277570"/>
              <a:gd name="connsiteX1" fmla="*/ 1544914 w 1544914"/>
              <a:gd name="connsiteY1" fmla="*/ 2277570 h 2277570"/>
              <a:gd name="connsiteX0" fmla="*/ 0 w 1541739"/>
              <a:gd name="connsiteY0" fmla="*/ 0 h 2280745"/>
              <a:gd name="connsiteX1" fmla="*/ 1541739 w 1541739"/>
              <a:gd name="connsiteY1" fmla="*/ 2280745 h 2280745"/>
              <a:gd name="connsiteX0" fmla="*/ 0 w 1540151"/>
              <a:gd name="connsiteY0" fmla="*/ 0 h 2283920"/>
              <a:gd name="connsiteX1" fmla="*/ 1540151 w 1540151"/>
              <a:gd name="connsiteY1" fmla="*/ 2283920 h 2283920"/>
              <a:gd name="connsiteX0" fmla="*/ 0 w 1538564"/>
              <a:gd name="connsiteY0" fmla="*/ 0 h 2283920"/>
              <a:gd name="connsiteX1" fmla="*/ 1538564 w 1538564"/>
              <a:gd name="connsiteY1" fmla="*/ 2283920 h 2283920"/>
              <a:gd name="connsiteX0" fmla="*/ 0 w 1538564"/>
              <a:gd name="connsiteY0" fmla="*/ 0 h 2283920"/>
              <a:gd name="connsiteX1" fmla="*/ 1538564 w 1538564"/>
              <a:gd name="connsiteY1" fmla="*/ 2283920 h 2283920"/>
              <a:gd name="connsiteX0" fmla="*/ 0 w 1550041"/>
              <a:gd name="connsiteY0" fmla="*/ 0 h 2307487"/>
              <a:gd name="connsiteX1" fmla="*/ 1550041 w 1550041"/>
              <a:gd name="connsiteY1" fmla="*/ 2307487 h 2307487"/>
              <a:gd name="connsiteX0" fmla="*/ 0 w 1550041"/>
              <a:gd name="connsiteY0" fmla="*/ 0 h 2307487"/>
              <a:gd name="connsiteX1" fmla="*/ 179057 w 1550041"/>
              <a:gd name="connsiteY1" fmla="*/ 330943 h 2307487"/>
              <a:gd name="connsiteX2" fmla="*/ 1550041 w 1550041"/>
              <a:gd name="connsiteY2" fmla="*/ 2307487 h 2307487"/>
              <a:gd name="connsiteX0" fmla="*/ 11939 w 1382923"/>
              <a:gd name="connsiteY0" fmla="*/ 11035 h 1987579"/>
              <a:gd name="connsiteX1" fmla="*/ 1382923 w 1382923"/>
              <a:gd name="connsiteY1" fmla="*/ 1987579 h 1987579"/>
              <a:gd name="connsiteX0" fmla="*/ 11134 w 1499195"/>
              <a:gd name="connsiteY0" fmla="*/ 9675 h 2174740"/>
              <a:gd name="connsiteX1" fmla="*/ 1499195 w 1499195"/>
              <a:gd name="connsiteY1" fmla="*/ 2174740 h 2174740"/>
              <a:gd name="connsiteX0" fmla="*/ 0 w 1488061"/>
              <a:gd name="connsiteY0" fmla="*/ 0 h 2165065"/>
              <a:gd name="connsiteX1" fmla="*/ 1488061 w 1488061"/>
              <a:gd name="connsiteY1" fmla="*/ 2165065 h 2165065"/>
              <a:gd name="connsiteX0" fmla="*/ 0 w 1538566"/>
              <a:gd name="connsiteY0" fmla="*/ 0 h 2271106"/>
              <a:gd name="connsiteX1" fmla="*/ 1538566 w 1538566"/>
              <a:gd name="connsiteY1" fmla="*/ 2271106 h 2271106"/>
              <a:gd name="connsiteX0" fmla="*/ 0 w 1538566"/>
              <a:gd name="connsiteY0" fmla="*/ 0 h 2271106"/>
              <a:gd name="connsiteX1" fmla="*/ 1538566 w 1538566"/>
              <a:gd name="connsiteY1" fmla="*/ 2271106 h 2271106"/>
              <a:gd name="connsiteX0" fmla="*/ 0 w 1538566"/>
              <a:gd name="connsiteY0" fmla="*/ 0 h 2271106"/>
              <a:gd name="connsiteX1" fmla="*/ 1538566 w 1538566"/>
              <a:gd name="connsiteY1" fmla="*/ 2271106 h 2271106"/>
              <a:gd name="connsiteX0" fmla="*/ 0 w 1538566"/>
              <a:gd name="connsiteY0" fmla="*/ 0 h 2271106"/>
              <a:gd name="connsiteX1" fmla="*/ 1538566 w 1538566"/>
              <a:gd name="connsiteY1" fmla="*/ 2271106 h 2271106"/>
              <a:gd name="connsiteX0" fmla="*/ 0 w 1622237"/>
              <a:gd name="connsiteY0" fmla="*/ 0 h 647911"/>
              <a:gd name="connsiteX1" fmla="*/ 1622237 w 1622237"/>
              <a:gd name="connsiteY1" fmla="*/ 647911 h 647911"/>
              <a:gd name="connsiteX0" fmla="*/ 0 w 1631099"/>
              <a:gd name="connsiteY0" fmla="*/ 0 h 612578"/>
              <a:gd name="connsiteX1" fmla="*/ 1631099 w 1631099"/>
              <a:gd name="connsiteY1" fmla="*/ 572266 h 612578"/>
              <a:gd name="connsiteX0" fmla="*/ 0 w 1631099"/>
              <a:gd name="connsiteY0" fmla="*/ 0 h 870954"/>
              <a:gd name="connsiteX1" fmla="*/ 1631099 w 1631099"/>
              <a:gd name="connsiteY1" fmla="*/ 572266 h 870954"/>
              <a:gd name="connsiteX0" fmla="*/ 0 w 1631099"/>
              <a:gd name="connsiteY0" fmla="*/ 0 h 845654"/>
              <a:gd name="connsiteX1" fmla="*/ 1631099 w 1631099"/>
              <a:gd name="connsiteY1" fmla="*/ 572266 h 845654"/>
              <a:gd name="connsiteX0" fmla="*/ 0 w 1631099"/>
              <a:gd name="connsiteY0" fmla="*/ 0 h 836372"/>
              <a:gd name="connsiteX1" fmla="*/ 1631099 w 1631099"/>
              <a:gd name="connsiteY1" fmla="*/ 572266 h 836372"/>
              <a:gd name="connsiteX0" fmla="*/ 0 w 1622237"/>
              <a:gd name="connsiteY0" fmla="*/ 0 h 864404"/>
              <a:gd name="connsiteX1" fmla="*/ 1622237 w 1622237"/>
              <a:gd name="connsiteY1" fmla="*/ 638453 h 864404"/>
              <a:gd name="connsiteX0" fmla="*/ 0 w 1622237"/>
              <a:gd name="connsiteY0" fmla="*/ 0 h 1057041"/>
              <a:gd name="connsiteX1" fmla="*/ 1622237 w 1622237"/>
              <a:gd name="connsiteY1" fmla="*/ 638453 h 1057041"/>
              <a:gd name="connsiteX0" fmla="*/ 0 w 1639623"/>
              <a:gd name="connsiteY0" fmla="*/ 0 h 1075021"/>
              <a:gd name="connsiteX1" fmla="*/ 1639623 w 1639623"/>
              <a:gd name="connsiteY1" fmla="*/ 684832 h 1075021"/>
              <a:gd name="connsiteX0" fmla="*/ 0 w 1639623"/>
              <a:gd name="connsiteY0" fmla="*/ 0 h 997778"/>
              <a:gd name="connsiteX1" fmla="*/ 1639623 w 1639623"/>
              <a:gd name="connsiteY1" fmla="*/ 684832 h 997778"/>
              <a:gd name="connsiteX0" fmla="*/ 0 w 1639623"/>
              <a:gd name="connsiteY0" fmla="*/ 0 h 997781"/>
              <a:gd name="connsiteX1" fmla="*/ 1639623 w 1639623"/>
              <a:gd name="connsiteY1" fmla="*/ 684832 h 997781"/>
              <a:gd name="connsiteX0" fmla="*/ 0 w 1742193"/>
              <a:gd name="connsiteY0" fmla="*/ 480655 h 1151403"/>
              <a:gd name="connsiteX1" fmla="*/ 1742193 w 1742193"/>
              <a:gd name="connsiteY1" fmla="*/ 802 h 1151403"/>
              <a:gd name="connsiteX0" fmla="*/ 0 w 1744075"/>
              <a:gd name="connsiteY0" fmla="*/ 490691 h 1159538"/>
              <a:gd name="connsiteX1" fmla="*/ 1744075 w 1744075"/>
              <a:gd name="connsiteY1" fmla="*/ 798 h 1159538"/>
            </a:gdLst>
            <a:ahLst/>
            <a:cxnLst>
              <a:cxn ang="0">
                <a:pos x="connsiteX0" y="connsiteY0"/>
              </a:cxn>
              <a:cxn ang="0">
                <a:pos x="connsiteX1" y="connsiteY1"/>
              </a:cxn>
            </a:cxnLst>
            <a:rect l="l" t="t" r="r" b="b"/>
            <a:pathLst>
              <a:path w="1744075" h="1159538">
                <a:moveTo>
                  <a:pt x="0" y="490691"/>
                </a:moveTo>
                <a:cubicBezTo>
                  <a:pt x="858620" y="2261195"/>
                  <a:pt x="1011522" y="-49070"/>
                  <a:pt x="1744075" y="798"/>
                </a:cubicBezTo>
              </a:path>
            </a:pathLst>
          </a:custGeom>
          <a:noFill/>
          <a:ln w="38100">
            <a:solidFill>
              <a:srgbClr val="2B8CB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itle 3">
            <a:extLst>
              <a:ext uri="{FF2B5EF4-FFF2-40B4-BE49-F238E27FC236}">
                <a16:creationId xmlns:a16="http://schemas.microsoft.com/office/drawing/2014/main" id="{7F7D08B2-8075-493B-99DB-87C30886E85E}"/>
              </a:ext>
            </a:extLst>
          </p:cNvPr>
          <p:cNvSpPr>
            <a:spLocks noGrp="1"/>
          </p:cNvSpPr>
          <p:nvPr>
            <p:ph type="title"/>
          </p:nvPr>
        </p:nvSpPr>
        <p:spPr/>
        <p:txBody>
          <a:bodyPr/>
          <a:lstStyle/>
          <a:p>
            <a:r>
              <a:rPr lang="en-CA" dirty="0"/>
              <a:t>HMM: Covariates on state transition</a:t>
            </a:r>
            <a:endParaRPr lang="en-US" dirty="0"/>
          </a:p>
        </p:txBody>
      </p:sp>
      <p:sp>
        <p:nvSpPr>
          <p:cNvPr id="133" name="Slide Number Placeholder 2">
            <a:extLst>
              <a:ext uri="{FF2B5EF4-FFF2-40B4-BE49-F238E27FC236}">
                <a16:creationId xmlns:a16="http://schemas.microsoft.com/office/drawing/2014/main" id="{9CC2A0E1-01A3-4A54-B157-73B3CA96DCD4}"/>
              </a:ext>
            </a:extLst>
          </p:cNvPr>
          <p:cNvSpPr>
            <a:spLocks noGrp="1"/>
          </p:cNvSpPr>
          <p:nvPr>
            <p:ph type="sldNum" sz="quarter" idx="12"/>
          </p:nvPr>
        </p:nvSpPr>
        <p:spPr/>
        <p:txBody>
          <a:bodyPr/>
          <a:lstStyle/>
          <a:p>
            <a:fld id="{E50A8D5F-7A10-4D19-B2BD-04FE5CA3B31F}" type="slidenum">
              <a:rPr lang="en-US" smtClean="0"/>
              <a:pPr/>
              <a:t>37</a:t>
            </a:fld>
            <a:endParaRPr lang="en-US" dirty="0"/>
          </a:p>
        </p:txBody>
      </p:sp>
      <p:grpSp>
        <p:nvGrpSpPr>
          <p:cNvPr id="125" name="Group 124">
            <a:extLst>
              <a:ext uri="{FF2B5EF4-FFF2-40B4-BE49-F238E27FC236}">
                <a16:creationId xmlns:a16="http://schemas.microsoft.com/office/drawing/2014/main" id="{4861995F-D94A-4887-B9BE-63E74BC7830C}"/>
              </a:ext>
            </a:extLst>
          </p:cNvPr>
          <p:cNvGrpSpPr/>
          <p:nvPr/>
        </p:nvGrpSpPr>
        <p:grpSpPr>
          <a:xfrm rot="16200000">
            <a:off x="5702088" y="4141154"/>
            <a:ext cx="2565141" cy="765873"/>
            <a:chOff x="3142821" y="4446819"/>
            <a:chExt cx="2796198" cy="834860"/>
          </a:xfrm>
          <a:effectLst>
            <a:outerShdw blurRad="50800" dist="38100" dir="5400000" algn="t" rotWithShape="0">
              <a:prstClr val="black">
                <a:alpha val="40000"/>
              </a:prstClr>
            </a:outerShdw>
          </a:effectLst>
        </p:grpSpPr>
        <p:sp>
          <p:nvSpPr>
            <p:cNvPr id="126" name="Right Brace 125">
              <a:extLst>
                <a:ext uri="{FF2B5EF4-FFF2-40B4-BE49-F238E27FC236}">
                  <a16:creationId xmlns:a16="http://schemas.microsoft.com/office/drawing/2014/main" id="{7BC4E84D-1C03-4409-87EE-818826161C61}"/>
                </a:ext>
              </a:extLst>
            </p:cNvPr>
            <p:cNvSpPr/>
            <p:nvPr/>
          </p:nvSpPr>
          <p:spPr>
            <a:xfrm rot="5400000" flipH="1">
              <a:off x="4412791" y="3755451"/>
              <a:ext cx="258896" cy="2793560"/>
            </a:xfrm>
            <a:prstGeom prst="rightBrace">
              <a:avLst>
                <a:gd name="adj1" fmla="val 118512"/>
                <a:gd name="adj2" fmla="val 50000"/>
              </a:avLst>
            </a:prstGeom>
            <a:ln w="38100">
              <a:solidFill>
                <a:srgbClr val="2B8CBE"/>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27" name="Right Brace 126">
              <a:extLst>
                <a:ext uri="{FF2B5EF4-FFF2-40B4-BE49-F238E27FC236}">
                  <a16:creationId xmlns:a16="http://schemas.microsoft.com/office/drawing/2014/main" id="{FD825763-D77C-417C-B639-9C022D81A284}"/>
                </a:ext>
              </a:extLst>
            </p:cNvPr>
            <p:cNvSpPr/>
            <p:nvPr/>
          </p:nvSpPr>
          <p:spPr>
            <a:xfrm rot="16200000" flipH="1">
              <a:off x="4410153" y="3179487"/>
              <a:ext cx="258896" cy="2793560"/>
            </a:xfrm>
            <a:prstGeom prst="rightBrace">
              <a:avLst>
                <a:gd name="adj1" fmla="val 118512"/>
                <a:gd name="adj2" fmla="val 50000"/>
              </a:avLst>
            </a:prstGeom>
            <a:ln w="38100">
              <a:solidFill>
                <a:srgbClr val="2B8CBE">
                  <a:alpha val="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
        <p:nvSpPr>
          <p:cNvPr id="132" name="Freeform 153">
            <a:extLst>
              <a:ext uri="{FF2B5EF4-FFF2-40B4-BE49-F238E27FC236}">
                <a16:creationId xmlns:a16="http://schemas.microsoft.com/office/drawing/2014/main" id="{AABA4F52-8F1A-4063-8DDA-E66D49980C96}"/>
              </a:ext>
            </a:extLst>
          </p:cNvPr>
          <p:cNvSpPr/>
          <p:nvPr/>
        </p:nvSpPr>
        <p:spPr>
          <a:xfrm>
            <a:off x="3178381" y="4139786"/>
            <a:ext cx="3824356" cy="380403"/>
          </a:xfrm>
          <a:custGeom>
            <a:avLst/>
            <a:gdLst>
              <a:gd name="connsiteX0" fmla="*/ 0 w 1589127"/>
              <a:gd name="connsiteY0" fmla="*/ 0 h 2529444"/>
              <a:gd name="connsiteX1" fmla="*/ 1353787 w 1589127"/>
              <a:gd name="connsiteY1" fmla="*/ 2006930 h 2529444"/>
              <a:gd name="connsiteX2" fmla="*/ 1579418 w 1589127"/>
              <a:gd name="connsiteY2" fmla="*/ 2529444 h 2529444"/>
              <a:gd name="connsiteX0" fmla="*/ 0 w 1581712"/>
              <a:gd name="connsiteY0" fmla="*/ 0 h 2529444"/>
              <a:gd name="connsiteX1" fmla="*/ 1239703 w 1581712"/>
              <a:gd name="connsiteY1" fmla="*/ 1953345 h 2529444"/>
              <a:gd name="connsiteX2" fmla="*/ 1579418 w 1581712"/>
              <a:gd name="connsiteY2" fmla="*/ 2529444 h 2529444"/>
              <a:gd name="connsiteX0" fmla="*/ 0 w 1579418"/>
              <a:gd name="connsiteY0" fmla="*/ 0 h 2529444"/>
              <a:gd name="connsiteX1" fmla="*/ 1579418 w 1579418"/>
              <a:gd name="connsiteY1" fmla="*/ 2529444 h 2529444"/>
              <a:gd name="connsiteX0" fmla="*/ 0 w 1667574"/>
              <a:gd name="connsiteY0" fmla="*/ 0 h 2230406"/>
              <a:gd name="connsiteX1" fmla="*/ 1667574 w 1667574"/>
              <a:gd name="connsiteY1" fmla="*/ 2230406 h 2230406"/>
              <a:gd name="connsiteX0" fmla="*/ 0 w 1299394"/>
              <a:gd name="connsiteY0" fmla="*/ 0 h 2335847"/>
              <a:gd name="connsiteX1" fmla="*/ 1299394 w 1299394"/>
              <a:gd name="connsiteY1" fmla="*/ 2335847 h 2335847"/>
              <a:gd name="connsiteX0" fmla="*/ 0 w 1112712"/>
              <a:gd name="connsiteY0" fmla="*/ 0 h 2513887"/>
              <a:gd name="connsiteX1" fmla="*/ 1112712 w 1112712"/>
              <a:gd name="connsiteY1" fmla="*/ 2513887 h 2513887"/>
              <a:gd name="connsiteX0" fmla="*/ 0 w 1190497"/>
              <a:gd name="connsiteY0" fmla="*/ 0 h 2292634"/>
              <a:gd name="connsiteX1" fmla="*/ 1190497 w 1190497"/>
              <a:gd name="connsiteY1" fmla="*/ 2292634 h 2292634"/>
              <a:gd name="connsiteX0" fmla="*/ 0 w 1228525"/>
              <a:gd name="connsiteY0" fmla="*/ 0 h 2244235"/>
              <a:gd name="connsiteX1" fmla="*/ 1228525 w 1228525"/>
              <a:gd name="connsiteY1" fmla="*/ 2244235 h 2244235"/>
              <a:gd name="connsiteX0" fmla="*/ 0 w 1228525"/>
              <a:gd name="connsiteY0" fmla="*/ 0 h 2244235"/>
              <a:gd name="connsiteX1" fmla="*/ 1164500 w 1228525"/>
              <a:gd name="connsiteY1" fmla="*/ 1899380 h 2244235"/>
              <a:gd name="connsiteX2" fmla="*/ 1228525 w 1228525"/>
              <a:gd name="connsiteY2" fmla="*/ 2244235 h 2244235"/>
              <a:gd name="connsiteX0" fmla="*/ 0 w 1228525"/>
              <a:gd name="connsiteY0" fmla="*/ 0 h 2244235"/>
              <a:gd name="connsiteX1" fmla="*/ 1164500 w 1228525"/>
              <a:gd name="connsiteY1" fmla="*/ 1899380 h 2244235"/>
              <a:gd name="connsiteX2" fmla="*/ 1228525 w 1228525"/>
              <a:gd name="connsiteY2" fmla="*/ 2244235 h 2244235"/>
              <a:gd name="connsiteX0" fmla="*/ 0 w 1164500"/>
              <a:gd name="connsiteY0" fmla="*/ 0 h 1899380"/>
              <a:gd name="connsiteX1" fmla="*/ 1164500 w 1164500"/>
              <a:gd name="connsiteY1" fmla="*/ 1899380 h 1899380"/>
              <a:gd name="connsiteX0" fmla="*/ 0 w 1164500"/>
              <a:gd name="connsiteY0" fmla="*/ 0 h 1899380"/>
              <a:gd name="connsiteX1" fmla="*/ 1164500 w 1164500"/>
              <a:gd name="connsiteY1" fmla="*/ 1899380 h 1899380"/>
              <a:gd name="connsiteX0" fmla="*/ 0 w 1164500"/>
              <a:gd name="connsiteY0" fmla="*/ 0 h 1899380"/>
              <a:gd name="connsiteX1" fmla="*/ 1164500 w 1164500"/>
              <a:gd name="connsiteY1" fmla="*/ 1899380 h 1899380"/>
              <a:gd name="connsiteX0" fmla="*/ 0 w 1645106"/>
              <a:gd name="connsiteY0" fmla="*/ 0 h 2248912"/>
              <a:gd name="connsiteX1" fmla="*/ 1645106 w 1645106"/>
              <a:gd name="connsiteY1" fmla="*/ 2248912 h 2248912"/>
              <a:gd name="connsiteX0" fmla="*/ 6073 w 1651179"/>
              <a:gd name="connsiteY0" fmla="*/ 0 h 2248912"/>
              <a:gd name="connsiteX1" fmla="*/ 1651179 w 1651179"/>
              <a:gd name="connsiteY1" fmla="*/ 2248912 h 2248912"/>
              <a:gd name="connsiteX0" fmla="*/ 26998 w 1672104"/>
              <a:gd name="connsiteY0" fmla="*/ 0 h 2248912"/>
              <a:gd name="connsiteX1" fmla="*/ 1672104 w 1672104"/>
              <a:gd name="connsiteY1" fmla="*/ 2248912 h 2248912"/>
              <a:gd name="connsiteX0" fmla="*/ 0 w 1645106"/>
              <a:gd name="connsiteY0" fmla="*/ 0 h 2248912"/>
              <a:gd name="connsiteX1" fmla="*/ 1645106 w 1645106"/>
              <a:gd name="connsiteY1" fmla="*/ 2248912 h 2248912"/>
              <a:gd name="connsiteX0" fmla="*/ 0 w 1541739"/>
              <a:gd name="connsiteY0" fmla="*/ 0 h 2296620"/>
              <a:gd name="connsiteX1" fmla="*/ 1541739 w 1541739"/>
              <a:gd name="connsiteY1" fmla="*/ 2296620 h 2296620"/>
              <a:gd name="connsiteX0" fmla="*/ 1535416 w 1535418"/>
              <a:gd name="connsiteY0" fmla="*/ 0 h 1922909"/>
              <a:gd name="connsiteX1" fmla="*/ 0 w 1535418"/>
              <a:gd name="connsiteY1" fmla="*/ 1922909 h 1922909"/>
              <a:gd name="connsiteX0" fmla="*/ 40571 w 40671"/>
              <a:gd name="connsiteY0" fmla="*/ 0 h 1875201"/>
              <a:gd name="connsiteX1" fmla="*/ 0 w 40671"/>
              <a:gd name="connsiteY1" fmla="*/ 1875201 h 1875201"/>
              <a:gd name="connsiteX0" fmla="*/ 40571 w 40671"/>
              <a:gd name="connsiteY0" fmla="*/ 0 h 1890246"/>
              <a:gd name="connsiteX1" fmla="*/ 0 w 40671"/>
              <a:gd name="connsiteY1" fmla="*/ 1890246 h 1890246"/>
              <a:gd name="connsiteX0" fmla="*/ 40571 w 40671"/>
              <a:gd name="connsiteY0" fmla="*/ 0 h 1883560"/>
              <a:gd name="connsiteX1" fmla="*/ 0 w 40671"/>
              <a:gd name="connsiteY1" fmla="*/ 1883560 h 1883560"/>
              <a:gd name="connsiteX0" fmla="*/ 13583 w 13844"/>
              <a:gd name="connsiteY0" fmla="*/ 0 h 1888323"/>
              <a:gd name="connsiteX1" fmla="*/ 0 w 13844"/>
              <a:gd name="connsiteY1" fmla="*/ 1888323 h 1888323"/>
              <a:gd name="connsiteX0" fmla="*/ 38983 w 39087"/>
              <a:gd name="connsiteY0" fmla="*/ 0 h 1874036"/>
              <a:gd name="connsiteX1" fmla="*/ 0 w 39087"/>
              <a:gd name="connsiteY1" fmla="*/ 1874036 h 1874036"/>
              <a:gd name="connsiteX0" fmla="*/ 38983 w 39087"/>
              <a:gd name="connsiteY0" fmla="*/ 0 h 1877211"/>
              <a:gd name="connsiteX1" fmla="*/ 0 w 39087"/>
              <a:gd name="connsiteY1" fmla="*/ 1877211 h 1877211"/>
              <a:gd name="connsiteX0" fmla="*/ 40571 w 40671"/>
              <a:gd name="connsiteY0" fmla="*/ 0 h 1877211"/>
              <a:gd name="connsiteX1" fmla="*/ 0 w 40671"/>
              <a:gd name="connsiteY1" fmla="*/ 1877211 h 1877211"/>
              <a:gd name="connsiteX0" fmla="*/ 38983 w 39087"/>
              <a:gd name="connsiteY0" fmla="*/ 0 h 1877211"/>
              <a:gd name="connsiteX1" fmla="*/ 0 w 39087"/>
              <a:gd name="connsiteY1" fmla="*/ 1877211 h 1877211"/>
              <a:gd name="connsiteX0" fmla="*/ 40369 w 40452"/>
              <a:gd name="connsiteY0" fmla="*/ 0 h 1877211"/>
              <a:gd name="connsiteX1" fmla="*/ 1386 w 40452"/>
              <a:gd name="connsiteY1" fmla="*/ 1877211 h 1877211"/>
              <a:gd name="connsiteX0" fmla="*/ 40027 w 40112"/>
              <a:gd name="connsiteY0" fmla="*/ 0 h 1877211"/>
              <a:gd name="connsiteX1" fmla="*/ 1044 w 40112"/>
              <a:gd name="connsiteY1" fmla="*/ 1877211 h 1877211"/>
              <a:gd name="connsiteX0" fmla="*/ 41585 w 41668"/>
              <a:gd name="connsiteY0" fmla="*/ 0 h 1877211"/>
              <a:gd name="connsiteX1" fmla="*/ 1014 w 41668"/>
              <a:gd name="connsiteY1" fmla="*/ 1877211 h 1877211"/>
              <a:gd name="connsiteX0" fmla="*/ 40822 w 40913"/>
              <a:gd name="connsiteY0" fmla="*/ 0 h 1877211"/>
              <a:gd name="connsiteX1" fmla="*/ 251 w 40913"/>
              <a:gd name="connsiteY1" fmla="*/ 1877211 h 1877211"/>
              <a:gd name="connsiteX0" fmla="*/ 35550 w 35652"/>
              <a:gd name="connsiteY0" fmla="*/ 0 h 1490247"/>
              <a:gd name="connsiteX1" fmla="*/ 279 w 35652"/>
              <a:gd name="connsiteY1" fmla="*/ 1490247 h 1490247"/>
              <a:gd name="connsiteX0" fmla="*/ 35550 w 35652"/>
              <a:gd name="connsiteY0" fmla="*/ 0 h 1498198"/>
              <a:gd name="connsiteX1" fmla="*/ 279 w 35652"/>
              <a:gd name="connsiteY1" fmla="*/ 1498198 h 1498198"/>
              <a:gd name="connsiteX0" fmla="*/ 35271 w 35391"/>
              <a:gd name="connsiteY0" fmla="*/ 0 h 1498198"/>
              <a:gd name="connsiteX1" fmla="*/ 0 w 35391"/>
              <a:gd name="connsiteY1" fmla="*/ 1498198 h 1498198"/>
              <a:gd name="connsiteX0" fmla="*/ 35271 w 35271"/>
              <a:gd name="connsiteY0" fmla="*/ 0 h 1498198"/>
              <a:gd name="connsiteX1" fmla="*/ 0 w 35271"/>
              <a:gd name="connsiteY1" fmla="*/ 1498198 h 1498198"/>
              <a:gd name="connsiteX0" fmla="*/ 39877 w 39877"/>
              <a:gd name="connsiteY0" fmla="*/ 0 h 1594896"/>
              <a:gd name="connsiteX1" fmla="*/ 0 w 39877"/>
              <a:gd name="connsiteY1" fmla="*/ 1594896 h 1594896"/>
              <a:gd name="connsiteX0" fmla="*/ 39877 w 60870"/>
              <a:gd name="connsiteY0" fmla="*/ 0 h 1594896"/>
              <a:gd name="connsiteX1" fmla="*/ 0 w 60870"/>
              <a:gd name="connsiteY1" fmla="*/ 1594896 h 1594896"/>
              <a:gd name="connsiteX0" fmla="*/ 0 w 45051"/>
              <a:gd name="connsiteY0" fmla="*/ 0 h 1217168"/>
              <a:gd name="connsiteX1" fmla="*/ 39581 w 45051"/>
              <a:gd name="connsiteY1" fmla="*/ 1217168 h 1217168"/>
              <a:gd name="connsiteX0" fmla="*/ 0 w 307548"/>
              <a:gd name="connsiteY0" fmla="*/ 0 h 946238"/>
              <a:gd name="connsiteX1" fmla="*/ 307531 w 307548"/>
              <a:gd name="connsiteY1" fmla="*/ 946238 h 946238"/>
              <a:gd name="connsiteX0" fmla="*/ 0 w 441517"/>
              <a:gd name="connsiteY0" fmla="*/ 0 h 757554"/>
              <a:gd name="connsiteX1" fmla="*/ 441506 w 441517"/>
              <a:gd name="connsiteY1" fmla="*/ 757554 h 757554"/>
              <a:gd name="connsiteX0" fmla="*/ 0 w 441506"/>
              <a:gd name="connsiteY0" fmla="*/ 0 h 757722"/>
              <a:gd name="connsiteX1" fmla="*/ 441506 w 441506"/>
              <a:gd name="connsiteY1" fmla="*/ 757554 h 757722"/>
              <a:gd name="connsiteX0" fmla="*/ 0 w 441506"/>
              <a:gd name="connsiteY0" fmla="*/ 0 h 757796"/>
              <a:gd name="connsiteX1" fmla="*/ 441506 w 441506"/>
              <a:gd name="connsiteY1" fmla="*/ 757554 h 757796"/>
              <a:gd name="connsiteX0" fmla="*/ 0 w 450110"/>
              <a:gd name="connsiteY0" fmla="*/ 0 h 772303"/>
              <a:gd name="connsiteX1" fmla="*/ 450110 w 450110"/>
              <a:gd name="connsiteY1" fmla="*/ 772068 h 772303"/>
              <a:gd name="connsiteX0" fmla="*/ 0 w 447884"/>
              <a:gd name="connsiteY0" fmla="*/ 0 h 691693"/>
              <a:gd name="connsiteX1" fmla="*/ 447884 w 447884"/>
              <a:gd name="connsiteY1" fmla="*/ 691411 h 691693"/>
              <a:gd name="connsiteX0" fmla="*/ 0 w 451595"/>
              <a:gd name="connsiteY0" fmla="*/ 0 h 697452"/>
              <a:gd name="connsiteX1" fmla="*/ 451595 w 451595"/>
              <a:gd name="connsiteY1" fmla="*/ 697173 h 697452"/>
            </a:gdLst>
            <a:ahLst/>
            <a:cxnLst>
              <a:cxn ang="0">
                <a:pos x="connsiteX0" y="connsiteY0"/>
              </a:cxn>
              <a:cxn ang="0">
                <a:pos x="connsiteX1" y="connsiteY1"/>
              </a:cxn>
            </a:cxnLst>
            <a:rect l="l" t="t" r="r" b="b"/>
            <a:pathLst>
              <a:path w="451595" h="697452">
                <a:moveTo>
                  <a:pt x="0" y="0"/>
                </a:moveTo>
                <a:cubicBezTo>
                  <a:pt x="223427" y="317272"/>
                  <a:pt x="333542" y="709394"/>
                  <a:pt x="451595" y="697173"/>
                </a:cubicBezTo>
              </a:path>
            </a:pathLst>
          </a:custGeom>
          <a:noFill/>
          <a:ln w="38100">
            <a:solidFill>
              <a:srgbClr val="FFFFE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8" name="Group 127">
            <a:extLst>
              <a:ext uri="{FF2B5EF4-FFF2-40B4-BE49-F238E27FC236}">
                <a16:creationId xmlns:a16="http://schemas.microsoft.com/office/drawing/2014/main" id="{8E6A6571-44AA-4C80-AF27-069C2D67CD5B}"/>
              </a:ext>
            </a:extLst>
          </p:cNvPr>
          <p:cNvGrpSpPr/>
          <p:nvPr/>
        </p:nvGrpSpPr>
        <p:grpSpPr>
          <a:xfrm rot="16200000">
            <a:off x="5702088" y="4140200"/>
            <a:ext cx="2565141" cy="765873"/>
            <a:chOff x="3142821" y="4446819"/>
            <a:chExt cx="2796198" cy="834860"/>
          </a:xfrm>
          <a:effectLst>
            <a:outerShdw blurRad="50800" dist="38100" dir="5400000" algn="t" rotWithShape="0">
              <a:prstClr val="black">
                <a:alpha val="40000"/>
              </a:prstClr>
            </a:outerShdw>
          </a:effectLst>
        </p:grpSpPr>
        <p:sp>
          <p:nvSpPr>
            <p:cNvPr id="129" name="Right Brace 128">
              <a:extLst>
                <a:ext uri="{FF2B5EF4-FFF2-40B4-BE49-F238E27FC236}">
                  <a16:creationId xmlns:a16="http://schemas.microsoft.com/office/drawing/2014/main" id="{9E4178E6-9FFC-463C-84CB-C10C1D6C56C4}"/>
                </a:ext>
              </a:extLst>
            </p:cNvPr>
            <p:cNvSpPr/>
            <p:nvPr/>
          </p:nvSpPr>
          <p:spPr>
            <a:xfrm rot="5400000" flipH="1">
              <a:off x="4412791" y="3755451"/>
              <a:ext cx="258896" cy="2793560"/>
            </a:xfrm>
            <a:prstGeom prst="rightBrace">
              <a:avLst>
                <a:gd name="adj1" fmla="val 118512"/>
                <a:gd name="adj2" fmla="val 50000"/>
              </a:avLst>
            </a:prstGeom>
            <a:ln w="38100">
              <a:solidFill>
                <a:srgbClr val="FFFFE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0" name="Right Brace 129">
              <a:extLst>
                <a:ext uri="{FF2B5EF4-FFF2-40B4-BE49-F238E27FC236}">
                  <a16:creationId xmlns:a16="http://schemas.microsoft.com/office/drawing/2014/main" id="{515D4A18-6EFE-43EF-93BA-64B744BD2B5D}"/>
                </a:ext>
              </a:extLst>
            </p:cNvPr>
            <p:cNvSpPr/>
            <p:nvPr/>
          </p:nvSpPr>
          <p:spPr>
            <a:xfrm rot="16200000" flipH="1">
              <a:off x="4410153" y="3179487"/>
              <a:ext cx="258896" cy="2793560"/>
            </a:xfrm>
            <a:prstGeom prst="rightBrace">
              <a:avLst>
                <a:gd name="adj1" fmla="val 118512"/>
                <a:gd name="adj2" fmla="val 50000"/>
              </a:avLst>
            </a:prstGeom>
            <a:ln w="38100">
              <a:solidFill>
                <a:srgbClr val="2B8CBE">
                  <a:alpha val="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pic>
        <p:nvPicPr>
          <p:cNvPr id="98" name="Graphic 97">
            <a:extLst>
              <a:ext uri="{FF2B5EF4-FFF2-40B4-BE49-F238E27FC236}">
                <a16:creationId xmlns:a16="http://schemas.microsoft.com/office/drawing/2014/main" id="{0E0E8991-393C-4410-8CFB-F09E613ECF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4450" y="1937459"/>
            <a:ext cx="796599" cy="796599"/>
          </a:xfrm>
          <a:prstGeom prst="rect">
            <a:avLst/>
          </a:prstGeom>
        </p:spPr>
      </p:pic>
      <p:pic>
        <p:nvPicPr>
          <p:cNvPr id="99" name="Graphic 98">
            <a:extLst>
              <a:ext uri="{FF2B5EF4-FFF2-40B4-BE49-F238E27FC236}">
                <a16:creationId xmlns:a16="http://schemas.microsoft.com/office/drawing/2014/main" id="{13C82C5F-E79C-4CE6-9A2E-2029AB587F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27569" y="1861593"/>
            <a:ext cx="891431" cy="948331"/>
          </a:xfrm>
          <a:prstGeom prst="rect">
            <a:avLst/>
          </a:prstGeom>
        </p:spPr>
      </p:pic>
      <p:grpSp>
        <p:nvGrpSpPr>
          <p:cNvPr id="101" name="Group 100">
            <a:extLst>
              <a:ext uri="{FF2B5EF4-FFF2-40B4-BE49-F238E27FC236}">
                <a16:creationId xmlns:a16="http://schemas.microsoft.com/office/drawing/2014/main" id="{DFF0776F-6BE0-48A2-B8FA-8F14A5FA0C3A}"/>
              </a:ext>
            </a:extLst>
          </p:cNvPr>
          <p:cNvGrpSpPr/>
          <p:nvPr/>
        </p:nvGrpSpPr>
        <p:grpSpPr>
          <a:xfrm>
            <a:off x="9526499" y="1851905"/>
            <a:ext cx="914946" cy="967707"/>
            <a:chOff x="1662256" y="2885282"/>
            <a:chExt cx="932263" cy="986022"/>
          </a:xfrm>
        </p:grpSpPr>
        <p:sp>
          <p:nvSpPr>
            <p:cNvPr id="135" name="Freeform: Shape 134">
              <a:extLst>
                <a:ext uri="{FF2B5EF4-FFF2-40B4-BE49-F238E27FC236}">
                  <a16:creationId xmlns:a16="http://schemas.microsoft.com/office/drawing/2014/main" id="{1CC7A14D-C371-426F-87E5-62C72106BCC9}"/>
                </a:ext>
              </a:extLst>
            </p:cNvPr>
            <p:cNvSpPr/>
            <p:nvPr/>
          </p:nvSpPr>
          <p:spPr>
            <a:xfrm>
              <a:off x="1686216" y="2885282"/>
              <a:ext cx="908303" cy="966280"/>
            </a:xfrm>
            <a:custGeom>
              <a:avLst/>
              <a:gdLst>
                <a:gd name="connsiteX0" fmla="*/ 374726 w 908303"/>
                <a:gd name="connsiteY0" fmla="*/ 896515 h 966280"/>
                <a:gd name="connsiteX1" fmla="*/ 384195 w 908303"/>
                <a:gd name="connsiteY1" fmla="*/ 898061 h 966280"/>
                <a:gd name="connsiteX2" fmla="*/ 426325 w 908303"/>
                <a:gd name="connsiteY2" fmla="*/ 900187 h 966280"/>
                <a:gd name="connsiteX3" fmla="*/ 468455 w 908303"/>
                <a:gd name="connsiteY3" fmla="*/ 898061 h 966280"/>
                <a:gd name="connsiteX4" fmla="*/ 477924 w 908303"/>
                <a:gd name="connsiteY4" fmla="*/ 896515 h 966280"/>
                <a:gd name="connsiteX5" fmla="*/ 485461 w 908303"/>
                <a:gd name="connsiteY5" fmla="*/ 912362 h 966280"/>
                <a:gd name="connsiteX6" fmla="*/ 432316 w 908303"/>
                <a:gd name="connsiteY6" fmla="*/ 960096 h 966280"/>
                <a:gd name="connsiteX7" fmla="*/ 420141 w 908303"/>
                <a:gd name="connsiteY7" fmla="*/ 960096 h 966280"/>
                <a:gd name="connsiteX8" fmla="*/ 366995 w 908303"/>
                <a:gd name="connsiteY8" fmla="*/ 912362 h 966280"/>
                <a:gd name="connsiteX9" fmla="*/ 374726 w 908303"/>
                <a:gd name="connsiteY9" fmla="*/ 896515 h 966280"/>
                <a:gd name="connsiteX10" fmla="*/ 676012 w 908303"/>
                <a:gd name="connsiteY10" fmla="*/ 813801 h 966280"/>
                <a:gd name="connsiteX11" fmla="*/ 690506 w 908303"/>
                <a:gd name="connsiteY11" fmla="*/ 823657 h 966280"/>
                <a:gd name="connsiteX12" fmla="*/ 667702 w 908303"/>
                <a:gd name="connsiteY12" fmla="*/ 893616 h 966280"/>
                <a:gd name="connsiteX13" fmla="*/ 657073 w 908303"/>
                <a:gd name="connsiteY13" fmla="*/ 899800 h 966280"/>
                <a:gd name="connsiteX14" fmla="*/ 588080 w 908303"/>
                <a:gd name="connsiteY14" fmla="*/ 885113 h 966280"/>
                <a:gd name="connsiteX15" fmla="*/ 586921 w 908303"/>
                <a:gd name="connsiteY15" fmla="*/ 867527 h 966280"/>
                <a:gd name="connsiteX16" fmla="*/ 586921 w 908303"/>
                <a:gd name="connsiteY16" fmla="*/ 867527 h 966280"/>
                <a:gd name="connsiteX17" fmla="*/ 656493 w 908303"/>
                <a:gd name="connsiteY17" fmla="*/ 829842 h 966280"/>
                <a:gd name="connsiteX18" fmla="*/ 657266 w 908303"/>
                <a:gd name="connsiteY18" fmla="*/ 829262 h 966280"/>
                <a:gd name="connsiteX19" fmla="*/ 676012 w 908303"/>
                <a:gd name="connsiteY19" fmla="*/ 813801 h 966280"/>
                <a:gd name="connsiteX20" fmla="*/ 176831 w 908303"/>
                <a:gd name="connsiteY20" fmla="*/ 813801 h 966280"/>
                <a:gd name="connsiteX21" fmla="*/ 195577 w 908303"/>
                <a:gd name="connsiteY21" fmla="*/ 829262 h 966280"/>
                <a:gd name="connsiteX22" fmla="*/ 196350 w 908303"/>
                <a:gd name="connsiteY22" fmla="*/ 829842 h 966280"/>
                <a:gd name="connsiteX23" fmla="*/ 265922 w 908303"/>
                <a:gd name="connsiteY23" fmla="*/ 867527 h 966280"/>
                <a:gd name="connsiteX24" fmla="*/ 265922 w 908303"/>
                <a:gd name="connsiteY24" fmla="*/ 867527 h 966280"/>
                <a:gd name="connsiteX25" fmla="*/ 264763 w 908303"/>
                <a:gd name="connsiteY25" fmla="*/ 885113 h 966280"/>
                <a:gd name="connsiteX26" fmla="*/ 195770 w 908303"/>
                <a:gd name="connsiteY26" fmla="*/ 899800 h 966280"/>
                <a:gd name="connsiteX27" fmla="*/ 185141 w 908303"/>
                <a:gd name="connsiteY27" fmla="*/ 893616 h 966280"/>
                <a:gd name="connsiteX28" fmla="*/ 162337 w 908303"/>
                <a:gd name="connsiteY28" fmla="*/ 823657 h 966280"/>
                <a:gd name="connsiteX29" fmla="*/ 176831 w 908303"/>
                <a:gd name="connsiteY29" fmla="*/ 813801 h 966280"/>
                <a:gd name="connsiteX30" fmla="*/ 806073 w 908303"/>
                <a:gd name="connsiteY30" fmla="*/ 648568 h 966280"/>
                <a:gd name="connsiteX31" fmla="*/ 823659 w 908303"/>
                <a:gd name="connsiteY31" fmla="*/ 649727 h 966280"/>
                <a:gd name="connsiteX32" fmla="*/ 838347 w 908303"/>
                <a:gd name="connsiteY32" fmla="*/ 718719 h 966280"/>
                <a:gd name="connsiteX33" fmla="*/ 832163 w 908303"/>
                <a:gd name="connsiteY33" fmla="*/ 729349 h 966280"/>
                <a:gd name="connsiteX34" fmla="*/ 762204 w 908303"/>
                <a:gd name="connsiteY34" fmla="*/ 752153 h 966280"/>
                <a:gd name="connsiteX35" fmla="*/ 752348 w 908303"/>
                <a:gd name="connsiteY35" fmla="*/ 737659 h 966280"/>
                <a:gd name="connsiteX36" fmla="*/ 767808 w 908303"/>
                <a:gd name="connsiteY36" fmla="*/ 718913 h 966280"/>
                <a:gd name="connsiteX37" fmla="*/ 768388 w 908303"/>
                <a:gd name="connsiteY37" fmla="*/ 718140 h 966280"/>
                <a:gd name="connsiteX38" fmla="*/ 806073 w 908303"/>
                <a:gd name="connsiteY38" fmla="*/ 648568 h 966280"/>
                <a:gd name="connsiteX39" fmla="*/ 806073 w 908303"/>
                <a:gd name="connsiteY39" fmla="*/ 648568 h 966280"/>
                <a:gd name="connsiteX40" fmla="*/ 834868 w 908303"/>
                <a:gd name="connsiteY40" fmla="*/ 436759 h 966280"/>
                <a:gd name="connsiteX41" fmla="*/ 850715 w 908303"/>
                <a:gd name="connsiteY41" fmla="*/ 429222 h 966280"/>
                <a:gd name="connsiteX42" fmla="*/ 898450 w 908303"/>
                <a:gd name="connsiteY42" fmla="*/ 482174 h 966280"/>
                <a:gd name="connsiteX43" fmla="*/ 898450 w 908303"/>
                <a:gd name="connsiteY43" fmla="*/ 494349 h 966280"/>
                <a:gd name="connsiteX44" fmla="*/ 850715 w 908303"/>
                <a:gd name="connsiteY44" fmla="*/ 547301 h 966280"/>
                <a:gd name="connsiteX45" fmla="*/ 834868 w 908303"/>
                <a:gd name="connsiteY45" fmla="*/ 539764 h 966280"/>
                <a:gd name="connsiteX46" fmla="*/ 836414 w 908303"/>
                <a:gd name="connsiteY46" fmla="*/ 530295 h 966280"/>
                <a:gd name="connsiteX47" fmla="*/ 838540 w 908303"/>
                <a:gd name="connsiteY47" fmla="*/ 488165 h 966280"/>
                <a:gd name="connsiteX48" fmla="*/ 836414 w 908303"/>
                <a:gd name="connsiteY48" fmla="*/ 446035 h 966280"/>
                <a:gd name="connsiteX49" fmla="*/ 834868 w 908303"/>
                <a:gd name="connsiteY49" fmla="*/ 436759 h 966280"/>
                <a:gd name="connsiteX50" fmla="*/ 19134 w 908303"/>
                <a:gd name="connsiteY50" fmla="*/ 279062 h 966280"/>
                <a:gd name="connsiteX51" fmla="*/ 14690 w 908303"/>
                <a:gd name="connsiteY51" fmla="*/ 257804 h 966280"/>
                <a:gd name="connsiteX52" fmla="*/ 20874 w 908303"/>
                <a:gd name="connsiteY52" fmla="*/ 247175 h 966280"/>
                <a:gd name="connsiteX53" fmla="*/ 90832 w 908303"/>
                <a:gd name="connsiteY53" fmla="*/ 224370 h 966280"/>
                <a:gd name="connsiteX54" fmla="*/ 100689 w 908303"/>
                <a:gd name="connsiteY54" fmla="*/ 238865 h 966280"/>
                <a:gd name="connsiteX55" fmla="*/ 85228 w 908303"/>
                <a:gd name="connsiteY55" fmla="*/ 257610 h 966280"/>
                <a:gd name="connsiteX56" fmla="*/ 84648 w 908303"/>
                <a:gd name="connsiteY56" fmla="*/ 258383 h 966280"/>
                <a:gd name="connsiteX57" fmla="*/ 70734 w 908303"/>
                <a:gd name="connsiteY57" fmla="*/ 280415 h 966280"/>
                <a:gd name="connsiteX58" fmla="*/ 752155 w 908303"/>
                <a:gd name="connsiteY58" fmla="*/ 239058 h 966280"/>
                <a:gd name="connsiteX59" fmla="*/ 762011 w 908303"/>
                <a:gd name="connsiteY59" fmla="*/ 224564 h 966280"/>
                <a:gd name="connsiteX60" fmla="*/ 831969 w 908303"/>
                <a:gd name="connsiteY60" fmla="*/ 247368 h 966280"/>
                <a:gd name="connsiteX61" fmla="*/ 838154 w 908303"/>
                <a:gd name="connsiteY61" fmla="*/ 257997 h 966280"/>
                <a:gd name="connsiteX62" fmla="*/ 823466 w 908303"/>
                <a:gd name="connsiteY62" fmla="*/ 326989 h 966280"/>
                <a:gd name="connsiteX63" fmla="*/ 805880 w 908303"/>
                <a:gd name="connsiteY63" fmla="*/ 328149 h 966280"/>
                <a:gd name="connsiteX64" fmla="*/ 805880 w 908303"/>
                <a:gd name="connsiteY64" fmla="*/ 328149 h 966280"/>
                <a:gd name="connsiteX65" fmla="*/ 768195 w 908303"/>
                <a:gd name="connsiteY65" fmla="*/ 258577 h 966280"/>
                <a:gd name="connsiteX66" fmla="*/ 767615 w 908303"/>
                <a:gd name="connsiteY66" fmla="*/ 257804 h 966280"/>
                <a:gd name="connsiteX67" fmla="*/ 752155 w 908303"/>
                <a:gd name="connsiteY67" fmla="*/ 239058 h 966280"/>
                <a:gd name="connsiteX68" fmla="*/ 185141 w 908303"/>
                <a:gd name="connsiteY68" fmla="*/ 83100 h 966280"/>
                <a:gd name="connsiteX69" fmla="*/ 195770 w 908303"/>
                <a:gd name="connsiteY69" fmla="*/ 76916 h 966280"/>
                <a:gd name="connsiteX70" fmla="*/ 264763 w 908303"/>
                <a:gd name="connsiteY70" fmla="*/ 91603 h 966280"/>
                <a:gd name="connsiteX71" fmla="*/ 265922 w 908303"/>
                <a:gd name="connsiteY71" fmla="*/ 109190 h 966280"/>
                <a:gd name="connsiteX72" fmla="*/ 265922 w 908303"/>
                <a:gd name="connsiteY72" fmla="*/ 109190 h 966280"/>
                <a:gd name="connsiteX73" fmla="*/ 196350 w 908303"/>
                <a:gd name="connsiteY73" fmla="*/ 146875 h 966280"/>
                <a:gd name="connsiteX74" fmla="*/ 195577 w 908303"/>
                <a:gd name="connsiteY74" fmla="*/ 147454 h 966280"/>
                <a:gd name="connsiteX75" fmla="*/ 176831 w 908303"/>
                <a:gd name="connsiteY75" fmla="*/ 162915 h 966280"/>
                <a:gd name="connsiteX76" fmla="*/ 162337 w 908303"/>
                <a:gd name="connsiteY76" fmla="*/ 153059 h 966280"/>
                <a:gd name="connsiteX77" fmla="*/ 185141 w 908303"/>
                <a:gd name="connsiteY77" fmla="*/ 83100 h 966280"/>
                <a:gd name="connsiteX78" fmla="*/ 657073 w 908303"/>
                <a:gd name="connsiteY78" fmla="*/ 76916 h 966280"/>
                <a:gd name="connsiteX79" fmla="*/ 667702 w 908303"/>
                <a:gd name="connsiteY79" fmla="*/ 83100 h 966280"/>
                <a:gd name="connsiteX80" fmla="*/ 690506 w 908303"/>
                <a:gd name="connsiteY80" fmla="*/ 153059 h 966280"/>
                <a:gd name="connsiteX81" fmla="*/ 676012 w 908303"/>
                <a:gd name="connsiteY81" fmla="*/ 162915 h 966280"/>
                <a:gd name="connsiteX82" fmla="*/ 657266 w 908303"/>
                <a:gd name="connsiteY82" fmla="*/ 147454 h 966280"/>
                <a:gd name="connsiteX83" fmla="*/ 656493 w 908303"/>
                <a:gd name="connsiteY83" fmla="*/ 146875 h 966280"/>
                <a:gd name="connsiteX84" fmla="*/ 586921 w 908303"/>
                <a:gd name="connsiteY84" fmla="*/ 109190 h 966280"/>
                <a:gd name="connsiteX85" fmla="*/ 586921 w 908303"/>
                <a:gd name="connsiteY85" fmla="*/ 109190 h 966280"/>
                <a:gd name="connsiteX86" fmla="*/ 588080 w 908303"/>
                <a:gd name="connsiteY86" fmla="*/ 91603 h 966280"/>
                <a:gd name="connsiteX87" fmla="*/ 657073 w 908303"/>
                <a:gd name="connsiteY87" fmla="*/ 76916 h 966280"/>
                <a:gd name="connsiteX88" fmla="*/ 420334 w 908303"/>
                <a:gd name="connsiteY88" fmla="*/ 16813 h 966280"/>
                <a:gd name="connsiteX89" fmla="*/ 432509 w 908303"/>
                <a:gd name="connsiteY89" fmla="*/ 16813 h 966280"/>
                <a:gd name="connsiteX90" fmla="*/ 485655 w 908303"/>
                <a:gd name="connsiteY90" fmla="*/ 64548 h 966280"/>
                <a:gd name="connsiteX91" fmla="*/ 478118 w 908303"/>
                <a:gd name="connsiteY91" fmla="*/ 80395 h 966280"/>
                <a:gd name="connsiteX92" fmla="*/ 468648 w 908303"/>
                <a:gd name="connsiteY92" fmla="*/ 78849 h 966280"/>
                <a:gd name="connsiteX93" fmla="*/ 426518 w 908303"/>
                <a:gd name="connsiteY93" fmla="*/ 76723 h 966280"/>
                <a:gd name="connsiteX94" fmla="*/ 384388 w 908303"/>
                <a:gd name="connsiteY94" fmla="*/ 78849 h 966280"/>
                <a:gd name="connsiteX95" fmla="*/ 374919 w 908303"/>
                <a:gd name="connsiteY95" fmla="*/ 80395 h 966280"/>
                <a:gd name="connsiteX96" fmla="*/ 367382 w 908303"/>
                <a:gd name="connsiteY96" fmla="*/ 64548 h 966280"/>
                <a:gd name="connsiteX97" fmla="*/ 420334 w 908303"/>
                <a:gd name="connsiteY97" fmla="*/ 16813 h 9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908303" h="966280">
                  <a:moveTo>
                    <a:pt x="374726" y="896515"/>
                  </a:moveTo>
                  <a:lnTo>
                    <a:pt x="384195" y="898061"/>
                  </a:lnTo>
                  <a:cubicBezTo>
                    <a:pt x="398110" y="899414"/>
                    <a:pt x="412024" y="900187"/>
                    <a:pt x="426325" y="900187"/>
                  </a:cubicBezTo>
                  <a:cubicBezTo>
                    <a:pt x="440626" y="900187"/>
                    <a:pt x="454540" y="899414"/>
                    <a:pt x="468455" y="898061"/>
                  </a:cubicBezTo>
                  <a:lnTo>
                    <a:pt x="477924" y="896515"/>
                  </a:lnTo>
                  <a:cubicBezTo>
                    <a:pt x="487007" y="895162"/>
                    <a:pt x="492225" y="906371"/>
                    <a:pt x="485461" y="912362"/>
                  </a:cubicBezTo>
                  <a:lnTo>
                    <a:pt x="432316" y="960096"/>
                  </a:lnTo>
                  <a:cubicBezTo>
                    <a:pt x="428837" y="963188"/>
                    <a:pt x="423619" y="963188"/>
                    <a:pt x="420141" y="960096"/>
                  </a:cubicBezTo>
                  <a:lnTo>
                    <a:pt x="366995" y="912362"/>
                  </a:lnTo>
                  <a:cubicBezTo>
                    <a:pt x="360425" y="906178"/>
                    <a:pt x="365836" y="894969"/>
                    <a:pt x="374726" y="896515"/>
                  </a:cubicBezTo>
                  <a:close/>
                  <a:moveTo>
                    <a:pt x="676012" y="813801"/>
                  </a:moveTo>
                  <a:cubicBezTo>
                    <a:pt x="683162" y="808004"/>
                    <a:pt x="693405" y="814961"/>
                    <a:pt x="690506" y="823657"/>
                  </a:cubicBezTo>
                  <a:lnTo>
                    <a:pt x="667702" y="893616"/>
                  </a:lnTo>
                  <a:cubicBezTo>
                    <a:pt x="666156" y="898061"/>
                    <a:pt x="661711" y="900767"/>
                    <a:pt x="657073" y="899800"/>
                  </a:cubicBezTo>
                  <a:lnTo>
                    <a:pt x="588080" y="885113"/>
                  </a:lnTo>
                  <a:cubicBezTo>
                    <a:pt x="578997" y="883180"/>
                    <a:pt x="578224" y="870619"/>
                    <a:pt x="586921" y="867527"/>
                  </a:cubicBezTo>
                  <a:lnTo>
                    <a:pt x="586921" y="867527"/>
                  </a:lnTo>
                  <a:cubicBezTo>
                    <a:pt x="611464" y="857091"/>
                    <a:pt x="634655" y="844529"/>
                    <a:pt x="656493" y="829842"/>
                  </a:cubicBezTo>
                  <a:cubicBezTo>
                    <a:pt x="656686" y="829648"/>
                    <a:pt x="657073" y="829455"/>
                    <a:pt x="657266" y="829262"/>
                  </a:cubicBezTo>
                  <a:lnTo>
                    <a:pt x="676012" y="813801"/>
                  </a:lnTo>
                  <a:close/>
                  <a:moveTo>
                    <a:pt x="176831" y="813801"/>
                  </a:moveTo>
                  <a:lnTo>
                    <a:pt x="195577" y="829262"/>
                  </a:lnTo>
                  <a:cubicBezTo>
                    <a:pt x="195770" y="829455"/>
                    <a:pt x="196157" y="829648"/>
                    <a:pt x="196350" y="829842"/>
                  </a:cubicBezTo>
                  <a:cubicBezTo>
                    <a:pt x="218188" y="844529"/>
                    <a:pt x="241379" y="857091"/>
                    <a:pt x="265922" y="867527"/>
                  </a:cubicBezTo>
                  <a:lnTo>
                    <a:pt x="265922" y="867527"/>
                  </a:lnTo>
                  <a:cubicBezTo>
                    <a:pt x="274619" y="870619"/>
                    <a:pt x="273653" y="883180"/>
                    <a:pt x="264763" y="885113"/>
                  </a:cubicBezTo>
                  <a:lnTo>
                    <a:pt x="195770" y="899800"/>
                  </a:lnTo>
                  <a:cubicBezTo>
                    <a:pt x="191132" y="900767"/>
                    <a:pt x="186687" y="898061"/>
                    <a:pt x="185141" y="893616"/>
                  </a:cubicBezTo>
                  <a:lnTo>
                    <a:pt x="162337" y="823657"/>
                  </a:lnTo>
                  <a:cubicBezTo>
                    <a:pt x="159438" y="814961"/>
                    <a:pt x="169874" y="808004"/>
                    <a:pt x="176831" y="813801"/>
                  </a:cubicBezTo>
                  <a:close/>
                  <a:moveTo>
                    <a:pt x="806073" y="648568"/>
                  </a:moveTo>
                  <a:cubicBezTo>
                    <a:pt x="809165" y="639871"/>
                    <a:pt x="821727" y="640837"/>
                    <a:pt x="823659" y="649727"/>
                  </a:cubicBezTo>
                  <a:lnTo>
                    <a:pt x="838347" y="718719"/>
                  </a:lnTo>
                  <a:cubicBezTo>
                    <a:pt x="839313" y="723358"/>
                    <a:pt x="836608" y="727802"/>
                    <a:pt x="832163" y="729349"/>
                  </a:cubicBezTo>
                  <a:lnTo>
                    <a:pt x="762204" y="752153"/>
                  </a:lnTo>
                  <a:cubicBezTo>
                    <a:pt x="753508" y="755052"/>
                    <a:pt x="746550" y="744616"/>
                    <a:pt x="752348" y="737659"/>
                  </a:cubicBezTo>
                  <a:lnTo>
                    <a:pt x="767808" y="718913"/>
                  </a:lnTo>
                  <a:cubicBezTo>
                    <a:pt x="768002" y="718719"/>
                    <a:pt x="768195" y="718333"/>
                    <a:pt x="768388" y="718140"/>
                  </a:cubicBezTo>
                  <a:cubicBezTo>
                    <a:pt x="782882" y="696302"/>
                    <a:pt x="795637" y="673111"/>
                    <a:pt x="806073" y="648568"/>
                  </a:cubicBezTo>
                  <a:lnTo>
                    <a:pt x="806073" y="648568"/>
                  </a:lnTo>
                  <a:close/>
                  <a:moveTo>
                    <a:pt x="834868" y="436759"/>
                  </a:moveTo>
                  <a:cubicBezTo>
                    <a:pt x="833516" y="427676"/>
                    <a:pt x="844724" y="422458"/>
                    <a:pt x="850715" y="429222"/>
                  </a:cubicBezTo>
                  <a:lnTo>
                    <a:pt x="898450" y="482174"/>
                  </a:lnTo>
                  <a:cubicBezTo>
                    <a:pt x="901542" y="485653"/>
                    <a:pt x="901542" y="490871"/>
                    <a:pt x="898450" y="494349"/>
                  </a:cubicBezTo>
                  <a:lnTo>
                    <a:pt x="850715" y="547301"/>
                  </a:lnTo>
                  <a:cubicBezTo>
                    <a:pt x="844724" y="554065"/>
                    <a:pt x="833516" y="548847"/>
                    <a:pt x="834868" y="539764"/>
                  </a:cubicBezTo>
                  <a:lnTo>
                    <a:pt x="836414" y="530295"/>
                  </a:lnTo>
                  <a:cubicBezTo>
                    <a:pt x="837767" y="516380"/>
                    <a:pt x="838540" y="502466"/>
                    <a:pt x="838540" y="488165"/>
                  </a:cubicBezTo>
                  <a:cubicBezTo>
                    <a:pt x="838540" y="473864"/>
                    <a:pt x="837767" y="459950"/>
                    <a:pt x="836414" y="446035"/>
                  </a:cubicBezTo>
                  <a:lnTo>
                    <a:pt x="834868" y="436759"/>
                  </a:lnTo>
                  <a:close/>
                  <a:moveTo>
                    <a:pt x="19134" y="279062"/>
                  </a:moveTo>
                  <a:lnTo>
                    <a:pt x="14690" y="257804"/>
                  </a:lnTo>
                  <a:cubicBezTo>
                    <a:pt x="13723" y="253165"/>
                    <a:pt x="16429" y="248721"/>
                    <a:pt x="20874" y="247175"/>
                  </a:cubicBezTo>
                  <a:lnTo>
                    <a:pt x="90832" y="224370"/>
                  </a:lnTo>
                  <a:cubicBezTo>
                    <a:pt x="99529" y="221471"/>
                    <a:pt x="106486" y="231907"/>
                    <a:pt x="100689" y="238865"/>
                  </a:cubicBezTo>
                  <a:lnTo>
                    <a:pt x="85228" y="257610"/>
                  </a:lnTo>
                  <a:cubicBezTo>
                    <a:pt x="85035" y="257804"/>
                    <a:pt x="84842" y="258190"/>
                    <a:pt x="84648" y="258383"/>
                  </a:cubicBezTo>
                  <a:cubicBezTo>
                    <a:pt x="79817" y="265534"/>
                    <a:pt x="75179" y="272878"/>
                    <a:pt x="70734" y="280415"/>
                  </a:cubicBezTo>
                  <a:moveTo>
                    <a:pt x="752155" y="239058"/>
                  </a:moveTo>
                  <a:cubicBezTo>
                    <a:pt x="746357" y="231907"/>
                    <a:pt x="753314" y="221665"/>
                    <a:pt x="762011" y="224564"/>
                  </a:cubicBezTo>
                  <a:lnTo>
                    <a:pt x="831969" y="247368"/>
                  </a:lnTo>
                  <a:cubicBezTo>
                    <a:pt x="836414" y="248914"/>
                    <a:pt x="839120" y="253359"/>
                    <a:pt x="838154" y="257997"/>
                  </a:cubicBezTo>
                  <a:lnTo>
                    <a:pt x="823466" y="326989"/>
                  </a:lnTo>
                  <a:cubicBezTo>
                    <a:pt x="821534" y="336072"/>
                    <a:pt x="808972" y="336845"/>
                    <a:pt x="805880" y="328149"/>
                  </a:cubicBezTo>
                  <a:lnTo>
                    <a:pt x="805880" y="328149"/>
                  </a:lnTo>
                  <a:cubicBezTo>
                    <a:pt x="795444" y="303605"/>
                    <a:pt x="782882" y="280415"/>
                    <a:pt x="768195" y="258577"/>
                  </a:cubicBezTo>
                  <a:cubicBezTo>
                    <a:pt x="768002" y="258383"/>
                    <a:pt x="767808" y="257997"/>
                    <a:pt x="767615" y="257804"/>
                  </a:cubicBezTo>
                  <a:lnTo>
                    <a:pt x="752155" y="239058"/>
                  </a:lnTo>
                  <a:close/>
                  <a:moveTo>
                    <a:pt x="185141" y="83100"/>
                  </a:moveTo>
                  <a:cubicBezTo>
                    <a:pt x="186687" y="78655"/>
                    <a:pt x="191132" y="75950"/>
                    <a:pt x="195770" y="76916"/>
                  </a:cubicBezTo>
                  <a:lnTo>
                    <a:pt x="264763" y="91603"/>
                  </a:lnTo>
                  <a:cubicBezTo>
                    <a:pt x="273846" y="93536"/>
                    <a:pt x="274619" y="106098"/>
                    <a:pt x="265922" y="109190"/>
                  </a:cubicBezTo>
                  <a:lnTo>
                    <a:pt x="265922" y="109190"/>
                  </a:lnTo>
                  <a:cubicBezTo>
                    <a:pt x="241379" y="119625"/>
                    <a:pt x="218188" y="132187"/>
                    <a:pt x="196350" y="146875"/>
                  </a:cubicBezTo>
                  <a:cubicBezTo>
                    <a:pt x="196157" y="147068"/>
                    <a:pt x="195770" y="147261"/>
                    <a:pt x="195577" y="147454"/>
                  </a:cubicBezTo>
                  <a:lnTo>
                    <a:pt x="176831" y="162915"/>
                  </a:lnTo>
                  <a:cubicBezTo>
                    <a:pt x="169681" y="168713"/>
                    <a:pt x="159438" y="161755"/>
                    <a:pt x="162337" y="153059"/>
                  </a:cubicBezTo>
                  <a:lnTo>
                    <a:pt x="185141" y="83100"/>
                  </a:lnTo>
                  <a:close/>
                  <a:moveTo>
                    <a:pt x="657073" y="76916"/>
                  </a:moveTo>
                  <a:cubicBezTo>
                    <a:pt x="661711" y="75950"/>
                    <a:pt x="666156" y="78655"/>
                    <a:pt x="667702" y="83100"/>
                  </a:cubicBezTo>
                  <a:lnTo>
                    <a:pt x="690506" y="153059"/>
                  </a:lnTo>
                  <a:cubicBezTo>
                    <a:pt x="693405" y="161755"/>
                    <a:pt x="682969" y="168906"/>
                    <a:pt x="676012" y="162915"/>
                  </a:cubicBezTo>
                  <a:lnTo>
                    <a:pt x="657266" y="147454"/>
                  </a:lnTo>
                  <a:cubicBezTo>
                    <a:pt x="657073" y="147261"/>
                    <a:pt x="656686" y="147068"/>
                    <a:pt x="656493" y="146875"/>
                  </a:cubicBezTo>
                  <a:cubicBezTo>
                    <a:pt x="634655" y="132187"/>
                    <a:pt x="611464" y="119625"/>
                    <a:pt x="586921" y="109190"/>
                  </a:cubicBezTo>
                  <a:lnTo>
                    <a:pt x="586921" y="109190"/>
                  </a:lnTo>
                  <a:cubicBezTo>
                    <a:pt x="578224" y="106098"/>
                    <a:pt x="579190" y="93536"/>
                    <a:pt x="588080" y="91603"/>
                  </a:cubicBezTo>
                  <a:lnTo>
                    <a:pt x="657073" y="76916"/>
                  </a:lnTo>
                  <a:close/>
                  <a:moveTo>
                    <a:pt x="420334" y="16813"/>
                  </a:moveTo>
                  <a:cubicBezTo>
                    <a:pt x="423813" y="13721"/>
                    <a:pt x="429031" y="13721"/>
                    <a:pt x="432509" y="16813"/>
                  </a:cubicBezTo>
                  <a:lnTo>
                    <a:pt x="485655" y="64548"/>
                  </a:lnTo>
                  <a:cubicBezTo>
                    <a:pt x="492419" y="70538"/>
                    <a:pt x="487201" y="81747"/>
                    <a:pt x="478118" y="80395"/>
                  </a:cubicBezTo>
                  <a:lnTo>
                    <a:pt x="468648" y="78849"/>
                  </a:lnTo>
                  <a:cubicBezTo>
                    <a:pt x="454734" y="77496"/>
                    <a:pt x="440819" y="76723"/>
                    <a:pt x="426518" y="76723"/>
                  </a:cubicBezTo>
                  <a:cubicBezTo>
                    <a:pt x="412217" y="76723"/>
                    <a:pt x="398303" y="77496"/>
                    <a:pt x="384388" y="78849"/>
                  </a:cubicBezTo>
                  <a:lnTo>
                    <a:pt x="374919" y="80395"/>
                  </a:lnTo>
                  <a:cubicBezTo>
                    <a:pt x="365836" y="81747"/>
                    <a:pt x="360618" y="70538"/>
                    <a:pt x="367382" y="64548"/>
                  </a:cubicBezTo>
                  <a:lnTo>
                    <a:pt x="420334" y="16813"/>
                  </a:lnTo>
                  <a:close/>
                </a:path>
              </a:pathLst>
            </a:custGeom>
            <a:solidFill>
              <a:srgbClr val="FE9929"/>
            </a:solidFill>
            <a:ln w="19050" cap="flat">
              <a:solidFill>
                <a:srgbClr val="DE7E12"/>
              </a:solid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7DA6053-C6DD-40BC-ABE8-69813ABC88BA}"/>
                </a:ext>
              </a:extLst>
            </p:cNvPr>
            <p:cNvSpPr/>
            <p:nvPr/>
          </p:nvSpPr>
          <p:spPr>
            <a:xfrm>
              <a:off x="1811834" y="3000463"/>
              <a:ext cx="657071" cy="734373"/>
            </a:xfrm>
            <a:custGeom>
              <a:avLst/>
              <a:gdLst>
                <a:gd name="connsiteX0" fmla="*/ 188618 w 657070"/>
                <a:gd name="connsiteY0" fmla="*/ 716787 h 734373"/>
                <a:gd name="connsiteX1" fmla="*/ 300706 w 657070"/>
                <a:gd name="connsiteY1" fmla="*/ 732247 h 734373"/>
                <a:gd name="connsiteX2" fmla="*/ 300706 w 657070"/>
                <a:gd name="connsiteY2" fmla="*/ 732247 h 734373"/>
                <a:gd name="connsiteX3" fmla="*/ 659196 w 657070"/>
                <a:gd name="connsiteY3" fmla="*/ 373757 h 734373"/>
                <a:gd name="connsiteX4" fmla="*/ 659196 w 657070"/>
                <a:gd name="connsiteY4" fmla="*/ 372984 h 734373"/>
                <a:gd name="connsiteX5" fmla="*/ 300706 w 657070"/>
                <a:gd name="connsiteY5" fmla="*/ 14494 h 734373"/>
                <a:gd name="connsiteX6" fmla="*/ 300706 w 657070"/>
                <a:gd name="connsiteY6" fmla="*/ 14494 h 734373"/>
                <a:gd name="connsiteX7" fmla="*/ 14494 w 657070"/>
                <a:gd name="connsiteY7" fmla="*/ 157117 h 73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070" h="734373">
                  <a:moveTo>
                    <a:pt x="188618" y="716787"/>
                  </a:moveTo>
                  <a:cubicBezTo>
                    <a:pt x="223984" y="727416"/>
                    <a:pt x="261669" y="732827"/>
                    <a:pt x="300706" y="732247"/>
                  </a:cubicBezTo>
                  <a:lnTo>
                    <a:pt x="300706" y="732247"/>
                  </a:lnTo>
                  <a:cubicBezTo>
                    <a:pt x="498794" y="732247"/>
                    <a:pt x="659196" y="571652"/>
                    <a:pt x="659196" y="373757"/>
                  </a:cubicBezTo>
                  <a:lnTo>
                    <a:pt x="659196" y="372984"/>
                  </a:lnTo>
                  <a:cubicBezTo>
                    <a:pt x="659196" y="174897"/>
                    <a:pt x="498601" y="14494"/>
                    <a:pt x="300706" y="14494"/>
                  </a:cubicBezTo>
                  <a:lnTo>
                    <a:pt x="300706" y="14494"/>
                  </a:lnTo>
                  <a:cubicBezTo>
                    <a:pt x="183786" y="14494"/>
                    <a:pt x="80008" y="70539"/>
                    <a:pt x="14494" y="157117"/>
                  </a:cubicBezTo>
                </a:path>
              </a:pathLst>
            </a:custGeom>
            <a:solidFill>
              <a:srgbClr val="FE9929"/>
            </a:solidFill>
            <a:ln w="19050" cap="flat">
              <a:solidFill>
                <a:srgbClr val="DE7E12"/>
              </a:solid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92805D37-E307-4E8A-BFFC-ACEB846E0CB4}"/>
                </a:ext>
              </a:extLst>
            </p:cNvPr>
            <p:cNvSpPr/>
            <p:nvPr/>
          </p:nvSpPr>
          <p:spPr>
            <a:xfrm>
              <a:off x="1662256" y="3136931"/>
              <a:ext cx="444489" cy="734373"/>
            </a:xfrm>
            <a:custGeom>
              <a:avLst/>
              <a:gdLst>
                <a:gd name="connsiteX0" fmla="*/ 26668 w 444488"/>
                <a:gd name="connsiteY0" fmla="*/ 54469 h 734373"/>
                <a:gd name="connsiteX1" fmla="*/ 138370 w 444488"/>
                <a:gd name="connsiteY1" fmla="*/ 142014 h 734373"/>
                <a:gd name="connsiteX2" fmla="*/ 102811 w 444488"/>
                <a:gd name="connsiteY2" fmla="*/ 642740 h 734373"/>
                <a:gd name="connsiteX3" fmla="*/ 39616 w 444488"/>
                <a:gd name="connsiteY3" fmla="*/ 687383 h 734373"/>
                <a:gd name="connsiteX4" fmla="*/ 32659 w 444488"/>
                <a:gd name="connsiteY4" fmla="*/ 690861 h 734373"/>
                <a:gd name="connsiteX5" fmla="*/ 39036 w 444488"/>
                <a:gd name="connsiteY5" fmla="*/ 727387 h 734373"/>
                <a:gd name="connsiteX6" fmla="*/ 322736 w 444488"/>
                <a:gd name="connsiteY6" fmla="*/ 631145 h 734373"/>
                <a:gd name="connsiteX7" fmla="*/ 358102 w 444488"/>
                <a:gd name="connsiteY7" fmla="*/ 151290 h 734373"/>
                <a:gd name="connsiteX8" fmla="*/ 31499 w 444488"/>
                <a:gd name="connsiteY8" fmla="*/ 17364 h 734373"/>
                <a:gd name="connsiteX9" fmla="*/ 26668 w 444488"/>
                <a:gd name="connsiteY9" fmla="*/ 54469 h 734373"/>
                <a:gd name="connsiteX10" fmla="*/ 26668 w 444488"/>
                <a:gd name="connsiteY10" fmla="*/ 54469 h 73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488" h="734373">
                  <a:moveTo>
                    <a:pt x="26668" y="54469"/>
                  </a:moveTo>
                  <a:cubicBezTo>
                    <a:pt x="68218" y="75147"/>
                    <a:pt x="106289" y="104329"/>
                    <a:pt x="138370" y="142014"/>
                  </a:cubicBezTo>
                  <a:cubicBezTo>
                    <a:pt x="266112" y="291401"/>
                    <a:pt x="250265" y="513066"/>
                    <a:pt x="102811" y="642740"/>
                  </a:cubicBezTo>
                  <a:cubicBezTo>
                    <a:pt x="82905" y="660133"/>
                    <a:pt x="61840" y="675014"/>
                    <a:pt x="39616" y="687383"/>
                  </a:cubicBezTo>
                  <a:lnTo>
                    <a:pt x="32659" y="690861"/>
                  </a:lnTo>
                  <a:cubicBezTo>
                    <a:pt x="15459" y="699364"/>
                    <a:pt x="19904" y="725454"/>
                    <a:pt x="39036" y="727387"/>
                  </a:cubicBezTo>
                  <a:cubicBezTo>
                    <a:pt x="138949" y="738016"/>
                    <a:pt x="243115" y="706708"/>
                    <a:pt x="322736" y="631145"/>
                  </a:cubicBezTo>
                  <a:cubicBezTo>
                    <a:pt x="455889" y="505142"/>
                    <a:pt x="471350" y="295459"/>
                    <a:pt x="358102" y="151290"/>
                  </a:cubicBezTo>
                  <a:cubicBezTo>
                    <a:pt x="276934" y="47898"/>
                    <a:pt x="151511" y="2096"/>
                    <a:pt x="31499" y="17364"/>
                  </a:cubicBezTo>
                  <a:cubicBezTo>
                    <a:pt x="11594" y="19683"/>
                    <a:pt x="8115" y="46932"/>
                    <a:pt x="26668" y="54469"/>
                  </a:cubicBezTo>
                  <a:lnTo>
                    <a:pt x="26668" y="54469"/>
                  </a:lnTo>
                  <a:close/>
                </a:path>
              </a:pathLst>
            </a:custGeom>
            <a:solidFill>
              <a:srgbClr val="E6EDF5"/>
            </a:solidFill>
            <a:ln w="19050" cap="flat">
              <a:solidFill>
                <a:srgbClr val="B2C2D6"/>
              </a:solidFill>
              <a:prstDash val="solid"/>
              <a:miter/>
            </a:ln>
          </p:spPr>
          <p:txBody>
            <a:bodyPr rtlCol="0" anchor="ctr"/>
            <a:lstStyle/>
            <a:p>
              <a:endParaRPr lang="en-US"/>
            </a:p>
          </p:txBody>
        </p:sp>
      </p:grpSp>
      <p:pic>
        <p:nvPicPr>
          <p:cNvPr id="138" name="Picture 137" descr="Timeline&#10;&#10;Description automatically generated">
            <a:extLst>
              <a:ext uri="{FF2B5EF4-FFF2-40B4-BE49-F238E27FC236}">
                <a16:creationId xmlns:a16="http://schemas.microsoft.com/office/drawing/2014/main" id="{D9707E46-4023-4C3D-9C70-9600DEE0AA83}"/>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787067" y="5325851"/>
            <a:ext cx="2235707" cy="1026600"/>
          </a:xfrm>
          <a:prstGeom prst="rect">
            <a:avLst/>
          </a:prstGeom>
        </p:spPr>
      </p:pic>
      <p:sp>
        <p:nvSpPr>
          <p:cNvPr id="142" name="State Drift">
            <a:extLst>
              <a:ext uri="{FF2B5EF4-FFF2-40B4-BE49-F238E27FC236}">
                <a16:creationId xmlns:a16="http://schemas.microsoft.com/office/drawing/2014/main" id="{CC78D191-8A4D-491D-9799-713263689E3E}"/>
              </a:ext>
            </a:extLst>
          </p:cNvPr>
          <p:cNvSpPr>
            <a:spLocks noChangeAspect="1" noEditPoints="1" noChangeArrowheads="1" noChangeShapeType="1"/>
          </p:cNvSpPr>
          <p:nvPr/>
        </p:nvSpPr>
        <p:spPr bwMode="auto">
          <a:xfrm rot="16200000" flipH="1">
            <a:off x="8667262" y="4623014"/>
            <a:ext cx="727095" cy="726882"/>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dirty="0"/>
          </a:p>
        </p:txBody>
      </p:sp>
      <p:grpSp>
        <p:nvGrpSpPr>
          <p:cNvPr id="143" name="Group 142">
            <a:extLst>
              <a:ext uri="{FF2B5EF4-FFF2-40B4-BE49-F238E27FC236}">
                <a16:creationId xmlns:a16="http://schemas.microsoft.com/office/drawing/2014/main" id="{E3AF524B-AD5F-4388-9140-9425AE250F3F}"/>
              </a:ext>
            </a:extLst>
          </p:cNvPr>
          <p:cNvGrpSpPr/>
          <p:nvPr/>
        </p:nvGrpSpPr>
        <p:grpSpPr>
          <a:xfrm>
            <a:off x="7791424" y="3322415"/>
            <a:ext cx="886939" cy="749031"/>
            <a:chOff x="3372355" y="1563118"/>
            <a:chExt cx="1975655" cy="1668464"/>
          </a:xfrm>
        </p:grpSpPr>
        <p:sp>
          <p:nvSpPr>
            <p:cNvPr id="144" name="rounded triangle">
              <a:extLst>
                <a:ext uri="{FF2B5EF4-FFF2-40B4-BE49-F238E27FC236}">
                  <a16:creationId xmlns:a16="http://schemas.microsoft.com/office/drawing/2014/main" id="{01376627-25F5-49CB-96D0-E8486603ED10}"/>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145" name="Graphic 144">
              <a:extLst>
                <a:ext uri="{FF2B5EF4-FFF2-40B4-BE49-F238E27FC236}">
                  <a16:creationId xmlns:a16="http://schemas.microsoft.com/office/drawing/2014/main" id="{2A0780FB-41DA-4DA1-8919-7A1791596A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28207" y="1823245"/>
              <a:ext cx="1919803" cy="993584"/>
            </a:xfrm>
            <a:prstGeom prst="rect">
              <a:avLst/>
            </a:prstGeom>
          </p:spPr>
        </p:pic>
      </p:grpSp>
      <p:grpSp>
        <p:nvGrpSpPr>
          <p:cNvPr id="155" name="Group 154">
            <a:extLst>
              <a:ext uri="{FF2B5EF4-FFF2-40B4-BE49-F238E27FC236}">
                <a16:creationId xmlns:a16="http://schemas.microsoft.com/office/drawing/2014/main" id="{807A8838-B9F3-41CB-B831-CC4983AD88E1}"/>
              </a:ext>
            </a:extLst>
          </p:cNvPr>
          <p:cNvGrpSpPr/>
          <p:nvPr/>
        </p:nvGrpSpPr>
        <p:grpSpPr>
          <a:xfrm rot="10800000">
            <a:off x="9493640" y="3308612"/>
            <a:ext cx="727768" cy="682037"/>
            <a:chOff x="1071491" y="1291491"/>
            <a:chExt cx="1220399" cy="1143716"/>
          </a:xfrm>
        </p:grpSpPr>
        <p:sp>
          <p:nvSpPr>
            <p:cNvPr id="156" name="State O right">
              <a:extLst>
                <a:ext uri="{FF2B5EF4-FFF2-40B4-BE49-F238E27FC236}">
                  <a16:creationId xmlns:a16="http://schemas.microsoft.com/office/drawing/2014/main" id="{8FB73A11-E880-4060-AC70-F12471BEE6B9}"/>
                </a:ext>
              </a:extLst>
            </p:cNvPr>
            <p:cNvSpPr/>
            <p:nvPr/>
          </p:nvSpPr>
          <p:spPr>
            <a:xfrm rot="18900000" flipH="1">
              <a:off x="1071491" y="1291492"/>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157" name="State O left">
              <a:extLst>
                <a:ext uri="{FF2B5EF4-FFF2-40B4-BE49-F238E27FC236}">
                  <a16:creationId xmlns:a16="http://schemas.microsoft.com/office/drawing/2014/main" id="{99AD97BD-9317-4CD2-96B2-94178104EAC5}"/>
                </a:ext>
              </a:extLst>
            </p:cNvPr>
            <p:cNvSpPr/>
            <p:nvPr/>
          </p:nvSpPr>
          <p:spPr>
            <a:xfrm rot="8100000" flipH="1">
              <a:off x="1148175" y="1291491"/>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grpSp>
        <p:nvGrpSpPr>
          <p:cNvPr id="158" name="Group 157">
            <a:extLst>
              <a:ext uri="{FF2B5EF4-FFF2-40B4-BE49-F238E27FC236}">
                <a16:creationId xmlns:a16="http://schemas.microsoft.com/office/drawing/2014/main" id="{86730C42-D887-4F67-8DA4-972FDD0408CC}"/>
              </a:ext>
            </a:extLst>
          </p:cNvPr>
          <p:cNvGrpSpPr/>
          <p:nvPr/>
        </p:nvGrpSpPr>
        <p:grpSpPr>
          <a:xfrm>
            <a:off x="9537421" y="3192403"/>
            <a:ext cx="879828" cy="780347"/>
            <a:chOff x="6834668" y="1065653"/>
            <a:chExt cx="1959816" cy="1738228"/>
          </a:xfrm>
        </p:grpSpPr>
        <p:sp>
          <p:nvSpPr>
            <p:cNvPr id="159" name="Freeform: Shape 158">
              <a:extLst>
                <a:ext uri="{FF2B5EF4-FFF2-40B4-BE49-F238E27FC236}">
                  <a16:creationId xmlns:a16="http://schemas.microsoft.com/office/drawing/2014/main" id="{BAEC4640-B496-4F37-B133-5C53F613B205}"/>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160" name="Graphic 159">
              <a:extLst>
                <a:ext uri="{FF2B5EF4-FFF2-40B4-BE49-F238E27FC236}">
                  <a16:creationId xmlns:a16="http://schemas.microsoft.com/office/drawing/2014/main" id="{92B8DA44-3988-4D06-906C-FC79F582DB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34668" y="1406127"/>
              <a:ext cx="1481955" cy="1397754"/>
            </a:xfrm>
            <a:prstGeom prst="rect">
              <a:avLst/>
            </a:prstGeom>
          </p:spPr>
        </p:pic>
        <p:sp>
          <p:nvSpPr>
            <p:cNvPr id="161" name="Freeform: Shape 160">
              <a:extLst>
                <a:ext uri="{FF2B5EF4-FFF2-40B4-BE49-F238E27FC236}">
                  <a16:creationId xmlns:a16="http://schemas.microsoft.com/office/drawing/2014/main" id="{F93BDCFA-9E8E-4669-B35E-D946929BA6C7}"/>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162" name="Graphic 161">
              <a:extLst>
                <a:ext uri="{FF2B5EF4-FFF2-40B4-BE49-F238E27FC236}">
                  <a16:creationId xmlns:a16="http://schemas.microsoft.com/office/drawing/2014/main" id="{3793C10C-1A31-4DBE-BAD5-FD8675511B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71550" y="1065653"/>
              <a:ext cx="794897" cy="1157482"/>
            </a:xfrm>
            <a:prstGeom prst="rect">
              <a:avLst/>
            </a:prstGeom>
          </p:spPr>
        </p:pic>
      </p:grpSp>
      <p:grpSp>
        <p:nvGrpSpPr>
          <p:cNvPr id="165" name="Graphic 2">
            <a:extLst>
              <a:ext uri="{FF2B5EF4-FFF2-40B4-BE49-F238E27FC236}">
                <a16:creationId xmlns:a16="http://schemas.microsoft.com/office/drawing/2014/main" id="{B06F32A4-5B95-472A-BA94-B80D4A50E105}"/>
              </a:ext>
            </a:extLst>
          </p:cNvPr>
          <p:cNvGrpSpPr/>
          <p:nvPr/>
        </p:nvGrpSpPr>
        <p:grpSpPr>
          <a:xfrm>
            <a:off x="8833137" y="4639330"/>
            <a:ext cx="753516" cy="439555"/>
            <a:chOff x="5698177" y="3971747"/>
            <a:chExt cx="1261047" cy="735618"/>
          </a:xfrm>
        </p:grpSpPr>
        <p:sp>
          <p:nvSpPr>
            <p:cNvPr id="166" name="Freeform: Shape 165">
              <a:extLst>
                <a:ext uri="{FF2B5EF4-FFF2-40B4-BE49-F238E27FC236}">
                  <a16:creationId xmlns:a16="http://schemas.microsoft.com/office/drawing/2014/main" id="{AE933B91-D0AC-4ACD-9854-ED0257785FB7}"/>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12700" cap="flat">
              <a:solidFill>
                <a:srgbClr val="B3ADA4"/>
              </a:solidFill>
              <a:prstDash val="solid"/>
              <a:miter/>
            </a:ln>
          </p:spPr>
          <p:txBody>
            <a:bodyPr rtlCol="0" anchor="ctr"/>
            <a:lstStyle/>
            <a:p>
              <a:endParaRPr lang="en-US" sz="2400"/>
            </a:p>
          </p:txBody>
        </p:sp>
        <p:sp>
          <p:nvSpPr>
            <p:cNvPr id="167" name="Freeform: Shape 166">
              <a:extLst>
                <a:ext uri="{FF2B5EF4-FFF2-40B4-BE49-F238E27FC236}">
                  <a16:creationId xmlns:a16="http://schemas.microsoft.com/office/drawing/2014/main" id="{3114F143-64D2-4904-8583-594AF86525EF}"/>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12700" cap="flat">
              <a:solidFill>
                <a:srgbClr val="B3ADA4"/>
              </a:solidFill>
              <a:prstDash val="solid"/>
              <a:miter/>
            </a:ln>
          </p:spPr>
          <p:txBody>
            <a:bodyPr rtlCol="0" anchor="ctr"/>
            <a:lstStyle/>
            <a:p>
              <a:endParaRPr lang="en-US" sz="2400"/>
            </a:p>
          </p:txBody>
        </p:sp>
        <p:sp>
          <p:nvSpPr>
            <p:cNvPr id="168" name="Freeform: Shape 167">
              <a:extLst>
                <a:ext uri="{FF2B5EF4-FFF2-40B4-BE49-F238E27FC236}">
                  <a16:creationId xmlns:a16="http://schemas.microsoft.com/office/drawing/2014/main" id="{976A2285-4A3E-4F26-B4E2-B0083A43FE3B}"/>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12700" cap="flat">
              <a:solidFill>
                <a:srgbClr val="B3ADA4"/>
              </a:solidFill>
              <a:prstDash val="solid"/>
              <a:miter/>
            </a:ln>
          </p:spPr>
          <p:txBody>
            <a:bodyPr rtlCol="0" anchor="ctr"/>
            <a:lstStyle/>
            <a:p>
              <a:endParaRPr lang="en-US" sz="2400"/>
            </a:p>
          </p:txBody>
        </p:sp>
        <p:sp>
          <p:nvSpPr>
            <p:cNvPr id="169" name="Freeform: Shape 168">
              <a:extLst>
                <a:ext uri="{FF2B5EF4-FFF2-40B4-BE49-F238E27FC236}">
                  <a16:creationId xmlns:a16="http://schemas.microsoft.com/office/drawing/2014/main" id="{F99FC534-050C-4191-A59A-A3515EF1E6E0}"/>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2700" cap="flat">
              <a:solidFill>
                <a:srgbClr val="B3ADA4"/>
              </a:solidFill>
              <a:prstDash val="solid"/>
              <a:miter/>
            </a:ln>
          </p:spPr>
          <p:txBody>
            <a:bodyPr rtlCol="0" anchor="ctr"/>
            <a:lstStyle/>
            <a:p>
              <a:endParaRPr lang="en-US" sz="2400"/>
            </a:p>
          </p:txBody>
        </p:sp>
        <p:sp>
          <p:nvSpPr>
            <p:cNvPr id="170" name="Freeform: Shape 169">
              <a:extLst>
                <a:ext uri="{FF2B5EF4-FFF2-40B4-BE49-F238E27FC236}">
                  <a16:creationId xmlns:a16="http://schemas.microsoft.com/office/drawing/2014/main" id="{76640E2D-80E6-4768-80EB-F10AFD03E682}"/>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2700" cap="flat">
              <a:solidFill>
                <a:srgbClr val="B3ADA4"/>
              </a:solidFill>
              <a:prstDash val="solid"/>
              <a:miter/>
            </a:ln>
          </p:spPr>
          <p:txBody>
            <a:bodyPr rtlCol="0" anchor="ctr"/>
            <a:lstStyle/>
            <a:p>
              <a:endParaRPr lang="en-US" sz="2400"/>
            </a:p>
          </p:txBody>
        </p:sp>
        <p:sp>
          <p:nvSpPr>
            <p:cNvPr id="171" name="Freeform: Shape 170">
              <a:extLst>
                <a:ext uri="{FF2B5EF4-FFF2-40B4-BE49-F238E27FC236}">
                  <a16:creationId xmlns:a16="http://schemas.microsoft.com/office/drawing/2014/main" id="{B4455A7F-6DF1-4419-9319-602F4F689435}"/>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12700" cap="flat">
              <a:solidFill>
                <a:srgbClr val="B3ADA4"/>
              </a:solidFill>
              <a:prstDash val="solid"/>
              <a:miter/>
            </a:ln>
          </p:spPr>
          <p:txBody>
            <a:bodyPr rtlCol="0" anchor="ctr"/>
            <a:lstStyle/>
            <a:p>
              <a:endParaRPr lang="en-US" sz="2400"/>
            </a:p>
          </p:txBody>
        </p:sp>
      </p:grpSp>
      <p:pic>
        <p:nvPicPr>
          <p:cNvPr id="173" name="Graphic 172">
            <a:extLst>
              <a:ext uri="{FF2B5EF4-FFF2-40B4-BE49-F238E27FC236}">
                <a16:creationId xmlns:a16="http://schemas.microsoft.com/office/drawing/2014/main" id="{2233C44F-391F-4B12-8F9F-4B91B40CF86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33123" y="4959416"/>
            <a:ext cx="656984" cy="365915"/>
          </a:xfrm>
          <a:prstGeom prst="rect">
            <a:avLst/>
          </a:prstGeom>
        </p:spPr>
      </p:pic>
      <p:grpSp>
        <p:nvGrpSpPr>
          <p:cNvPr id="174" name="Group 173">
            <a:extLst>
              <a:ext uri="{FF2B5EF4-FFF2-40B4-BE49-F238E27FC236}">
                <a16:creationId xmlns:a16="http://schemas.microsoft.com/office/drawing/2014/main" id="{2C20A2B8-8E27-4CCA-83E0-3801B3352F4D}"/>
              </a:ext>
            </a:extLst>
          </p:cNvPr>
          <p:cNvGrpSpPr/>
          <p:nvPr/>
        </p:nvGrpSpPr>
        <p:grpSpPr>
          <a:xfrm>
            <a:off x="9543487" y="5008320"/>
            <a:ext cx="239005" cy="73252"/>
            <a:chOff x="7500088" y="4358782"/>
            <a:chExt cx="539047" cy="165211"/>
          </a:xfrm>
        </p:grpSpPr>
        <p:sp>
          <p:nvSpPr>
            <p:cNvPr id="175" name="Oval 174">
              <a:extLst>
                <a:ext uri="{FF2B5EF4-FFF2-40B4-BE49-F238E27FC236}">
                  <a16:creationId xmlns:a16="http://schemas.microsoft.com/office/drawing/2014/main" id="{5E2DFF5B-2C2C-4136-BB4B-45FB17CCB925}"/>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176" name="Freeform: Shape 175">
              <a:extLst>
                <a:ext uri="{FF2B5EF4-FFF2-40B4-BE49-F238E27FC236}">
                  <a16:creationId xmlns:a16="http://schemas.microsoft.com/office/drawing/2014/main" id="{EE195ECD-064F-4174-A0C8-C04DD298913E}"/>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177" name="Freeform: Shape 176">
              <a:extLst>
                <a:ext uri="{FF2B5EF4-FFF2-40B4-BE49-F238E27FC236}">
                  <a16:creationId xmlns:a16="http://schemas.microsoft.com/office/drawing/2014/main" id="{851D70BD-97C6-46A1-AF49-D29F510142E3}"/>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nvGrpSpPr>
          <p:cNvPr id="18" name="Group 17">
            <a:extLst>
              <a:ext uri="{FF2B5EF4-FFF2-40B4-BE49-F238E27FC236}">
                <a16:creationId xmlns:a16="http://schemas.microsoft.com/office/drawing/2014/main" id="{3DFF9469-A2A3-4C4E-A325-FE1811D2327D}"/>
              </a:ext>
            </a:extLst>
          </p:cNvPr>
          <p:cNvGrpSpPr/>
          <p:nvPr/>
        </p:nvGrpSpPr>
        <p:grpSpPr>
          <a:xfrm>
            <a:off x="8378236" y="4024764"/>
            <a:ext cx="461719" cy="655275"/>
            <a:chOff x="8076935" y="4477313"/>
            <a:chExt cx="461719" cy="655275"/>
          </a:xfrm>
        </p:grpSpPr>
        <p:cxnSp>
          <p:nvCxnSpPr>
            <p:cNvPr id="180" name="Straight Arrow Connector 179">
              <a:extLst>
                <a:ext uri="{FF2B5EF4-FFF2-40B4-BE49-F238E27FC236}">
                  <a16:creationId xmlns:a16="http://schemas.microsoft.com/office/drawing/2014/main" id="{EA9B2A53-7BE4-447C-95D4-FB6473B71864}"/>
                </a:ext>
              </a:extLst>
            </p:cNvPr>
            <p:cNvCxnSpPr>
              <a:cxnSpLocks/>
            </p:cNvCxnSpPr>
            <p:nvPr/>
          </p:nvCxnSpPr>
          <p:spPr>
            <a:xfrm>
              <a:off x="8149538" y="4477313"/>
              <a:ext cx="389116" cy="594109"/>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65B32F5D-A477-4326-93E6-C8C02534AF96}"/>
                </a:ext>
              </a:extLst>
            </p:cNvPr>
            <p:cNvCxnSpPr>
              <a:cxnSpLocks/>
            </p:cNvCxnSpPr>
            <p:nvPr/>
          </p:nvCxnSpPr>
          <p:spPr>
            <a:xfrm flipH="1" flipV="1">
              <a:off x="8076935" y="4557577"/>
              <a:ext cx="376608" cy="575011"/>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E170BE2-EF57-4B44-B81D-CCB19FDF20B1}"/>
              </a:ext>
            </a:extLst>
          </p:cNvPr>
          <p:cNvGrpSpPr/>
          <p:nvPr/>
        </p:nvGrpSpPr>
        <p:grpSpPr>
          <a:xfrm>
            <a:off x="7431114" y="3396429"/>
            <a:ext cx="2405198" cy="2299150"/>
            <a:chOff x="7129813" y="3848978"/>
            <a:chExt cx="2405198" cy="2299150"/>
          </a:xfrm>
        </p:grpSpPr>
        <p:sp>
          <p:nvSpPr>
            <p:cNvPr id="140" name="Arc 51">
              <a:extLst>
                <a:ext uri="{FF2B5EF4-FFF2-40B4-BE49-F238E27FC236}">
                  <a16:creationId xmlns:a16="http://schemas.microsoft.com/office/drawing/2014/main" id="{A5560D2A-7E96-4027-BE24-07ADA0CCA152}"/>
                </a:ext>
              </a:extLst>
            </p:cNvPr>
            <p:cNvSpPr>
              <a:spLocks noChangeAspect="1" noEditPoints="1" noChangeArrowheads="1" noChangeShapeType="1"/>
            </p:cNvSpPr>
            <p:nvPr/>
          </p:nvSpPr>
          <p:spPr bwMode="auto">
            <a:xfrm rot="8159664">
              <a:off x="7129813" y="3848978"/>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dirty="0"/>
            </a:p>
          </p:txBody>
        </p:sp>
        <p:sp>
          <p:nvSpPr>
            <p:cNvPr id="141" name="Arc 50">
              <a:extLst>
                <a:ext uri="{FF2B5EF4-FFF2-40B4-BE49-F238E27FC236}">
                  <a16:creationId xmlns:a16="http://schemas.microsoft.com/office/drawing/2014/main" id="{CF23CF12-A2A1-4ECB-A9EA-5DF9E6D09CB9}"/>
                </a:ext>
              </a:extLst>
            </p:cNvPr>
            <p:cNvSpPr>
              <a:spLocks noChangeAspect="1" noEditPoints="1" noChangeArrowheads="1" noChangeShapeType="1"/>
            </p:cNvSpPr>
            <p:nvPr/>
          </p:nvSpPr>
          <p:spPr bwMode="auto">
            <a:xfrm rot="13500000" flipH="1" flipV="1">
              <a:off x="8578528" y="5754311"/>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dirty="0"/>
            </a:p>
          </p:txBody>
        </p:sp>
        <p:cxnSp>
          <p:nvCxnSpPr>
            <p:cNvPr id="179" name="Straight Arrow Connector 178">
              <a:extLst>
                <a:ext uri="{FF2B5EF4-FFF2-40B4-BE49-F238E27FC236}">
                  <a16:creationId xmlns:a16="http://schemas.microsoft.com/office/drawing/2014/main" id="{41747E60-04F3-4454-8998-9697A74CA41F}"/>
                </a:ext>
              </a:extLst>
            </p:cNvPr>
            <p:cNvCxnSpPr>
              <a:cxnSpLocks/>
            </p:cNvCxnSpPr>
            <p:nvPr/>
          </p:nvCxnSpPr>
          <p:spPr>
            <a:xfrm flipH="1">
              <a:off x="8376332" y="4128830"/>
              <a:ext cx="671151" cy="0"/>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9350CE02-C8FB-448B-AC76-75E5CE63047F}"/>
                </a:ext>
              </a:extLst>
            </p:cNvPr>
            <p:cNvCxnSpPr>
              <a:cxnSpLocks/>
            </p:cNvCxnSpPr>
            <p:nvPr/>
          </p:nvCxnSpPr>
          <p:spPr>
            <a:xfrm rot="4500000">
              <a:off x="9043399" y="4550918"/>
              <a:ext cx="389116" cy="594109"/>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8BAD5B5-CD68-4A06-BADD-C8036656E363}"/>
              </a:ext>
            </a:extLst>
          </p:cNvPr>
          <p:cNvGrpSpPr/>
          <p:nvPr/>
        </p:nvGrpSpPr>
        <p:grpSpPr>
          <a:xfrm>
            <a:off x="8679019" y="3447229"/>
            <a:ext cx="1996876" cy="1070473"/>
            <a:chOff x="8377718" y="3899778"/>
            <a:chExt cx="1996876" cy="1070473"/>
          </a:xfrm>
        </p:grpSpPr>
        <p:sp>
          <p:nvSpPr>
            <p:cNvPr id="139" name="Arc 50">
              <a:extLst>
                <a:ext uri="{FF2B5EF4-FFF2-40B4-BE49-F238E27FC236}">
                  <a16:creationId xmlns:a16="http://schemas.microsoft.com/office/drawing/2014/main" id="{EE7AA5A6-6F78-4F1E-BBC2-0E5306E8F7AE}"/>
                </a:ext>
              </a:extLst>
            </p:cNvPr>
            <p:cNvSpPr>
              <a:spLocks noChangeAspect="1" noEditPoints="1" noChangeArrowheads="1" noChangeShapeType="1"/>
            </p:cNvSpPr>
            <p:nvPr/>
          </p:nvSpPr>
          <p:spPr bwMode="auto">
            <a:xfrm rot="19267848">
              <a:off x="9980836" y="3899778"/>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a:p>
          </p:txBody>
        </p:sp>
        <p:cxnSp>
          <p:nvCxnSpPr>
            <p:cNvPr id="178" name="Straight Arrow Connector 177">
              <a:extLst>
                <a:ext uri="{FF2B5EF4-FFF2-40B4-BE49-F238E27FC236}">
                  <a16:creationId xmlns:a16="http://schemas.microsoft.com/office/drawing/2014/main" id="{A269769E-97B4-4495-B353-C86CFE38AA51}"/>
                </a:ext>
              </a:extLst>
            </p:cNvPr>
            <p:cNvCxnSpPr>
              <a:cxnSpLocks/>
            </p:cNvCxnSpPr>
            <p:nvPr/>
          </p:nvCxnSpPr>
          <p:spPr>
            <a:xfrm>
              <a:off x="8377718" y="4017052"/>
              <a:ext cx="686072" cy="0"/>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6057F928-5A5B-44F2-AE4F-BB70B933A632}"/>
                </a:ext>
              </a:extLst>
            </p:cNvPr>
            <p:cNvCxnSpPr>
              <a:cxnSpLocks/>
            </p:cNvCxnSpPr>
            <p:nvPr/>
          </p:nvCxnSpPr>
          <p:spPr>
            <a:xfrm rot="4500000" flipH="1" flipV="1">
              <a:off x="8975644" y="4494441"/>
              <a:ext cx="376608" cy="575011"/>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380" name="track red">
            <a:extLst>
              <a:ext uri="{FF2B5EF4-FFF2-40B4-BE49-F238E27FC236}">
                <a16:creationId xmlns:a16="http://schemas.microsoft.com/office/drawing/2014/main" id="{1209F2AF-BF78-47A7-AF41-B81A8BDCB026}"/>
              </a:ext>
            </a:extLst>
          </p:cNvPr>
          <p:cNvGrpSpPr/>
          <p:nvPr/>
        </p:nvGrpSpPr>
        <p:grpSpPr>
          <a:xfrm>
            <a:off x="1499213" y="2520823"/>
            <a:ext cx="4219248" cy="2480080"/>
            <a:chOff x="2049117" y="5841699"/>
            <a:chExt cx="4205519" cy="2480080"/>
          </a:xfrm>
        </p:grpSpPr>
        <p:grpSp>
          <p:nvGrpSpPr>
            <p:cNvPr id="381" name="Group 380">
              <a:extLst>
                <a:ext uri="{FF2B5EF4-FFF2-40B4-BE49-F238E27FC236}">
                  <a16:creationId xmlns:a16="http://schemas.microsoft.com/office/drawing/2014/main" id="{9D649740-E27E-4E30-9CF4-7130FBDEA159}"/>
                </a:ext>
              </a:extLst>
            </p:cNvPr>
            <p:cNvGrpSpPr/>
            <p:nvPr/>
          </p:nvGrpSpPr>
          <p:grpSpPr>
            <a:xfrm>
              <a:off x="3894398" y="5841699"/>
              <a:ext cx="2360238" cy="1915337"/>
              <a:chOff x="6985880" y="3300821"/>
              <a:chExt cx="2811933" cy="2398633"/>
            </a:xfrm>
            <a:effectLst/>
            <a:scene3d>
              <a:camera prst="orthographicFront">
                <a:rot lat="20640000" lon="18480000" rev="4740000"/>
              </a:camera>
              <a:lightRig rig="threePt" dir="t"/>
            </a:scene3d>
          </p:grpSpPr>
          <p:cxnSp>
            <p:nvCxnSpPr>
              <p:cNvPr id="386" name="Straight Arrow Connector 385">
                <a:extLst>
                  <a:ext uri="{FF2B5EF4-FFF2-40B4-BE49-F238E27FC236}">
                    <a16:creationId xmlns:a16="http://schemas.microsoft.com/office/drawing/2014/main" id="{D8C3C87C-2E63-48F5-B5DC-2D5AA4780019}"/>
                  </a:ext>
                </a:extLst>
              </p:cNvPr>
              <p:cNvCxnSpPr>
                <a:cxnSpLocks/>
              </p:cNvCxnSpPr>
              <p:nvPr/>
            </p:nvCxnSpPr>
            <p:spPr>
              <a:xfrm rot="14257814" flipV="1">
                <a:off x="8447093" y="3987826"/>
                <a:ext cx="986550" cy="536517"/>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E762332D-D379-4CA7-993E-D33E21B28940}"/>
                  </a:ext>
                </a:extLst>
              </p:cNvPr>
              <p:cNvCxnSpPr>
                <a:cxnSpLocks/>
              </p:cNvCxnSpPr>
              <p:nvPr/>
            </p:nvCxnSpPr>
            <p:spPr>
              <a:xfrm rot="14257814" flipV="1">
                <a:off x="7791250" y="3632710"/>
                <a:ext cx="552944" cy="530331"/>
              </a:xfrm>
              <a:prstGeom prst="straightConnector1">
                <a:avLst/>
              </a:prstGeom>
              <a:ln w="76200">
                <a:solidFill>
                  <a:srgbClr val="D7141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9C3845EB-2405-4C63-8F6B-CD46EFECCB1E}"/>
                  </a:ext>
                </a:extLst>
              </p:cNvPr>
              <p:cNvCxnSpPr>
                <a:cxnSpLocks/>
              </p:cNvCxnSpPr>
              <p:nvPr/>
            </p:nvCxnSpPr>
            <p:spPr>
              <a:xfrm flipH="1" flipV="1">
                <a:off x="9431033" y="4477435"/>
                <a:ext cx="366780" cy="1222019"/>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9" name="Straight Arrow Connector 388">
                <a:extLst>
                  <a:ext uri="{FF2B5EF4-FFF2-40B4-BE49-F238E27FC236}">
                    <a16:creationId xmlns:a16="http://schemas.microsoft.com/office/drawing/2014/main" id="{9228286C-3153-4294-AE8F-0FD4A8F5ADAD}"/>
                  </a:ext>
                </a:extLst>
              </p:cNvPr>
              <p:cNvCxnSpPr>
                <a:cxnSpLocks/>
              </p:cNvCxnSpPr>
              <p:nvPr/>
            </p:nvCxnSpPr>
            <p:spPr>
              <a:xfrm>
                <a:off x="6985880" y="3300821"/>
                <a:ext cx="666970" cy="479331"/>
              </a:xfrm>
              <a:prstGeom prst="straightConnector1">
                <a:avLst/>
              </a:prstGeom>
              <a:ln w="76200">
                <a:solidFill>
                  <a:srgbClr val="D7141F"/>
                </a:solidFill>
                <a:headEnd type="oval" w="med" len="med"/>
                <a:tailEnd type="none" w="med" len="med"/>
              </a:ln>
              <a:effectLst/>
            </p:spPr>
            <p:style>
              <a:lnRef idx="1">
                <a:schemeClr val="accent1"/>
              </a:lnRef>
              <a:fillRef idx="0">
                <a:schemeClr val="accent1"/>
              </a:fillRef>
              <a:effectRef idx="0">
                <a:schemeClr val="accent1"/>
              </a:effectRef>
              <a:fontRef idx="minor">
                <a:schemeClr val="tx1"/>
              </a:fontRef>
            </p:style>
          </p:cxnSp>
        </p:grpSp>
        <p:grpSp>
          <p:nvGrpSpPr>
            <p:cNvPr id="382" name="Group 381">
              <a:extLst>
                <a:ext uri="{FF2B5EF4-FFF2-40B4-BE49-F238E27FC236}">
                  <a16:creationId xmlns:a16="http://schemas.microsoft.com/office/drawing/2014/main" id="{DB9B4069-ADA8-4352-86C0-BD4035BE3964}"/>
                </a:ext>
              </a:extLst>
            </p:cNvPr>
            <p:cNvGrpSpPr/>
            <p:nvPr/>
          </p:nvGrpSpPr>
          <p:grpSpPr>
            <a:xfrm>
              <a:off x="2049117" y="6880329"/>
              <a:ext cx="1340144" cy="1441450"/>
              <a:chOff x="5225327" y="1393538"/>
              <a:chExt cx="1596616" cy="1805172"/>
            </a:xfrm>
            <a:effectLst/>
            <a:scene3d>
              <a:camera prst="orthographicFront">
                <a:rot lat="20640000" lon="18480000" rev="4740000"/>
              </a:camera>
              <a:lightRig rig="threePt" dir="t"/>
            </a:scene3d>
          </p:grpSpPr>
          <p:cxnSp>
            <p:nvCxnSpPr>
              <p:cNvPr id="383" name="Straight Arrow Connector 382">
                <a:extLst>
                  <a:ext uri="{FF2B5EF4-FFF2-40B4-BE49-F238E27FC236}">
                    <a16:creationId xmlns:a16="http://schemas.microsoft.com/office/drawing/2014/main" id="{375B80ED-CF4B-4D61-8834-1787121E4E67}"/>
                  </a:ext>
                </a:extLst>
              </p:cNvPr>
              <p:cNvCxnSpPr>
                <a:cxnSpLocks/>
              </p:cNvCxnSpPr>
              <p:nvPr/>
            </p:nvCxnSpPr>
            <p:spPr>
              <a:xfrm>
                <a:off x="6254005" y="2773387"/>
                <a:ext cx="567938" cy="425323"/>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0986DDE7-CAB0-42C7-93F5-F121D1261C12}"/>
                  </a:ext>
                </a:extLst>
              </p:cNvPr>
              <p:cNvCxnSpPr>
                <a:cxnSpLocks/>
              </p:cNvCxnSpPr>
              <p:nvPr/>
            </p:nvCxnSpPr>
            <p:spPr>
              <a:xfrm>
                <a:off x="5225327" y="1393538"/>
                <a:ext cx="783818" cy="394007"/>
              </a:xfrm>
              <a:prstGeom prst="straightConnector1">
                <a:avLst/>
              </a:prstGeom>
              <a:ln w="76200">
                <a:solidFill>
                  <a:srgbClr val="D7141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B5EA7497-CD80-4B7B-B4CD-68A0FFA1D905}"/>
                  </a:ext>
                </a:extLst>
              </p:cNvPr>
              <p:cNvCxnSpPr>
                <a:cxnSpLocks/>
              </p:cNvCxnSpPr>
              <p:nvPr/>
            </p:nvCxnSpPr>
            <p:spPr>
              <a:xfrm>
                <a:off x="6049366" y="1842634"/>
                <a:ext cx="215123" cy="919731"/>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191" name="polar bear">
            <a:extLst>
              <a:ext uri="{FF2B5EF4-FFF2-40B4-BE49-F238E27FC236}">
                <a16:creationId xmlns:a16="http://schemas.microsoft.com/office/drawing/2014/main" id="{22B3C15F-116C-40A2-963E-25C6C83E063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435330">
            <a:off x="500529" y="4238409"/>
            <a:ext cx="1057609" cy="793208"/>
          </a:xfrm>
          <a:prstGeom prst="rect">
            <a:avLst/>
          </a:prstGeom>
        </p:spPr>
      </p:pic>
      <p:grpSp>
        <p:nvGrpSpPr>
          <p:cNvPr id="192" name="Group 191">
            <a:extLst>
              <a:ext uri="{FF2B5EF4-FFF2-40B4-BE49-F238E27FC236}">
                <a16:creationId xmlns:a16="http://schemas.microsoft.com/office/drawing/2014/main" id="{A60B3B49-477E-4C77-AF18-9A654CBF3C3A}"/>
              </a:ext>
            </a:extLst>
          </p:cNvPr>
          <p:cNvGrpSpPr/>
          <p:nvPr/>
        </p:nvGrpSpPr>
        <p:grpSpPr>
          <a:xfrm>
            <a:off x="3048803" y="3700837"/>
            <a:ext cx="295182" cy="385066"/>
            <a:chOff x="5224771" y="211408"/>
            <a:chExt cx="320233" cy="417746"/>
          </a:xfrm>
        </p:grpSpPr>
        <p:cxnSp>
          <p:nvCxnSpPr>
            <p:cNvPr id="270" name="Straight Arrow Connector 269">
              <a:extLst>
                <a:ext uri="{FF2B5EF4-FFF2-40B4-BE49-F238E27FC236}">
                  <a16:creationId xmlns:a16="http://schemas.microsoft.com/office/drawing/2014/main" id="{13CD751D-6F7F-41B0-9CF5-9C6A59A7895F}"/>
                </a:ext>
              </a:extLst>
            </p:cNvPr>
            <p:cNvCxnSpPr>
              <a:cxnSpLocks/>
            </p:cNvCxnSpPr>
            <p:nvPr/>
          </p:nvCxnSpPr>
          <p:spPr>
            <a:xfrm flipH="1">
              <a:off x="5250249" y="269166"/>
              <a:ext cx="44219" cy="359988"/>
            </a:xfrm>
            <a:prstGeom prst="straightConnector1">
              <a:avLst/>
            </a:prstGeom>
            <a:ln w="92075">
              <a:solidFill>
                <a:srgbClr val="A735F5"/>
              </a:solidFill>
              <a:headEnd type="oval" w="med" len="med"/>
              <a:tailEnd type="oval"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0D6A500-EE94-4608-B492-227B6576BAA5}"/>
                </a:ext>
              </a:extLst>
            </p:cNvPr>
            <p:cNvCxnSpPr>
              <a:cxnSpLocks/>
            </p:cNvCxnSpPr>
            <p:nvPr/>
          </p:nvCxnSpPr>
          <p:spPr>
            <a:xfrm flipH="1" flipV="1">
              <a:off x="5225891" y="211408"/>
              <a:ext cx="110314" cy="188363"/>
            </a:xfrm>
            <a:prstGeom prst="straightConnector1">
              <a:avLst/>
            </a:prstGeom>
            <a:ln w="92075">
              <a:solidFill>
                <a:srgbClr val="A735F5"/>
              </a:solidFill>
              <a:headEnd type="oval" w="med" len="med"/>
              <a:tailEnd type="none"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0B282A72-5E70-40AE-9BDE-12F918357F9C}"/>
                </a:ext>
              </a:extLst>
            </p:cNvPr>
            <p:cNvCxnSpPr>
              <a:cxnSpLocks/>
            </p:cNvCxnSpPr>
            <p:nvPr/>
          </p:nvCxnSpPr>
          <p:spPr>
            <a:xfrm flipV="1">
              <a:off x="5224771" y="426014"/>
              <a:ext cx="320233" cy="77588"/>
            </a:xfrm>
            <a:prstGeom prst="straightConnector1">
              <a:avLst/>
            </a:prstGeom>
            <a:ln w="92075">
              <a:solidFill>
                <a:srgbClr val="A735F5"/>
              </a:solidFill>
              <a:headEnd type="oval" w="med" len="med"/>
              <a:tailEnd type="none"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CA6ABE9-AF6A-4C2B-B9E1-97CD3EA5DE82}"/>
              </a:ext>
            </a:extLst>
          </p:cNvPr>
          <p:cNvGrpSpPr/>
          <p:nvPr/>
        </p:nvGrpSpPr>
        <p:grpSpPr>
          <a:xfrm>
            <a:off x="955015" y="2131678"/>
            <a:ext cx="4989865" cy="3651868"/>
            <a:chOff x="1399541" y="2370242"/>
            <a:chExt cx="4536241" cy="3319880"/>
          </a:xfrm>
          <a:solidFill>
            <a:schemeClr val="tx1">
              <a:alpha val="50000"/>
            </a:schemeClr>
          </a:solidFill>
        </p:grpSpPr>
        <p:grpSp>
          <p:nvGrpSpPr>
            <p:cNvPr id="491" name="Group 490">
              <a:extLst>
                <a:ext uri="{FF2B5EF4-FFF2-40B4-BE49-F238E27FC236}">
                  <a16:creationId xmlns:a16="http://schemas.microsoft.com/office/drawing/2014/main" id="{268DC11C-CD8B-4909-9523-19D61015C533}"/>
                </a:ext>
              </a:extLst>
            </p:cNvPr>
            <p:cNvGrpSpPr/>
            <p:nvPr/>
          </p:nvGrpSpPr>
          <p:grpSpPr>
            <a:xfrm>
              <a:off x="1399541" y="2370242"/>
              <a:ext cx="4536241" cy="3319880"/>
              <a:chOff x="1202367" y="798304"/>
              <a:chExt cx="7305661" cy="5346700"/>
            </a:xfrm>
            <a:grpFill/>
          </p:grpSpPr>
          <p:sp>
            <p:nvSpPr>
              <p:cNvPr id="492" name="Freeform: Shape 491">
                <a:extLst>
                  <a:ext uri="{FF2B5EF4-FFF2-40B4-BE49-F238E27FC236}">
                    <a16:creationId xmlns:a16="http://schemas.microsoft.com/office/drawing/2014/main" id="{A9148DCA-10E9-4CA4-BCD1-662A5CA7AFCB}"/>
                  </a:ext>
                </a:extLst>
              </p:cNvPr>
              <p:cNvSpPr/>
              <p:nvPr/>
            </p:nvSpPr>
            <p:spPr>
              <a:xfrm rot="13968633">
                <a:off x="4669936" y="2273313"/>
                <a:ext cx="638654" cy="442618"/>
              </a:xfrm>
              <a:custGeom>
                <a:avLst/>
                <a:gdLst>
                  <a:gd name="connsiteX0" fmla="*/ 542014 w 579177"/>
                  <a:gd name="connsiteY0" fmla="*/ 61045 h 401398"/>
                  <a:gd name="connsiteX1" fmla="*/ 530430 w 579177"/>
                  <a:gd name="connsiteY1" fmla="*/ 62650 h 401398"/>
                  <a:gd name="connsiteX2" fmla="*/ 456102 w 579177"/>
                  <a:gd name="connsiteY2" fmla="*/ 114832 h 401398"/>
                  <a:gd name="connsiteX3" fmla="*/ 287658 w 579177"/>
                  <a:gd name="connsiteY3" fmla="*/ 223210 h 401398"/>
                  <a:gd name="connsiteX4" fmla="*/ 115353 w 579177"/>
                  <a:gd name="connsiteY4" fmla="*/ 326771 h 401398"/>
                  <a:gd name="connsiteX5" fmla="*/ 36199 w 579177"/>
                  <a:gd name="connsiteY5" fmla="*/ 371728 h 401398"/>
                  <a:gd name="connsiteX6" fmla="*/ 118249 w 579177"/>
                  <a:gd name="connsiteY6" fmla="*/ 330785 h 401398"/>
                  <a:gd name="connsiteX7" fmla="*/ 293933 w 579177"/>
                  <a:gd name="connsiteY7" fmla="*/ 232843 h 401398"/>
                  <a:gd name="connsiteX8" fmla="*/ 467686 w 579177"/>
                  <a:gd name="connsiteY8" fmla="*/ 131691 h 401398"/>
                  <a:gd name="connsiteX9" fmla="*/ 545875 w 579177"/>
                  <a:gd name="connsiteY9" fmla="*/ 85129 h 401398"/>
                  <a:gd name="connsiteX10" fmla="*/ 547323 w 579177"/>
                  <a:gd name="connsiteY10" fmla="*/ 84326 h 401398"/>
                  <a:gd name="connsiteX11" fmla="*/ 549253 w 579177"/>
                  <a:gd name="connsiteY11" fmla="*/ 65059 h 401398"/>
                  <a:gd name="connsiteX12" fmla="*/ 542014 w 579177"/>
                  <a:gd name="connsiteY12" fmla="*/ 61045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401398">
                    <a:moveTo>
                      <a:pt x="542014" y="61045"/>
                    </a:moveTo>
                    <a:cubicBezTo>
                      <a:pt x="538153" y="59440"/>
                      <a:pt x="533809" y="60242"/>
                      <a:pt x="530430" y="62650"/>
                    </a:cubicBezTo>
                    <a:cubicBezTo>
                      <a:pt x="530430" y="62650"/>
                      <a:pt x="500989" y="84326"/>
                      <a:pt x="456102" y="114832"/>
                    </a:cubicBezTo>
                    <a:cubicBezTo>
                      <a:pt x="411216" y="145339"/>
                      <a:pt x="349920" y="185479"/>
                      <a:pt x="287658" y="223210"/>
                    </a:cubicBezTo>
                    <a:cubicBezTo>
                      <a:pt x="225879" y="262547"/>
                      <a:pt x="162653" y="298673"/>
                      <a:pt x="115353" y="326771"/>
                    </a:cubicBezTo>
                    <a:cubicBezTo>
                      <a:pt x="68054" y="354066"/>
                      <a:pt x="36199" y="371728"/>
                      <a:pt x="36199" y="371728"/>
                    </a:cubicBezTo>
                    <a:cubicBezTo>
                      <a:pt x="36199" y="371728"/>
                      <a:pt x="69501" y="355671"/>
                      <a:pt x="118249" y="330785"/>
                    </a:cubicBezTo>
                    <a:cubicBezTo>
                      <a:pt x="166513" y="304292"/>
                      <a:pt x="231188" y="270575"/>
                      <a:pt x="293933" y="232843"/>
                    </a:cubicBezTo>
                    <a:cubicBezTo>
                      <a:pt x="358125" y="197520"/>
                      <a:pt x="419904" y="158183"/>
                      <a:pt x="467686" y="131691"/>
                    </a:cubicBezTo>
                    <a:cubicBezTo>
                      <a:pt x="514503" y="103593"/>
                      <a:pt x="545875" y="85129"/>
                      <a:pt x="545875" y="85129"/>
                    </a:cubicBezTo>
                    <a:lnTo>
                      <a:pt x="547323" y="84326"/>
                    </a:lnTo>
                    <a:cubicBezTo>
                      <a:pt x="553597" y="80312"/>
                      <a:pt x="554080" y="72284"/>
                      <a:pt x="549253" y="65059"/>
                    </a:cubicBezTo>
                    <a:cubicBezTo>
                      <a:pt x="547323" y="63453"/>
                      <a:pt x="544910" y="61848"/>
                      <a:pt x="542014" y="61045"/>
                    </a:cubicBezTo>
                  </a:path>
                </a:pathLst>
              </a:custGeom>
              <a:grpFill/>
              <a:ln w="6350" cap="flat">
                <a:solidFill>
                  <a:srgbClr val="000000">
                    <a:alpha val="50000"/>
                  </a:srgbClr>
                </a:solid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01A62A87-C9C5-46AD-80BC-4FFA0504DAF5}"/>
                  </a:ext>
                </a:extLst>
              </p:cNvPr>
              <p:cNvSpPr/>
              <p:nvPr/>
            </p:nvSpPr>
            <p:spPr>
              <a:xfrm rot="13968633">
                <a:off x="3880603" y="2009224"/>
                <a:ext cx="585432" cy="442618"/>
              </a:xfrm>
              <a:custGeom>
                <a:avLst/>
                <a:gdLst>
                  <a:gd name="connsiteX0" fmla="*/ 514985 w 530912"/>
                  <a:gd name="connsiteY0" fmla="*/ 61012 h 401398"/>
                  <a:gd name="connsiteX1" fmla="*/ 502919 w 530912"/>
                  <a:gd name="connsiteY1" fmla="*/ 63421 h 401398"/>
                  <a:gd name="connsiteX2" fmla="*/ 431487 w 530912"/>
                  <a:gd name="connsiteY2" fmla="*/ 119617 h 401398"/>
                  <a:gd name="connsiteX3" fmla="*/ 271731 w 530912"/>
                  <a:gd name="connsiteY3" fmla="*/ 240036 h 401398"/>
                  <a:gd name="connsiteX4" fmla="*/ 109561 w 530912"/>
                  <a:gd name="connsiteY4" fmla="*/ 358047 h 401398"/>
                  <a:gd name="connsiteX5" fmla="*/ 36199 w 530912"/>
                  <a:gd name="connsiteY5" fmla="*/ 411835 h 401398"/>
                  <a:gd name="connsiteX6" fmla="*/ 112457 w 530912"/>
                  <a:gd name="connsiteY6" fmla="*/ 362061 h 401398"/>
                  <a:gd name="connsiteX7" fmla="*/ 278005 w 530912"/>
                  <a:gd name="connsiteY7" fmla="*/ 249670 h 401398"/>
                  <a:gd name="connsiteX8" fmla="*/ 443071 w 530912"/>
                  <a:gd name="connsiteY8" fmla="*/ 136476 h 401398"/>
                  <a:gd name="connsiteX9" fmla="*/ 519329 w 530912"/>
                  <a:gd name="connsiteY9" fmla="*/ 85899 h 401398"/>
                  <a:gd name="connsiteX10" fmla="*/ 519812 w 530912"/>
                  <a:gd name="connsiteY10" fmla="*/ 85097 h 401398"/>
                  <a:gd name="connsiteX11" fmla="*/ 520777 w 530912"/>
                  <a:gd name="connsiteY11" fmla="*/ 65829 h 401398"/>
                  <a:gd name="connsiteX12" fmla="*/ 514985 w 530912"/>
                  <a:gd name="connsiteY12" fmla="*/ 61012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401398">
                    <a:moveTo>
                      <a:pt x="514985" y="61012"/>
                    </a:moveTo>
                    <a:cubicBezTo>
                      <a:pt x="510642" y="59407"/>
                      <a:pt x="506298" y="60210"/>
                      <a:pt x="502919" y="63421"/>
                    </a:cubicBezTo>
                    <a:cubicBezTo>
                      <a:pt x="502919" y="63421"/>
                      <a:pt x="474925" y="86702"/>
                      <a:pt x="431487" y="119617"/>
                    </a:cubicBezTo>
                    <a:cubicBezTo>
                      <a:pt x="388532" y="153334"/>
                      <a:pt x="330131" y="196685"/>
                      <a:pt x="271731" y="240036"/>
                    </a:cubicBezTo>
                    <a:cubicBezTo>
                      <a:pt x="212848" y="283388"/>
                      <a:pt x="153965" y="325133"/>
                      <a:pt x="109561" y="358047"/>
                    </a:cubicBezTo>
                    <a:cubicBezTo>
                      <a:pt x="65640" y="390159"/>
                      <a:pt x="36199" y="411835"/>
                      <a:pt x="36199" y="411835"/>
                    </a:cubicBezTo>
                    <a:cubicBezTo>
                      <a:pt x="36199" y="411835"/>
                      <a:pt x="67088" y="391765"/>
                      <a:pt x="112457" y="362061"/>
                    </a:cubicBezTo>
                    <a:cubicBezTo>
                      <a:pt x="157826" y="331555"/>
                      <a:pt x="218157" y="290612"/>
                      <a:pt x="278005" y="249670"/>
                    </a:cubicBezTo>
                    <a:cubicBezTo>
                      <a:pt x="338336" y="208727"/>
                      <a:pt x="398185" y="167785"/>
                      <a:pt x="443071" y="136476"/>
                    </a:cubicBezTo>
                    <a:cubicBezTo>
                      <a:pt x="488440" y="105969"/>
                      <a:pt x="519329" y="85899"/>
                      <a:pt x="519329" y="85899"/>
                    </a:cubicBezTo>
                    <a:lnTo>
                      <a:pt x="519812" y="85097"/>
                    </a:lnTo>
                    <a:cubicBezTo>
                      <a:pt x="525604" y="80279"/>
                      <a:pt x="525604" y="72252"/>
                      <a:pt x="520777" y="65829"/>
                    </a:cubicBezTo>
                    <a:cubicBezTo>
                      <a:pt x="520295" y="63421"/>
                      <a:pt x="517881" y="61815"/>
                      <a:pt x="514985" y="61012"/>
                    </a:cubicBezTo>
                  </a:path>
                </a:pathLst>
              </a:custGeom>
              <a:grpFill/>
              <a:ln w="6350" cap="flat">
                <a:solidFill>
                  <a:srgbClr val="000000">
                    <a:alpha val="50000"/>
                  </a:srgbClr>
                </a:solid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FDB7499A-E347-4776-8B84-4EB8DAAEBA96}"/>
                  </a:ext>
                </a:extLst>
              </p:cNvPr>
              <p:cNvSpPr/>
              <p:nvPr/>
            </p:nvSpPr>
            <p:spPr>
              <a:xfrm rot="13968633">
                <a:off x="3062758" y="1755931"/>
                <a:ext cx="585432" cy="442618"/>
              </a:xfrm>
              <a:custGeom>
                <a:avLst/>
                <a:gdLst>
                  <a:gd name="connsiteX0" fmla="*/ 513537 w 530912"/>
                  <a:gd name="connsiteY0" fmla="*/ 61045 h 401398"/>
                  <a:gd name="connsiteX1" fmla="*/ 501954 w 530912"/>
                  <a:gd name="connsiteY1" fmla="*/ 62651 h 401398"/>
                  <a:gd name="connsiteX2" fmla="*/ 428109 w 530912"/>
                  <a:gd name="connsiteY2" fmla="*/ 116438 h 401398"/>
                  <a:gd name="connsiteX3" fmla="*/ 267387 w 530912"/>
                  <a:gd name="connsiteY3" fmla="*/ 236055 h 401398"/>
                  <a:gd name="connsiteX4" fmla="*/ 108113 w 530912"/>
                  <a:gd name="connsiteY4" fmla="*/ 356475 h 401398"/>
                  <a:gd name="connsiteX5" fmla="*/ 36199 w 530912"/>
                  <a:gd name="connsiteY5" fmla="*/ 411867 h 401398"/>
                  <a:gd name="connsiteX6" fmla="*/ 111009 w 530912"/>
                  <a:gd name="connsiteY6" fmla="*/ 360488 h 401398"/>
                  <a:gd name="connsiteX7" fmla="*/ 275109 w 530912"/>
                  <a:gd name="connsiteY7" fmla="*/ 245688 h 401398"/>
                  <a:gd name="connsiteX8" fmla="*/ 441140 w 530912"/>
                  <a:gd name="connsiteY8" fmla="*/ 133297 h 401398"/>
                  <a:gd name="connsiteX9" fmla="*/ 518847 w 530912"/>
                  <a:gd name="connsiteY9" fmla="*/ 85932 h 401398"/>
                  <a:gd name="connsiteX10" fmla="*/ 520295 w 530912"/>
                  <a:gd name="connsiteY10" fmla="*/ 85129 h 401398"/>
                  <a:gd name="connsiteX11" fmla="*/ 521742 w 530912"/>
                  <a:gd name="connsiteY11" fmla="*/ 65862 h 401398"/>
                  <a:gd name="connsiteX12" fmla="*/ 513537 w 530912"/>
                  <a:gd name="connsiteY12" fmla="*/ 61045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401398">
                    <a:moveTo>
                      <a:pt x="513537" y="61045"/>
                    </a:moveTo>
                    <a:cubicBezTo>
                      <a:pt x="509676" y="59439"/>
                      <a:pt x="505333" y="60242"/>
                      <a:pt x="501954" y="62651"/>
                    </a:cubicBezTo>
                    <a:cubicBezTo>
                      <a:pt x="501954" y="62651"/>
                      <a:pt x="472030" y="84326"/>
                      <a:pt x="428109" y="116438"/>
                    </a:cubicBezTo>
                    <a:cubicBezTo>
                      <a:pt x="384187" y="149353"/>
                      <a:pt x="326270" y="192704"/>
                      <a:pt x="267387" y="236055"/>
                    </a:cubicBezTo>
                    <a:cubicBezTo>
                      <a:pt x="209469" y="280208"/>
                      <a:pt x="151551" y="323560"/>
                      <a:pt x="108113" y="356475"/>
                    </a:cubicBezTo>
                    <a:cubicBezTo>
                      <a:pt x="65157" y="390192"/>
                      <a:pt x="36199" y="411867"/>
                      <a:pt x="36199" y="411867"/>
                    </a:cubicBezTo>
                    <a:cubicBezTo>
                      <a:pt x="36199" y="411867"/>
                      <a:pt x="66123" y="390995"/>
                      <a:pt x="111009" y="360488"/>
                    </a:cubicBezTo>
                    <a:cubicBezTo>
                      <a:pt x="155895" y="329179"/>
                      <a:pt x="215744" y="287434"/>
                      <a:pt x="275109" y="245688"/>
                    </a:cubicBezTo>
                    <a:cubicBezTo>
                      <a:pt x="334958" y="204746"/>
                      <a:pt x="394323" y="162197"/>
                      <a:pt x="441140" y="133297"/>
                    </a:cubicBezTo>
                    <a:cubicBezTo>
                      <a:pt x="486992" y="103593"/>
                      <a:pt x="518847" y="85932"/>
                      <a:pt x="518847" y="85932"/>
                    </a:cubicBezTo>
                    <a:lnTo>
                      <a:pt x="520295" y="85129"/>
                    </a:lnTo>
                    <a:cubicBezTo>
                      <a:pt x="526086" y="81115"/>
                      <a:pt x="527052" y="73087"/>
                      <a:pt x="521742" y="65862"/>
                    </a:cubicBezTo>
                    <a:cubicBezTo>
                      <a:pt x="518847" y="63454"/>
                      <a:pt x="515951" y="61848"/>
                      <a:pt x="513537" y="61045"/>
                    </a:cubicBezTo>
                  </a:path>
                </a:pathLst>
              </a:custGeom>
              <a:grpFill/>
              <a:ln w="6350" cap="flat">
                <a:solidFill>
                  <a:srgbClr val="000000">
                    <a:alpha val="50000"/>
                  </a:srgbClr>
                </a:solid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8E235E0D-6F06-4940-9618-B05A0FA3EC06}"/>
                  </a:ext>
                </a:extLst>
              </p:cNvPr>
              <p:cNvSpPr/>
              <p:nvPr/>
            </p:nvSpPr>
            <p:spPr>
              <a:xfrm rot="13968633">
                <a:off x="2258358" y="1485086"/>
                <a:ext cx="585432" cy="442618"/>
              </a:xfrm>
              <a:custGeom>
                <a:avLst/>
                <a:gdLst>
                  <a:gd name="connsiteX0" fmla="*/ 520295 w 530912"/>
                  <a:gd name="connsiteY0" fmla="*/ 61013 h 401398"/>
                  <a:gd name="connsiteX1" fmla="*/ 506780 w 530912"/>
                  <a:gd name="connsiteY1" fmla="*/ 63421 h 401398"/>
                  <a:gd name="connsiteX2" fmla="*/ 438727 w 530912"/>
                  <a:gd name="connsiteY2" fmla="*/ 122828 h 401398"/>
                  <a:gd name="connsiteX3" fmla="*/ 278487 w 530912"/>
                  <a:gd name="connsiteY3" fmla="*/ 241642 h 401398"/>
                  <a:gd name="connsiteX4" fmla="*/ 111974 w 530912"/>
                  <a:gd name="connsiteY4" fmla="*/ 353231 h 401398"/>
                  <a:gd name="connsiteX5" fmla="*/ 36199 w 530912"/>
                  <a:gd name="connsiteY5" fmla="*/ 403807 h 401398"/>
                  <a:gd name="connsiteX6" fmla="*/ 114870 w 530912"/>
                  <a:gd name="connsiteY6" fmla="*/ 357245 h 401398"/>
                  <a:gd name="connsiteX7" fmla="*/ 285728 w 530912"/>
                  <a:gd name="connsiteY7" fmla="*/ 251276 h 401398"/>
                  <a:gd name="connsiteX8" fmla="*/ 452241 w 530912"/>
                  <a:gd name="connsiteY8" fmla="*/ 138884 h 401398"/>
                  <a:gd name="connsiteX9" fmla="*/ 526086 w 530912"/>
                  <a:gd name="connsiteY9" fmla="*/ 85096 h 401398"/>
                  <a:gd name="connsiteX10" fmla="*/ 527534 w 530912"/>
                  <a:gd name="connsiteY10" fmla="*/ 84294 h 401398"/>
                  <a:gd name="connsiteX11" fmla="*/ 527052 w 530912"/>
                  <a:gd name="connsiteY11" fmla="*/ 65026 h 401398"/>
                  <a:gd name="connsiteX12" fmla="*/ 520295 w 530912"/>
                  <a:gd name="connsiteY12" fmla="*/ 61013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401398">
                    <a:moveTo>
                      <a:pt x="520295" y="61013"/>
                    </a:moveTo>
                    <a:cubicBezTo>
                      <a:pt x="515468" y="59407"/>
                      <a:pt x="510159" y="60210"/>
                      <a:pt x="506780" y="63421"/>
                    </a:cubicBezTo>
                    <a:cubicBezTo>
                      <a:pt x="506780" y="63421"/>
                      <a:pt x="480235" y="88308"/>
                      <a:pt x="438727" y="122828"/>
                    </a:cubicBezTo>
                    <a:cubicBezTo>
                      <a:pt x="396737" y="157348"/>
                      <a:pt x="338336" y="200699"/>
                      <a:pt x="278487" y="241642"/>
                    </a:cubicBezTo>
                    <a:cubicBezTo>
                      <a:pt x="218640" y="283387"/>
                      <a:pt x="157825" y="322724"/>
                      <a:pt x="111974" y="353231"/>
                    </a:cubicBezTo>
                    <a:cubicBezTo>
                      <a:pt x="66123" y="382934"/>
                      <a:pt x="36199" y="403807"/>
                      <a:pt x="36199" y="403807"/>
                    </a:cubicBezTo>
                    <a:cubicBezTo>
                      <a:pt x="36199" y="403807"/>
                      <a:pt x="67570" y="385343"/>
                      <a:pt x="114870" y="357245"/>
                    </a:cubicBezTo>
                    <a:cubicBezTo>
                      <a:pt x="161687" y="329147"/>
                      <a:pt x="223949" y="291415"/>
                      <a:pt x="285728" y="251276"/>
                    </a:cubicBezTo>
                    <a:cubicBezTo>
                      <a:pt x="347024" y="211938"/>
                      <a:pt x="406872" y="170193"/>
                      <a:pt x="452241" y="138884"/>
                    </a:cubicBezTo>
                    <a:cubicBezTo>
                      <a:pt x="496162" y="106772"/>
                      <a:pt x="526086" y="85096"/>
                      <a:pt x="526086" y="85096"/>
                    </a:cubicBezTo>
                    <a:lnTo>
                      <a:pt x="527534" y="84294"/>
                    </a:lnTo>
                    <a:cubicBezTo>
                      <a:pt x="532361" y="79477"/>
                      <a:pt x="532361" y="70646"/>
                      <a:pt x="527052" y="65026"/>
                    </a:cubicBezTo>
                    <a:cubicBezTo>
                      <a:pt x="524638" y="62618"/>
                      <a:pt x="522708" y="61816"/>
                      <a:pt x="520295" y="61013"/>
                    </a:cubicBezTo>
                  </a:path>
                </a:pathLst>
              </a:custGeom>
              <a:grpFill/>
              <a:ln w="6350" cap="flat">
                <a:solidFill>
                  <a:srgbClr val="000000">
                    <a:alpha val="50000"/>
                  </a:srgbClr>
                </a:solidFill>
                <a:prstDash val="solid"/>
                <a:miter/>
              </a:ln>
            </p:spPr>
            <p:txBody>
              <a:bodyPr rtlCol="0" anchor="ctr"/>
              <a:lstStyle/>
              <a:p>
                <a:endParaRPr lang="en-US"/>
              </a:p>
            </p:txBody>
          </p:sp>
          <p:grpSp>
            <p:nvGrpSpPr>
              <p:cNvPr id="496" name="Group 495">
                <a:extLst>
                  <a:ext uri="{FF2B5EF4-FFF2-40B4-BE49-F238E27FC236}">
                    <a16:creationId xmlns:a16="http://schemas.microsoft.com/office/drawing/2014/main" id="{1FB03CEB-7830-4FF6-8BDB-B7688E108D35}"/>
                  </a:ext>
                </a:extLst>
              </p:cNvPr>
              <p:cNvGrpSpPr/>
              <p:nvPr/>
            </p:nvGrpSpPr>
            <p:grpSpPr>
              <a:xfrm>
                <a:off x="1202367" y="798304"/>
                <a:ext cx="7305661" cy="5346700"/>
                <a:chOff x="1202367" y="798304"/>
                <a:chExt cx="7305661" cy="5346700"/>
              </a:xfrm>
              <a:grpFill/>
            </p:grpSpPr>
            <p:grpSp>
              <p:nvGrpSpPr>
                <p:cNvPr id="497" name="Group 496">
                  <a:extLst>
                    <a:ext uri="{FF2B5EF4-FFF2-40B4-BE49-F238E27FC236}">
                      <a16:creationId xmlns:a16="http://schemas.microsoft.com/office/drawing/2014/main" id="{3F20BE66-B4DE-4B04-8471-8F0531DEFABE}"/>
                    </a:ext>
                  </a:extLst>
                </p:cNvPr>
                <p:cNvGrpSpPr/>
                <p:nvPr/>
              </p:nvGrpSpPr>
              <p:grpSpPr>
                <a:xfrm>
                  <a:off x="1202367" y="4287482"/>
                  <a:ext cx="5213883" cy="1857522"/>
                  <a:chOff x="2643366" y="4119200"/>
                  <a:chExt cx="4728331" cy="1684537"/>
                </a:xfrm>
                <a:grpFill/>
              </p:grpSpPr>
              <p:sp>
                <p:nvSpPr>
                  <p:cNvPr id="525" name="Freeform: Shape 524">
                    <a:extLst>
                      <a:ext uri="{FF2B5EF4-FFF2-40B4-BE49-F238E27FC236}">
                        <a16:creationId xmlns:a16="http://schemas.microsoft.com/office/drawing/2014/main" id="{75AE6B2A-DF75-4696-981D-102006C76E7B}"/>
                      </a:ext>
                    </a:extLst>
                  </p:cNvPr>
                  <p:cNvSpPr/>
                  <p:nvPr/>
                </p:nvSpPr>
                <p:spPr>
                  <a:xfrm rot="13968633">
                    <a:off x="6817137" y="5249177"/>
                    <a:ext cx="627442" cy="481678"/>
                  </a:xfrm>
                  <a:custGeom>
                    <a:avLst/>
                    <a:gdLst>
                      <a:gd name="connsiteX0" fmla="*/ 604275 w 627442"/>
                      <a:gd name="connsiteY0" fmla="*/ 61045 h 481678"/>
                      <a:gd name="connsiteX1" fmla="*/ 590761 w 627442"/>
                      <a:gd name="connsiteY1" fmla="*/ 62651 h 481678"/>
                      <a:gd name="connsiteX2" fmla="*/ 505333 w 627442"/>
                      <a:gd name="connsiteY2" fmla="*/ 120452 h 481678"/>
                      <a:gd name="connsiteX3" fmla="*/ 314687 w 627442"/>
                      <a:gd name="connsiteY3" fmla="*/ 244083 h 481678"/>
                      <a:gd name="connsiteX4" fmla="*/ 122110 w 627442"/>
                      <a:gd name="connsiteY4" fmla="*/ 365305 h 481678"/>
                      <a:gd name="connsiteX5" fmla="*/ 36199 w 627442"/>
                      <a:gd name="connsiteY5" fmla="*/ 423107 h 481678"/>
                      <a:gd name="connsiteX6" fmla="*/ 125006 w 627442"/>
                      <a:gd name="connsiteY6" fmla="*/ 370122 h 481678"/>
                      <a:gd name="connsiteX7" fmla="*/ 320961 w 627442"/>
                      <a:gd name="connsiteY7" fmla="*/ 254519 h 481678"/>
                      <a:gd name="connsiteX8" fmla="*/ 516916 w 627442"/>
                      <a:gd name="connsiteY8" fmla="*/ 138917 h 481678"/>
                      <a:gd name="connsiteX9" fmla="*/ 606689 w 627442"/>
                      <a:gd name="connsiteY9" fmla="*/ 87537 h 481678"/>
                      <a:gd name="connsiteX10" fmla="*/ 608136 w 627442"/>
                      <a:gd name="connsiteY10" fmla="*/ 86735 h 481678"/>
                      <a:gd name="connsiteX11" fmla="*/ 611515 w 627442"/>
                      <a:gd name="connsiteY11" fmla="*/ 66665 h 481678"/>
                      <a:gd name="connsiteX12" fmla="*/ 604275 w 627442"/>
                      <a:gd name="connsiteY12" fmla="*/ 61045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481678">
                        <a:moveTo>
                          <a:pt x="604275" y="61045"/>
                        </a:moveTo>
                        <a:cubicBezTo>
                          <a:pt x="599932" y="59440"/>
                          <a:pt x="595105" y="60242"/>
                          <a:pt x="590761" y="62651"/>
                        </a:cubicBezTo>
                        <a:cubicBezTo>
                          <a:pt x="590761" y="62651"/>
                          <a:pt x="556011" y="85932"/>
                          <a:pt x="505333" y="120452"/>
                        </a:cubicBezTo>
                        <a:cubicBezTo>
                          <a:pt x="453689" y="154972"/>
                          <a:pt x="384671" y="200732"/>
                          <a:pt x="314687" y="244083"/>
                        </a:cubicBezTo>
                        <a:cubicBezTo>
                          <a:pt x="244703" y="287434"/>
                          <a:pt x="174719" y="332390"/>
                          <a:pt x="122110" y="365305"/>
                        </a:cubicBezTo>
                        <a:cubicBezTo>
                          <a:pt x="69984" y="399825"/>
                          <a:pt x="36199" y="423107"/>
                          <a:pt x="36199" y="423107"/>
                        </a:cubicBezTo>
                        <a:cubicBezTo>
                          <a:pt x="36199" y="423107"/>
                          <a:pt x="71915" y="402234"/>
                          <a:pt x="125006" y="370122"/>
                        </a:cubicBezTo>
                        <a:cubicBezTo>
                          <a:pt x="178580" y="338813"/>
                          <a:pt x="249529" y="296265"/>
                          <a:pt x="320961" y="254519"/>
                        </a:cubicBezTo>
                        <a:cubicBezTo>
                          <a:pt x="392393" y="212774"/>
                          <a:pt x="463342" y="170226"/>
                          <a:pt x="516916" y="138917"/>
                        </a:cubicBezTo>
                        <a:cubicBezTo>
                          <a:pt x="570490" y="107607"/>
                          <a:pt x="606689" y="87537"/>
                          <a:pt x="606689" y="87537"/>
                        </a:cubicBezTo>
                        <a:lnTo>
                          <a:pt x="608136" y="86735"/>
                        </a:lnTo>
                        <a:cubicBezTo>
                          <a:pt x="614894" y="81918"/>
                          <a:pt x="616342" y="73087"/>
                          <a:pt x="611515" y="66665"/>
                        </a:cubicBezTo>
                        <a:cubicBezTo>
                          <a:pt x="609585" y="63453"/>
                          <a:pt x="607171" y="61848"/>
                          <a:pt x="604275" y="61045"/>
                        </a:cubicBezTo>
                      </a:path>
                    </a:pathLst>
                  </a:custGeom>
                  <a:grpFill/>
                  <a:ln w="6350" cap="flat">
                    <a:solidFill>
                      <a:srgbClr val="000000">
                        <a:alpha val="50000"/>
                      </a:srgbClr>
                    </a:solid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2B3B7D3A-7052-4B0B-913C-B4F2F6B6C6E8}"/>
                      </a:ext>
                    </a:extLst>
                  </p:cNvPr>
                  <p:cNvSpPr/>
                  <p:nvPr/>
                </p:nvSpPr>
                <p:spPr>
                  <a:xfrm rot="13968633">
                    <a:off x="5984790" y="4941042"/>
                    <a:ext cx="627442" cy="481678"/>
                  </a:xfrm>
                  <a:custGeom>
                    <a:avLst/>
                    <a:gdLst>
                      <a:gd name="connsiteX0" fmla="*/ 594623 w 627442"/>
                      <a:gd name="connsiteY0" fmla="*/ 61012 h 481678"/>
                      <a:gd name="connsiteX1" fmla="*/ 581108 w 627442"/>
                      <a:gd name="connsiteY1" fmla="*/ 63421 h 481678"/>
                      <a:gd name="connsiteX2" fmla="*/ 498576 w 627442"/>
                      <a:gd name="connsiteY2" fmla="*/ 125236 h 481678"/>
                      <a:gd name="connsiteX3" fmla="*/ 311791 w 627442"/>
                      <a:gd name="connsiteY3" fmla="*/ 254487 h 481678"/>
                      <a:gd name="connsiteX4" fmla="*/ 122110 w 627442"/>
                      <a:gd name="connsiteY4" fmla="*/ 379723 h 481678"/>
                      <a:gd name="connsiteX5" fmla="*/ 36199 w 627442"/>
                      <a:gd name="connsiteY5" fmla="*/ 436721 h 481678"/>
                      <a:gd name="connsiteX6" fmla="*/ 125006 w 627442"/>
                      <a:gd name="connsiteY6" fmla="*/ 383737 h 481678"/>
                      <a:gd name="connsiteX7" fmla="*/ 318548 w 627442"/>
                      <a:gd name="connsiteY7" fmla="*/ 264120 h 481678"/>
                      <a:gd name="connsiteX8" fmla="*/ 510642 w 627442"/>
                      <a:gd name="connsiteY8" fmla="*/ 142095 h 481678"/>
                      <a:gd name="connsiteX9" fmla="*/ 598001 w 627442"/>
                      <a:gd name="connsiteY9" fmla="*/ 85899 h 481678"/>
                      <a:gd name="connsiteX10" fmla="*/ 599449 w 627442"/>
                      <a:gd name="connsiteY10" fmla="*/ 85097 h 481678"/>
                      <a:gd name="connsiteX11" fmla="*/ 601862 w 627442"/>
                      <a:gd name="connsiteY11" fmla="*/ 65829 h 481678"/>
                      <a:gd name="connsiteX12" fmla="*/ 594623 w 627442"/>
                      <a:gd name="connsiteY12" fmla="*/ 61012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481678">
                        <a:moveTo>
                          <a:pt x="594623" y="61012"/>
                        </a:moveTo>
                        <a:cubicBezTo>
                          <a:pt x="589796" y="59407"/>
                          <a:pt x="584970" y="60210"/>
                          <a:pt x="581108" y="63421"/>
                        </a:cubicBezTo>
                        <a:cubicBezTo>
                          <a:pt x="581108" y="63421"/>
                          <a:pt x="547806" y="88308"/>
                          <a:pt x="498576" y="125236"/>
                        </a:cubicBezTo>
                        <a:cubicBezTo>
                          <a:pt x="448380" y="162165"/>
                          <a:pt x="380809" y="207924"/>
                          <a:pt x="311791" y="254487"/>
                        </a:cubicBezTo>
                        <a:cubicBezTo>
                          <a:pt x="242772" y="300246"/>
                          <a:pt x="173753" y="345203"/>
                          <a:pt x="122110" y="379723"/>
                        </a:cubicBezTo>
                        <a:cubicBezTo>
                          <a:pt x="70467" y="414243"/>
                          <a:pt x="36199" y="436721"/>
                          <a:pt x="36199" y="436721"/>
                        </a:cubicBezTo>
                        <a:cubicBezTo>
                          <a:pt x="36199" y="436721"/>
                          <a:pt x="71915" y="415849"/>
                          <a:pt x="125006" y="383737"/>
                        </a:cubicBezTo>
                        <a:cubicBezTo>
                          <a:pt x="178097" y="351625"/>
                          <a:pt x="248081" y="307471"/>
                          <a:pt x="318548" y="264120"/>
                        </a:cubicBezTo>
                        <a:cubicBezTo>
                          <a:pt x="388532" y="219966"/>
                          <a:pt x="458033" y="175812"/>
                          <a:pt x="510642" y="142095"/>
                        </a:cubicBezTo>
                        <a:cubicBezTo>
                          <a:pt x="563250" y="108377"/>
                          <a:pt x="598001" y="85899"/>
                          <a:pt x="598001" y="85899"/>
                        </a:cubicBezTo>
                        <a:lnTo>
                          <a:pt x="599449" y="85097"/>
                        </a:lnTo>
                        <a:cubicBezTo>
                          <a:pt x="605723" y="80280"/>
                          <a:pt x="607171" y="71449"/>
                          <a:pt x="601862" y="65829"/>
                        </a:cubicBezTo>
                        <a:cubicBezTo>
                          <a:pt x="599449" y="62618"/>
                          <a:pt x="597036" y="61815"/>
                          <a:pt x="594623" y="61012"/>
                        </a:cubicBezTo>
                      </a:path>
                    </a:pathLst>
                  </a:custGeom>
                  <a:grpFill/>
                  <a:ln w="6350" cap="flat">
                    <a:solidFill>
                      <a:srgbClr val="000000">
                        <a:alpha val="50000"/>
                      </a:srgbClr>
                    </a:solid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0B177FE-AC2D-454C-B390-E6A4E6EA9AAB}"/>
                      </a:ext>
                    </a:extLst>
                  </p:cNvPr>
                  <p:cNvSpPr/>
                  <p:nvPr/>
                </p:nvSpPr>
                <p:spPr>
                  <a:xfrm rot="13968633">
                    <a:off x="5171325" y="4650670"/>
                    <a:ext cx="579178" cy="561958"/>
                  </a:xfrm>
                  <a:custGeom>
                    <a:avLst/>
                    <a:gdLst>
                      <a:gd name="connsiteX0" fmla="*/ 542014 w 579177"/>
                      <a:gd name="connsiteY0" fmla="*/ 60825 h 561957"/>
                      <a:gd name="connsiteX1" fmla="*/ 526569 w 579177"/>
                      <a:gd name="connsiteY1" fmla="*/ 64839 h 561957"/>
                      <a:gd name="connsiteX2" fmla="*/ 454172 w 579177"/>
                      <a:gd name="connsiteY2" fmla="*/ 137893 h 561957"/>
                      <a:gd name="connsiteX3" fmla="*/ 289106 w 579177"/>
                      <a:gd name="connsiteY3" fmla="*/ 292030 h 561957"/>
                      <a:gd name="connsiteX4" fmla="*/ 116318 w 579177"/>
                      <a:gd name="connsiteY4" fmla="*/ 437337 h 561957"/>
                      <a:gd name="connsiteX5" fmla="*/ 36199 w 579177"/>
                      <a:gd name="connsiteY5" fmla="*/ 502363 h 561957"/>
                      <a:gd name="connsiteX6" fmla="*/ 119697 w 579177"/>
                      <a:gd name="connsiteY6" fmla="*/ 441351 h 561957"/>
                      <a:gd name="connsiteX7" fmla="*/ 297794 w 579177"/>
                      <a:gd name="connsiteY7" fmla="*/ 300861 h 561957"/>
                      <a:gd name="connsiteX8" fmla="*/ 468651 w 579177"/>
                      <a:gd name="connsiteY8" fmla="*/ 152344 h 561957"/>
                      <a:gd name="connsiteX9" fmla="*/ 546357 w 579177"/>
                      <a:gd name="connsiteY9" fmla="*/ 84909 h 561957"/>
                      <a:gd name="connsiteX10" fmla="*/ 547323 w 579177"/>
                      <a:gd name="connsiteY10" fmla="*/ 84106 h 561957"/>
                      <a:gd name="connsiteX11" fmla="*/ 546840 w 579177"/>
                      <a:gd name="connsiteY11" fmla="*/ 64036 h 561957"/>
                      <a:gd name="connsiteX12" fmla="*/ 542014 w 579177"/>
                      <a:gd name="connsiteY12" fmla="*/ 60825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561957">
                        <a:moveTo>
                          <a:pt x="542014" y="60825"/>
                        </a:moveTo>
                        <a:cubicBezTo>
                          <a:pt x="536705" y="59219"/>
                          <a:pt x="530430" y="60825"/>
                          <a:pt x="526569" y="64839"/>
                        </a:cubicBezTo>
                        <a:cubicBezTo>
                          <a:pt x="526569" y="64839"/>
                          <a:pt x="497610" y="93740"/>
                          <a:pt x="454172" y="137893"/>
                        </a:cubicBezTo>
                        <a:cubicBezTo>
                          <a:pt x="410733" y="182047"/>
                          <a:pt x="350885" y="238243"/>
                          <a:pt x="289106" y="292030"/>
                        </a:cubicBezTo>
                        <a:cubicBezTo>
                          <a:pt x="227810" y="346621"/>
                          <a:pt x="164583" y="399605"/>
                          <a:pt x="116318" y="437337"/>
                        </a:cubicBezTo>
                        <a:cubicBezTo>
                          <a:pt x="68053" y="475871"/>
                          <a:pt x="36199" y="502363"/>
                          <a:pt x="36199" y="502363"/>
                        </a:cubicBezTo>
                        <a:cubicBezTo>
                          <a:pt x="36199" y="502363"/>
                          <a:pt x="69984" y="478279"/>
                          <a:pt x="119697" y="441351"/>
                        </a:cubicBezTo>
                        <a:cubicBezTo>
                          <a:pt x="169409" y="403619"/>
                          <a:pt x="234084" y="353043"/>
                          <a:pt x="297794" y="300861"/>
                        </a:cubicBezTo>
                        <a:cubicBezTo>
                          <a:pt x="361503" y="248680"/>
                          <a:pt x="422800" y="192484"/>
                          <a:pt x="468651" y="152344"/>
                        </a:cubicBezTo>
                        <a:cubicBezTo>
                          <a:pt x="514986" y="112204"/>
                          <a:pt x="546357" y="84909"/>
                          <a:pt x="546357" y="84909"/>
                        </a:cubicBezTo>
                        <a:lnTo>
                          <a:pt x="547323" y="84106"/>
                        </a:lnTo>
                        <a:cubicBezTo>
                          <a:pt x="553114" y="77684"/>
                          <a:pt x="553114" y="68853"/>
                          <a:pt x="546840" y="64036"/>
                        </a:cubicBezTo>
                        <a:cubicBezTo>
                          <a:pt x="545875" y="62430"/>
                          <a:pt x="543944" y="61628"/>
                          <a:pt x="542014" y="60825"/>
                        </a:cubicBezTo>
                      </a:path>
                    </a:pathLst>
                  </a:custGeom>
                  <a:grpFill/>
                  <a:ln w="6350" cap="flat">
                    <a:solidFill>
                      <a:srgbClr val="000000">
                        <a:alpha val="50000"/>
                      </a:srgbClr>
                    </a:solid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B5EF9A81-2527-448E-B641-0A6926B3EE6F}"/>
                      </a:ext>
                    </a:extLst>
                  </p:cNvPr>
                  <p:cNvSpPr/>
                  <p:nvPr/>
                </p:nvSpPr>
                <p:spPr>
                  <a:xfrm rot="13968633">
                    <a:off x="4341708" y="4500545"/>
                    <a:ext cx="530913" cy="561958"/>
                  </a:xfrm>
                  <a:custGeom>
                    <a:avLst/>
                    <a:gdLst>
                      <a:gd name="connsiteX0" fmla="*/ 529465 w 530912"/>
                      <a:gd name="connsiteY0" fmla="*/ 60961 h 561957"/>
                      <a:gd name="connsiteX1" fmla="*/ 514020 w 530912"/>
                      <a:gd name="connsiteY1" fmla="*/ 64975 h 561957"/>
                      <a:gd name="connsiteX2" fmla="*/ 439692 w 530912"/>
                      <a:gd name="connsiteY2" fmla="*/ 136424 h 561957"/>
                      <a:gd name="connsiteX3" fmla="*/ 274626 w 530912"/>
                      <a:gd name="connsiteY3" fmla="*/ 291364 h 561957"/>
                      <a:gd name="connsiteX4" fmla="*/ 110044 w 530912"/>
                      <a:gd name="connsiteY4" fmla="*/ 446304 h 561957"/>
                      <a:gd name="connsiteX5" fmla="*/ 36199 w 530912"/>
                      <a:gd name="connsiteY5" fmla="*/ 517753 h 561957"/>
                      <a:gd name="connsiteX6" fmla="*/ 113422 w 530912"/>
                      <a:gd name="connsiteY6" fmla="*/ 449515 h 561957"/>
                      <a:gd name="connsiteX7" fmla="*/ 282832 w 530912"/>
                      <a:gd name="connsiteY7" fmla="*/ 299392 h 561957"/>
                      <a:gd name="connsiteX8" fmla="*/ 453689 w 530912"/>
                      <a:gd name="connsiteY8" fmla="*/ 150874 h 561957"/>
                      <a:gd name="connsiteX9" fmla="*/ 532843 w 530912"/>
                      <a:gd name="connsiteY9" fmla="*/ 85045 h 561957"/>
                      <a:gd name="connsiteX10" fmla="*/ 534291 w 530912"/>
                      <a:gd name="connsiteY10" fmla="*/ 84242 h 561957"/>
                      <a:gd name="connsiteX11" fmla="*/ 534291 w 530912"/>
                      <a:gd name="connsiteY11" fmla="*/ 64172 h 561957"/>
                      <a:gd name="connsiteX12" fmla="*/ 529465 w 530912"/>
                      <a:gd name="connsiteY12" fmla="*/ 60961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561957">
                        <a:moveTo>
                          <a:pt x="529465" y="60961"/>
                        </a:moveTo>
                        <a:cubicBezTo>
                          <a:pt x="524156" y="59356"/>
                          <a:pt x="518364" y="60158"/>
                          <a:pt x="514020" y="64975"/>
                        </a:cubicBezTo>
                        <a:cubicBezTo>
                          <a:pt x="514020" y="64975"/>
                          <a:pt x="484096" y="93073"/>
                          <a:pt x="439692" y="136424"/>
                        </a:cubicBezTo>
                        <a:cubicBezTo>
                          <a:pt x="394323" y="178972"/>
                          <a:pt x="334957" y="235168"/>
                          <a:pt x="274626" y="291364"/>
                        </a:cubicBezTo>
                        <a:cubicBezTo>
                          <a:pt x="214778" y="347560"/>
                          <a:pt x="154930" y="404558"/>
                          <a:pt x="110044" y="446304"/>
                        </a:cubicBezTo>
                        <a:cubicBezTo>
                          <a:pt x="66123" y="488852"/>
                          <a:pt x="36199" y="517753"/>
                          <a:pt x="36199" y="517753"/>
                        </a:cubicBezTo>
                        <a:cubicBezTo>
                          <a:pt x="36199" y="517753"/>
                          <a:pt x="67088" y="490457"/>
                          <a:pt x="113422" y="449515"/>
                        </a:cubicBezTo>
                        <a:cubicBezTo>
                          <a:pt x="159756" y="408572"/>
                          <a:pt x="221535" y="353982"/>
                          <a:pt x="282832" y="299392"/>
                        </a:cubicBezTo>
                        <a:cubicBezTo>
                          <a:pt x="344611" y="245604"/>
                          <a:pt x="406390" y="190211"/>
                          <a:pt x="453689" y="150874"/>
                        </a:cubicBezTo>
                        <a:cubicBezTo>
                          <a:pt x="500506" y="110735"/>
                          <a:pt x="532843" y="85045"/>
                          <a:pt x="532843" y="85045"/>
                        </a:cubicBezTo>
                        <a:lnTo>
                          <a:pt x="534291" y="84242"/>
                        </a:lnTo>
                        <a:cubicBezTo>
                          <a:pt x="540083" y="78623"/>
                          <a:pt x="540083" y="68989"/>
                          <a:pt x="534291" y="64172"/>
                        </a:cubicBezTo>
                        <a:cubicBezTo>
                          <a:pt x="532843" y="62567"/>
                          <a:pt x="531395" y="61764"/>
                          <a:pt x="529465" y="60961"/>
                        </a:cubicBezTo>
                      </a:path>
                    </a:pathLst>
                  </a:custGeom>
                  <a:grpFill/>
                  <a:ln w="6350" cap="flat">
                    <a:solidFill>
                      <a:srgbClr val="000000">
                        <a:alpha val="50000"/>
                      </a:srgbClr>
                    </a:solid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84386ED2-5327-4E33-9574-9EECF6817EE1}"/>
                      </a:ext>
                    </a:extLst>
                  </p:cNvPr>
                  <p:cNvSpPr/>
                  <p:nvPr/>
                </p:nvSpPr>
                <p:spPr>
                  <a:xfrm rot="13968633">
                    <a:off x="3451448" y="4311343"/>
                    <a:ext cx="579178" cy="561958"/>
                  </a:xfrm>
                  <a:custGeom>
                    <a:avLst/>
                    <a:gdLst>
                      <a:gd name="connsiteX0" fmla="*/ 540083 w 579177"/>
                      <a:gd name="connsiteY0" fmla="*/ 60985 h 561957"/>
                      <a:gd name="connsiteX1" fmla="*/ 525121 w 579177"/>
                      <a:gd name="connsiteY1" fmla="*/ 64196 h 561957"/>
                      <a:gd name="connsiteX2" fmla="*/ 448863 w 579177"/>
                      <a:gd name="connsiteY2" fmla="*/ 134040 h 561957"/>
                      <a:gd name="connsiteX3" fmla="*/ 280419 w 579177"/>
                      <a:gd name="connsiteY3" fmla="*/ 284965 h 561957"/>
                      <a:gd name="connsiteX4" fmla="*/ 111974 w 579177"/>
                      <a:gd name="connsiteY4" fmla="*/ 435891 h 561957"/>
                      <a:gd name="connsiteX5" fmla="*/ 36199 w 579177"/>
                      <a:gd name="connsiteY5" fmla="*/ 505735 h 561957"/>
                      <a:gd name="connsiteX6" fmla="*/ 114870 w 579177"/>
                      <a:gd name="connsiteY6" fmla="*/ 439905 h 561957"/>
                      <a:gd name="connsiteX7" fmla="*/ 287659 w 579177"/>
                      <a:gd name="connsiteY7" fmla="*/ 293796 h 561957"/>
                      <a:gd name="connsiteX8" fmla="*/ 462860 w 579177"/>
                      <a:gd name="connsiteY8" fmla="*/ 150096 h 561957"/>
                      <a:gd name="connsiteX9" fmla="*/ 543462 w 579177"/>
                      <a:gd name="connsiteY9" fmla="*/ 85872 h 561957"/>
                      <a:gd name="connsiteX10" fmla="*/ 544910 w 579177"/>
                      <a:gd name="connsiteY10" fmla="*/ 85069 h 561957"/>
                      <a:gd name="connsiteX11" fmla="*/ 545392 w 579177"/>
                      <a:gd name="connsiteY11" fmla="*/ 64999 h 561957"/>
                      <a:gd name="connsiteX12" fmla="*/ 540083 w 579177"/>
                      <a:gd name="connsiteY12" fmla="*/ 60985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561957">
                        <a:moveTo>
                          <a:pt x="540083" y="60985"/>
                        </a:moveTo>
                        <a:cubicBezTo>
                          <a:pt x="534774" y="59379"/>
                          <a:pt x="528983" y="60182"/>
                          <a:pt x="525121" y="64196"/>
                        </a:cubicBezTo>
                        <a:cubicBezTo>
                          <a:pt x="525121" y="64196"/>
                          <a:pt x="494232" y="92294"/>
                          <a:pt x="448863" y="134040"/>
                        </a:cubicBezTo>
                        <a:cubicBezTo>
                          <a:pt x="402529" y="174982"/>
                          <a:pt x="341232" y="230375"/>
                          <a:pt x="280419" y="284965"/>
                        </a:cubicBezTo>
                        <a:cubicBezTo>
                          <a:pt x="219122" y="340358"/>
                          <a:pt x="157826" y="394948"/>
                          <a:pt x="111974" y="435891"/>
                        </a:cubicBezTo>
                        <a:cubicBezTo>
                          <a:pt x="66123" y="477636"/>
                          <a:pt x="36199" y="505735"/>
                          <a:pt x="36199" y="505735"/>
                        </a:cubicBezTo>
                        <a:cubicBezTo>
                          <a:pt x="36199" y="505735"/>
                          <a:pt x="68054" y="479242"/>
                          <a:pt x="114870" y="439905"/>
                        </a:cubicBezTo>
                        <a:cubicBezTo>
                          <a:pt x="162170" y="400568"/>
                          <a:pt x="224914" y="346781"/>
                          <a:pt x="287659" y="293796"/>
                        </a:cubicBezTo>
                        <a:cubicBezTo>
                          <a:pt x="350885" y="240812"/>
                          <a:pt x="414112" y="187827"/>
                          <a:pt x="462860" y="150096"/>
                        </a:cubicBezTo>
                        <a:cubicBezTo>
                          <a:pt x="510642" y="112364"/>
                          <a:pt x="543462" y="85872"/>
                          <a:pt x="543462" y="85872"/>
                        </a:cubicBezTo>
                        <a:lnTo>
                          <a:pt x="544910" y="85069"/>
                        </a:lnTo>
                        <a:cubicBezTo>
                          <a:pt x="551184" y="79449"/>
                          <a:pt x="550702" y="70619"/>
                          <a:pt x="545392" y="64999"/>
                        </a:cubicBezTo>
                        <a:cubicBezTo>
                          <a:pt x="543945" y="63393"/>
                          <a:pt x="542014" y="61788"/>
                          <a:pt x="540083" y="60985"/>
                        </a:cubicBezTo>
                      </a:path>
                    </a:pathLst>
                  </a:custGeom>
                  <a:grpFill/>
                  <a:ln w="6350" cap="flat">
                    <a:solidFill>
                      <a:srgbClr val="000000">
                        <a:alpha val="50000"/>
                      </a:srgbClr>
                    </a:solid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498E8469-90C2-468E-9BBA-A4726CAF0636}"/>
                      </a:ext>
                    </a:extLst>
                  </p:cNvPr>
                  <p:cNvSpPr/>
                  <p:nvPr/>
                </p:nvSpPr>
                <p:spPr>
                  <a:xfrm rot="13968633">
                    <a:off x="2594616" y="4167950"/>
                    <a:ext cx="579178" cy="481678"/>
                  </a:xfrm>
                  <a:custGeom>
                    <a:avLst/>
                    <a:gdLst>
                      <a:gd name="connsiteX0" fmla="*/ 572421 w 579177"/>
                      <a:gd name="connsiteY0" fmla="*/ 61045 h 481678"/>
                      <a:gd name="connsiteX1" fmla="*/ 559389 w 579177"/>
                      <a:gd name="connsiteY1" fmla="*/ 62651 h 481678"/>
                      <a:gd name="connsiteX2" fmla="*/ 472030 w 579177"/>
                      <a:gd name="connsiteY2" fmla="*/ 118846 h 481678"/>
                      <a:gd name="connsiteX3" fmla="*/ 288141 w 579177"/>
                      <a:gd name="connsiteY3" fmla="*/ 252913 h 481678"/>
                      <a:gd name="connsiteX4" fmla="*/ 112940 w 579177"/>
                      <a:gd name="connsiteY4" fmla="*/ 397417 h 481678"/>
                      <a:gd name="connsiteX5" fmla="*/ 36199 w 579177"/>
                      <a:gd name="connsiteY5" fmla="*/ 465655 h 481678"/>
                      <a:gd name="connsiteX6" fmla="*/ 116801 w 579177"/>
                      <a:gd name="connsiteY6" fmla="*/ 401431 h 481678"/>
                      <a:gd name="connsiteX7" fmla="*/ 295863 w 579177"/>
                      <a:gd name="connsiteY7" fmla="*/ 262547 h 481678"/>
                      <a:gd name="connsiteX8" fmla="*/ 484096 w 579177"/>
                      <a:gd name="connsiteY8" fmla="*/ 136508 h 481678"/>
                      <a:gd name="connsiteX9" fmla="*/ 574351 w 579177"/>
                      <a:gd name="connsiteY9" fmla="*/ 86735 h 481678"/>
                      <a:gd name="connsiteX10" fmla="*/ 575799 w 579177"/>
                      <a:gd name="connsiteY10" fmla="*/ 85932 h 481678"/>
                      <a:gd name="connsiteX11" fmla="*/ 580143 w 579177"/>
                      <a:gd name="connsiteY11" fmla="*/ 66665 h 481678"/>
                      <a:gd name="connsiteX12" fmla="*/ 572421 w 579177"/>
                      <a:gd name="connsiteY12" fmla="*/ 61045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481678">
                        <a:moveTo>
                          <a:pt x="572421" y="61045"/>
                        </a:moveTo>
                        <a:cubicBezTo>
                          <a:pt x="568077" y="59439"/>
                          <a:pt x="563250" y="60242"/>
                          <a:pt x="559389" y="62651"/>
                        </a:cubicBezTo>
                        <a:cubicBezTo>
                          <a:pt x="559389" y="62651"/>
                          <a:pt x="523673" y="84326"/>
                          <a:pt x="472030" y="118846"/>
                        </a:cubicBezTo>
                        <a:cubicBezTo>
                          <a:pt x="420869" y="154170"/>
                          <a:pt x="352816" y="202337"/>
                          <a:pt x="288141" y="252913"/>
                        </a:cubicBezTo>
                        <a:cubicBezTo>
                          <a:pt x="222984" y="304292"/>
                          <a:pt x="159756" y="357277"/>
                          <a:pt x="112940" y="397417"/>
                        </a:cubicBezTo>
                        <a:cubicBezTo>
                          <a:pt x="67088" y="438360"/>
                          <a:pt x="36199" y="465655"/>
                          <a:pt x="36199" y="465655"/>
                        </a:cubicBezTo>
                        <a:cubicBezTo>
                          <a:pt x="36199" y="465655"/>
                          <a:pt x="68536" y="439965"/>
                          <a:pt x="116801" y="401431"/>
                        </a:cubicBezTo>
                        <a:cubicBezTo>
                          <a:pt x="164583" y="362094"/>
                          <a:pt x="229258" y="310715"/>
                          <a:pt x="295863" y="262547"/>
                        </a:cubicBezTo>
                        <a:cubicBezTo>
                          <a:pt x="361986" y="214379"/>
                          <a:pt x="430522" y="167817"/>
                          <a:pt x="484096" y="136508"/>
                        </a:cubicBezTo>
                        <a:cubicBezTo>
                          <a:pt x="537188" y="104396"/>
                          <a:pt x="574351" y="86735"/>
                          <a:pt x="574351" y="86735"/>
                        </a:cubicBezTo>
                        <a:lnTo>
                          <a:pt x="575799" y="85932"/>
                        </a:lnTo>
                        <a:cubicBezTo>
                          <a:pt x="582556" y="81918"/>
                          <a:pt x="584487" y="73087"/>
                          <a:pt x="580143" y="66665"/>
                        </a:cubicBezTo>
                        <a:cubicBezTo>
                          <a:pt x="577730" y="63453"/>
                          <a:pt x="575316" y="61848"/>
                          <a:pt x="572421" y="61045"/>
                        </a:cubicBezTo>
                      </a:path>
                    </a:pathLst>
                  </a:custGeom>
                  <a:grpFill/>
                  <a:ln w="6350" cap="flat">
                    <a:solidFill>
                      <a:srgbClr val="000000">
                        <a:alpha val="50000"/>
                      </a:srgbClr>
                    </a:solidFill>
                    <a:prstDash val="solid"/>
                    <a:miter/>
                  </a:ln>
                </p:spPr>
                <p:txBody>
                  <a:bodyPr rtlCol="0" anchor="ctr"/>
                  <a:lstStyle/>
                  <a:p>
                    <a:endParaRPr lang="en-US"/>
                  </a:p>
                </p:txBody>
              </p:sp>
            </p:grpSp>
            <p:grpSp>
              <p:nvGrpSpPr>
                <p:cNvPr id="498" name="Group 497">
                  <a:extLst>
                    <a:ext uri="{FF2B5EF4-FFF2-40B4-BE49-F238E27FC236}">
                      <a16:creationId xmlns:a16="http://schemas.microsoft.com/office/drawing/2014/main" id="{2AC919E9-979B-4FC5-BC18-1B7EDC6205B3}"/>
                    </a:ext>
                  </a:extLst>
                </p:cNvPr>
                <p:cNvGrpSpPr/>
                <p:nvPr/>
              </p:nvGrpSpPr>
              <p:grpSpPr>
                <a:xfrm>
                  <a:off x="1205470" y="3226971"/>
                  <a:ext cx="5586495" cy="2189580"/>
                  <a:chOff x="2352233" y="2595669"/>
                  <a:chExt cx="5066242" cy="1985671"/>
                </a:xfrm>
                <a:grpFill/>
              </p:grpSpPr>
              <p:sp>
                <p:nvSpPr>
                  <p:cNvPr id="518" name="Freeform: Shape 517">
                    <a:extLst>
                      <a:ext uri="{FF2B5EF4-FFF2-40B4-BE49-F238E27FC236}">
                        <a16:creationId xmlns:a16="http://schemas.microsoft.com/office/drawing/2014/main" id="{43F820AF-0205-438E-AB10-02888A256A78}"/>
                      </a:ext>
                    </a:extLst>
                  </p:cNvPr>
                  <p:cNvSpPr/>
                  <p:nvPr/>
                </p:nvSpPr>
                <p:spPr>
                  <a:xfrm rot="13968633">
                    <a:off x="6920304" y="4083170"/>
                    <a:ext cx="434383" cy="561958"/>
                  </a:xfrm>
                  <a:custGeom>
                    <a:avLst/>
                    <a:gdLst>
                      <a:gd name="connsiteX0" fmla="*/ 420869 w 434383"/>
                      <a:gd name="connsiteY0" fmla="*/ 60812 h 561957"/>
                      <a:gd name="connsiteX1" fmla="*/ 405424 w 434383"/>
                      <a:gd name="connsiteY1" fmla="*/ 65629 h 561957"/>
                      <a:gd name="connsiteX2" fmla="*/ 345576 w 434383"/>
                      <a:gd name="connsiteY2" fmla="*/ 140289 h 561957"/>
                      <a:gd name="connsiteX3" fmla="*/ 226362 w 434383"/>
                      <a:gd name="connsiteY3" fmla="*/ 312087 h 561957"/>
                      <a:gd name="connsiteX4" fmla="*/ 101839 w 434383"/>
                      <a:gd name="connsiteY4" fmla="*/ 479872 h 561957"/>
                      <a:gd name="connsiteX5" fmla="*/ 36199 w 434383"/>
                      <a:gd name="connsiteY5" fmla="*/ 548913 h 561957"/>
                      <a:gd name="connsiteX6" fmla="*/ 105700 w 434383"/>
                      <a:gd name="connsiteY6" fmla="*/ 483083 h 561957"/>
                      <a:gd name="connsiteX7" fmla="*/ 236015 w 434383"/>
                      <a:gd name="connsiteY7" fmla="*/ 319313 h 561957"/>
                      <a:gd name="connsiteX8" fmla="*/ 361986 w 434383"/>
                      <a:gd name="connsiteY8" fmla="*/ 153936 h 561957"/>
                      <a:gd name="connsiteX9" fmla="*/ 427143 w 434383"/>
                      <a:gd name="connsiteY9" fmla="*/ 84093 h 561957"/>
                      <a:gd name="connsiteX10" fmla="*/ 428109 w 434383"/>
                      <a:gd name="connsiteY10" fmla="*/ 83290 h 561957"/>
                      <a:gd name="connsiteX11" fmla="*/ 425213 w 434383"/>
                      <a:gd name="connsiteY11" fmla="*/ 64023 h 561957"/>
                      <a:gd name="connsiteX12" fmla="*/ 420869 w 434383"/>
                      <a:gd name="connsiteY12" fmla="*/ 60812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4383" h="561957">
                        <a:moveTo>
                          <a:pt x="420869" y="60812"/>
                        </a:moveTo>
                        <a:cubicBezTo>
                          <a:pt x="415077" y="59206"/>
                          <a:pt x="408803" y="60812"/>
                          <a:pt x="405424" y="65629"/>
                        </a:cubicBezTo>
                        <a:cubicBezTo>
                          <a:pt x="405424" y="65629"/>
                          <a:pt x="381775" y="95332"/>
                          <a:pt x="345576" y="140289"/>
                        </a:cubicBezTo>
                        <a:cubicBezTo>
                          <a:pt x="309860" y="186048"/>
                          <a:pt x="269318" y="249469"/>
                          <a:pt x="226362" y="312087"/>
                        </a:cubicBezTo>
                        <a:cubicBezTo>
                          <a:pt x="183889" y="374705"/>
                          <a:pt x="139485" y="436521"/>
                          <a:pt x="101839" y="479872"/>
                        </a:cubicBezTo>
                        <a:cubicBezTo>
                          <a:pt x="64675" y="523223"/>
                          <a:pt x="36199" y="548913"/>
                          <a:pt x="36199" y="548913"/>
                        </a:cubicBezTo>
                        <a:cubicBezTo>
                          <a:pt x="36199" y="548913"/>
                          <a:pt x="67088" y="524828"/>
                          <a:pt x="105700" y="483083"/>
                        </a:cubicBezTo>
                        <a:cubicBezTo>
                          <a:pt x="144312" y="441338"/>
                          <a:pt x="191611" y="381128"/>
                          <a:pt x="236015" y="319313"/>
                        </a:cubicBezTo>
                        <a:cubicBezTo>
                          <a:pt x="281384" y="258300"/>
                          <a:pt x="323374" y="194879"/>
                          <a:pt x="361986" y="153936"/>
                        </a:cubicBezTo>
                        <a:cubicBezTo>
                          <a:pt x="400598" y="112191"/>
                          <a:pt x="427143" y="84093"/>
                          <a:pt x="427143" y="84093"/>
                        </a:cubicBezTo>
                        <a:lnTo>
                          <a:pt x="428109" y="83290"/>
                        </a:lnTo>
                        <a:cubicBezTo>
                          <a:pt x="432935" y="76868"/>
                          <a:pt x="431487" y="68840"/>
                          <a:pt x="425213" y="64023"/>
                        </a:cubicBezTo>
                        <a:cubicBezTo>
                          <a:pt x="423765" y="62417"/>
                          <a:pt x="422317" y="61615"/>
                          <a:pt x="420869" y="60812"/>
                        </a:cubicBezTo>
                      </a:path>
                    </a:pathLst>
                  </a:custGeom>
                  <a:grpFill/>
                  <a:ln w="6350" cap="flat">
                    <a:solidFill>
                      <a:srgbClr val="000000">
                        <a:alpha val="50000"/>
                      </a:srgbClr>
                    </a:solid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51A5ED7A-EF79-4AC2-9101-0FA2164D1D4A}"/>
                      </a:ext>
                    </a:extLst>
                  </p:cNvPr>
                  <p:cNvSpPr/>
                  <p:nvPr/>
                </p:nvSpPr>
                <p:spPr>
                  <a:xfrm rot="13968633">
                    <a:off x="6091746" y="4020426"/>
                    <a:ext cx="482648" cy="561958"/>
                  </a:xfrm>
                  <a:custGeom>
                    <a:avLst/>
                    <a:gdLst>
                      <a:gd name="connsiteX0" fmla="*/ 450793 w 482648"/>
                      <a:gd name="connsiteY0" fmla="*/ 60825 h 561957"/>
                      <a:gd name="connsiteX1" fmla="*/ 435831 w 482648"/>
                      <a:gd name="connsiteY1" fmla="*/ 64839 h 561957"/>
                      <a:gd name="connsiteX2" fmla="*/ 373087 w 482648"/>
                      <a:gd name="connsiteY2" fmla="*/ 136288 h 561957"/>
                      <a:gd name="connsiteX3" fmla="*/ 234084 w 482648"/>
                      <a:gd name="connsiteY3" fmla="*/ 293636 h 561957"/>
                      <a:gd name="connsiteX4" fmla="*/ 97012 w 482648"/>
                      <a:gd name="connsiteY4" fmla="*/ 452590 h 561957"/>
                      <a:gd name="connsiteX5" fmla="*/ 36199 w 482648"/>
                      <a:gd name="connsiteY5" fmla="*/ 525644 h 561957"/>
                      <a:gd name="connsiteX6" fmla="*/ 100873 w 482648"/>
                      <a:gd name="connsiteY6" fmla="*/ 454999 h 561957"/>
                      <a:gd name="connsiteX7" fmla="*/ 243255 w 482648"/>
                      <a:gd name="connsiteY7" fmla="*/ 300861 h 561957"/>
                      <a:gd name="connsiteX8" fmla="*/ 388532 w 482648"/>
                      <a:gd name="connsiteY8" fmla="*/ 149936 h 561957"/>
                      <a:gd name="connsiteX9" fmla="*/ 457068 w 482648"/>
                      <a:gd name="connsiteY9" fmla="*/ 83303 h 561957"/>
                      <a:gd name="connsiteX10" fmla="*/ 458033 w 482648"/>
                      <a:gd name="connsiteY10" fmla="*/ 82501 h 561957"/>
                      <a:gd name="connsiteX11" fmla="*/ 456102 w 482648"/>
                      <a:gd name="connsiteY11" fmla="*/ 63233 h 561957"/>
                      <a:gd name="connsiteX12" fmla="*/ 450793 w 482648"/>
                      <a:gd name="connsiteY12" fmla="*/ 60825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2648" h="561957">
                        <a:moveTo>
                          <a:pt x="450793" y="60825"/>
                        </a:moveTo>
                        <a:cubicBezTo>
                          <a:pt x="445484" y="59219"/>
                          <a:pt x="439692" y="60825"/>
                          <a:pt x="435831" y="64839"/>
                        </a:cubicBezTo>
                        <a:cubicBezTo>
                          <a:pt x="435831" y="64839"/>
                          <a:pt x="410734" y="93740"/>
                          <a:pt x="373087" y="136288"/>
                        </a:cubicBezTo>
                        <a:cubicBezTo>
                          <a:pt x="334958" y="179639"/>
                          <a:pt x="284762" y="236638"/>
                          <a:pt x="234084" y="293636"/>
                        </a:cubicBezTo>
                        <a:cubicBezTo>
                          <a:pt x="184372" y="351438"/>
                          <a:pt x="134659" y="409239"/>
                          <a:pt x="97012" y="452590"/>
                        </a:cubicBezTo>
                        <a:cubicBezTo>
                          <a:pt x="60814" y="495941"/>
                          <a:pt x="36199" y="525644"/>
                          <a:pt x="36199" y="525644"/>
                        </a:cubicBezTo>
                        <a:cubicBezTo>
                          <a:pt x="36199" y="525644"/>
                          <a:pt x="62262" y="497547"/>
                          <a:pt x="100873" y="454999"/>
                        </a:cubicBezTo>
                        <a:cubicBezTo>
                          <a:pt x="139485" y="413253"/>
                          <a:pt x="191129" y="357057"/>
                          <a:pt x="243255" y="300861"/>
                        </a:cubicBezTo>
                        <a:cubicBezTo>
                          <a:pt x="295381" y="245469"/>
                          <a:pt x="347506" y="190075"/>
                          <a:pt x="388532" y="149936"/>
                        </a:cubicBezTo>
                        <a:cubicBezTo>
                          <a:pt x="429074" y="109796"/>
                          <a:pt x="457068" y="83303"/>
                          <a:pt x="457068" y="83303"/>
                        </a:cubicBezTo>
                        <a:lnTo>
                          <a:pt x="458033" y="82501"/>
                        </a:lnTo>
                        <a:cubicBezTo>
                          <a:pt x="463342" y="76881"/>
                          <a:pt x="461894" y="68050"/>
                          <a:pt x="456102" y="63233"/>
                        </a:cubicBezTo>
                        <a:cubicBezTo>
                          <a:pt x="454172" y="62431"/>
                          <a:pt x="452724" y="61628"/>
                          <a:pt x="450793" y="60825"/>
                        </a:cubicBezTo>
                      </a:path>
                    </a:pathLst>
                  </a:custGeom>
                  <a:grpFill/>
                  <a:ln w="6350" cap="flat">
                    <a:solidFill>
                      <a:srgbClr val="000000">
                        <a:alpha val="50000"/>
                      </a:srgbClr>
                    </a:solid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69BE7B44-4B52-4E50-8459-4287EA82B28C}"/>
                      </a:ext>
                    </a:extLst>
                  </p:cNvPr>
                  <p:cNvSpPr/>
                  <p:nvPr/>
                </p:nvSpPr>
                <p:spPr>
                  <a:xfrm rot="13968633">
                    <a:off x="5250345" y="3957279"/>
                    <a:ext cx="530913" cy="481678"/>
                  </a:xfrm>
                  <a:custGeom>
                    <a:avLst/>
                    <a:gdLst>
                      <a:gd name="connsiteX0" fmla="*/ 499541 w 530912"/>
                      <a:gd name="connsiteY0" fmla="*/ 61013 h 481678"/>
                      <a:gd name="connsiteX1" fmla="*/ 486027 w 530912"/>
                      <a:gd name="connsiteY1" fmla="*/ 63421 h 481678"/>
                      <a:gd name="connsiteX2" fmla="*/ 413629 w 530912"/>
                      <a:gd name="connsiteY2" fmla="*/ 126039 h 481678"/>
                      <a:gd name="connsiteX3" fmla="*/ 255803 w 530912"/>
                      <a:gd name="connsiteY3" fmla="*/ 265726 h 481678"/>
                      <a:gd name="connsiteX4" fmla="*/ 103287 w 530912"/>
                      <a:gd name="connsiteY4" fmla="*/ 411032 h 481678"/>
                      <a:gd name="connsiteX5" fmla="*/ 36199 w 530912"/>
                      <a:gd name="connsiteY5" fmla="*/ 479270 h 481678"/>
                      <a:gd name="connsiteX6" fmla="*/ 106665 w 530912"/>
                      <a:gd name="connsiteY6" fmla="*/ 414243 h 481678"/>
                      <a:gd name="connsiteX7" fmla="*/ 263526 w 530912"/>
                      <a:gd name="connsiteY7" fmla="*/ 274557 h 481678"/>
                      <a:gd name="connsiteX8" fmla="*/ 427143 w 530912"/>
                      <a:gd name="connsiteY8" fmla="*/ 142095 h 481678"/>
                      <a:gd name="connsiteX9" fmla="*/ 503884 w 530912"/>
                      <a:gd name="connsiteY9" fmla="*/ 85096 h 481678"/>
                      <a:gd name="connsiteX10" fmla="*/ 505332 w 530912"/>
                      <a:gd name="connsiteY10" fmla="*/ 84293 h 481678"/>
                      <a:gd name="connsiteX11" fmla="*/ 505815 w 530912"/>
                      <a:gd name="connsiteY11" fmla="*/ 65027 h 481678"/>
                      <a:gd name="connsiteX12" fmla="*/ 499541 w 530912"/>
                      <a:gd name="connsiteY12" fmla="*/ 61013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481678">
                        <a:moveTo>
                          <a:pt x="499541" y="61013"/>
                        </a:moveTo>
                        <a:cubicBezTo>
                          <a:pt x="495197" y="59407"/>
                          <a:pt x="489887" y="60210"/>
                          <a:pt x="486027" y="63421"/>
                        </a:cubicBezTo>
                        <a:cubicBezTo>
                          <a:pt x="486027" y="63421"/>
                          <a:pt x="456585" y="88308"/>
                          <a:pt x="413629" y="126039"/>
                        </a:cubicBezTo>
                        <a:cubicBezTo>
                          <a:pt x="370191" y="163771"/>
                          <a:pt x="311791" y="213544"/>
                          <a:pt x="255803" y="265726"/>
                        </a:cubicBezTo>
                        <a:cubicBezTo>
                          <a:pt x="199816" y="317907"/>
                          <a:pt x="143829" y="370089"/>
                          <a:pt x="103287" y="411032"/>
                        </a:cubicBezTo>
                        <a:cubicBezTo>
                          <a:pt x="62261" y="451172"/>
                          <a:pt x="36199" y="479270"/>
                          <a:pt x="36199" y="479270"/>
                        </a:cubicBezTo>
                        <a:cubicBezTo>
                          <a:pt x="36199" y="479270"/>
                          <a:pt x="64675" y="452777"/>
                          <a:pt x="106665" y="414243"/>
                        </a:cubicBezTo>
                        <a:cubicBezTo>
                          <a:pt x="149138" y="375709"/>
                          <a:pt x="206091" y="324330"/>
                          <a:pt x="263526" y="274557"/>
                        </a:cubicBezTo>
                        <a:cubicBezTo>
                          <a:pt x="321926" y="224783"/>
                          <a:pt x="380809" y="175813"/>
                          <a:pt x="427143" y="142095"/>
                        </a:cubicBezTo>
                        <a:cubicBezTo>
                          <a:pt x="472995" y="108378"/>
                          <a:pt x="503884" y="85096"/>
                          <a:pt x="503884" y="85096"/>
                        </a:cubicBezTo>
                        <a:lnTo>
                          <a:pt x="505332" y="84293"/>
                        </a:lnTo>
                        <a:cubicBezTo>
                          <a:pt x="510641" y="79477"/>
                          <a:pt x="511607" y="70646"/>
                          <a:pt x="505815" y="65027"/>
                        </a:cubicBezTo>
                        <a:cubicBezTo>
                          <a:pt x="504367" y="63421"/>
                          <a:pt x="501954" y="61815"/>
                          <a:pt x="499541" y="61013"/>
                        </a:cubicBezTo>
                      </a:path>
                    </a:pathLst>
                  </a:custGeom>
                  <a:grpFill/>
                  <a:ln w="6350" cap="flat">
                    <a:solidFill>
                      <a:srgbClr val="000000">
                        <a:alpha val="50000"/>
                      </a:srgbClr>
                    </a:solid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FC588890-225A-4B9C-A3B5-C19F2C7965D2}"/>
                      </a:ext>
                    </a:extLst>
                  </p:cNvPr>
                  <p:cNvSpPr/>
                  <p:nvPr/>
                </p:nvSpPr>
                <p:spPr>
                  <a:xfrm rot="13968633">
                    <a:off x="4447349" y="3777145"/>
                    <a:ext cx="579178" cy="401398"/>
                  </a:xfrm>
                  <a:custGeom>
                    <a:avLst/>
                    <a:gdLst>
                      <a:gd name="connsiteX0" fmla="*/ 562285 w 579177"/>
                      <a:gd name="connsiteY0" fmla="*/ 61045 h 401398"/>
                      <a:gd name="connsiteX1" fmla="*/ 550701 w 579177"/>
                      <a:gd name="connsiteY1" fmla="*/ 62650 h 401398"/>
                      <a:gd name="connsiteX2" fmla="*/ 468651 w 579177"/>
                      <a:gd name="connsiteY2" fmla="*/ 113227 h 401398"/>
                      <a:gd name="connsiteX3" fmla="*/ 289589 w 579177"/>
                      <a:gd name="connsiteY3" fmla="*/ 226421 h 401398"/>
                      <a:gd name="connsiteX4" fmla="*/ 113905 w 579177"/>
                      <a:gd name="connsiteY4" fmla="*/ 344432 h 401398"/>
                      <a:gd name="connsiteX5" fmla="*/ 36199 w 579177"/>
                      <a:gd name="connsiteY5" fmla="*/ 401431 h 401398"/>
                      <a:gd name="connsiteX6" fmla="*/ 116318 w 579177"/>
                      <a:gd name="connsiteY6" fmla="*/ 348446 h 401398"/>
                      <a:gd name="connsiteX7" fmla="*/ 295863 w 579177"/>
                      <a:gd name="connsiteY7" fmla="*/ 236055 h 401398"/>
                      <a:gd name="connsiteX8" fmla="*/ 479270 w 579177"/>
                      <a:gd name="connsiteY8" fmla="*/ 130888 h 401398"/>
                      <a:gd name="connsiteX9" fmla="*/ 564215 w 579177"/>
                      <a:gd name="connsiteY9" fmla="*/ 85932 h 401398"/>
                      <a:gd name="connsiteX10" fmla="*/ 565664 w 579177"/>
                      <a:gd name="connsiteY10" fmla="*/ 85129 h 401398"/>
                      <a:gd name="connsiteX11" fmla="*/ 569042 w 579177"/>
                      <a:gd name="connsiteY11" fmla="*/ 65862 h 401398"/>
                      <a:gd name="connsiteX12" fmla="*/ 562285 w 579177"/>
                      <a:gd name="connsiteY12" fmla="*/ 61045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401398">
                        <a:moveTo>
                          <a:pt x="562285" y="61045"/>
                        </a:moveTo>
                        <a:cubicBezTo>
                          <a:pt x="558424" y="59440"/>
                          <a:pt x="554080" y="60242"/>
                          <a:pt x="550701" y="62650"/>
                        </a:cubicBezTo>
                        <a:cubicBezTo>
                          <a:pt x="550701" y="62650"/>
                          <a:pt x="517399" y="82720"/>
                          <a:pt x="468651" y="113227"/>
                        </a:cubicBezTo>
                        <a:cubicBezTo>
                          <a:pt x="420386" y="144536"/>
                          <a:pt x="353781" y="183873"/>
                          <a:pt x="289589" y="226421"/>
                        </a:cubicBezTo>
                        <a:cubicBezTo>
                          <a:pt x="224431" y="268167"/>
                          <a:pt x="161687" y="311518"/>
                          <a:pt x="113905" y="344432"/>
                        </a:cubicBezTo>
                        <a:cubicBezTo>
                          <a:pt x="67088" y="378150"/>
                          <a:pt x="36199" y="401431"/>
                          <a:pt x="36199" y="401431"/>
                        </a:cubicBezTo>
                        <a:cubicBezTo>
                          <a:pt x="36199" y="401431"/>
                          <a:pt x="68536" y="380558"/>
                          <a:pt x="116318" y="348446"/>
                        </a:cubicBezTo>
                        <a:cubicBezTo>
                          <a:pt x="165066" y="317940"/>
                          <a:pt x="229258" y="275392"/>
                          <a:pt x="295863" y="236055"/>
                        </a:cubicBezTo>
                        <a:cubicBezTo>
                          <a:pt x="361503" y="195915"/>
                          <a:pt x="428109" y="158183"/>
                          <a:pt x="479270" y="130888"/>
                        </a:cubicBezTo>
                        <a:cubicBezTo>
                          <a:pt x="530430" y="103593"/>
                          <a:pt x="564215" y="85932"/>
                          <a:pt x="564215" y="85932"/>
                        </a:cubicBezTo>
                        <a:lnTo>
                          <a:pt x="565664" y="85129"/>
                        </a:lnTo>
                        <a:cubicBezTo>
                          <a:pt x="571938" y="81115"/>
                          <a:pt x="573386" y="72284"/>
                          <a:pt x="569042" y="65862"/>
                        </a:cubicBezTo>
                        <a:cubicBezTo>
                          <a:pt x="568077" y="64256"/>
                          <a:pt x="565181" y="61848"/>
                          <a:pt x="562285" y="61045"/>
                        </a:cubicBezTo>
                      </a:path>
                    </a:pathLst>
                  </a:custGeom>
                  <a:grpFill/>
                  <a:ln w="6350" cap="flat">
                    <a:solidFill>
                      <a:srgbClr val="000000">
                        <a:alpha val="50000"/>
                      </a:srgbClr>
                    </a:solid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749AE6B5-6D5D-4BD3-A78B-A6686FD8649D}"/>
                      </a:ext>
                    </a:extLst>
                  </p:cNvPr>
                  <p:cNvSpPr/>
                  <p:nvPr/>
                </p:nvSpPr>
                <p:spPr>
                  <a:xfrm rot="13968633">
                    <a:off x="3687538" y="3425957"/>
                    <a:ext cx="627442" cy="401398"/>
                  </a:xfrm>
                  <a:custGeom>
                    <a:avLst/>
                    <a:gdLst>
                      <a:gd name="connsiteX0" fmla="*/ 592209 w 627442"/>
                      <a:gd name="connsiteY0" fmla="*/ 60737 h 401398"/>
                      <a:gd name="connsiteX1" fmla="*/ 581108 w 627442"/>
                      <a:gd name="connsiteY1" fmla="*/ 61540 h 401398"/>
                      <a:gd name="connsiteX2" fmla="*/ 496162 w 627442"/>
                      <a:gd name="connsiteY2" fmla="*/ 106497 h 401398"/>
                      <a:gd name="connsiteX3" fmla="*/ 307930 w 627442"/>
                      <a:gd name="connsiteY3" fmla="*/ 204438 h 401398"/>
                      <a:gd name="connsiteX4" fmla="*/ 120180 w 627442"/>
                      <a:gd name="connsiteY4" fmla="*/ 303985 h 401398"/>
                      <a:gd name="connsiteX5" fmla="*/ 36199 w 627442"/>
                      <a:gd name="connsiteY5" fmla="*/ 350547 h 401398"/>
                      <a:gd name="connsiteX6" fmla="*/ 122593 w 627442"/>
                      <a:gd name="connsiteY6" fmla="*/ 307998 h 401398"/>
                      <a:gd name="connsiteX7" fmla="*/ 313239 w 627442"/>
                      <a:gd name="connsiteY7" fmla="*/ 214874 h 401398"/>
                      <a:gd name="connsiteX8" fmla="*/ 505333 w 627442"/>
                      <a:gd name="connsiteY8" fmla="*/ 124961 h 401398"/>
                      <a:gd name="connsiteX9" fmla="*/ 593657 w 627442"/>
                      <a:gd name="connsiteY9" fmla="*/ 85624 h 401398"/>
                      <a:gd name="connsiteX10" fmla="*/ 595105 w 627442"/>
                      <a:gd name="connsiteY10" fmla="*/ 84821 h 401398"/>
                      <a:gd name="connsiteX11" fmla="*/ 599932 w 627442"/>
                      <a:gd name="connsiteY11" fmla="*/ 66357 h 401398"/>
                      <a:gd name="connsiteX12" fmla="*/ 592209 w 627442"/>
                      <a:gd name="connsiteY12" fmla="*/ 60737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401398">
                        <a:moveTo>
                          <a:pt x="592209" y="60737"/>
                        </a:moveTo>
                        <a:cubicBezTo>
                          <a:pt x="588348" y="59934"/>
                          <a:pt x="584487" y="59934"/>
                          <a:pt x="581108" y="61540"/>
                        </a:cubicBezTo>
                        <a:cubicBezTo>
                          <a:pt x="581108" y="61540"/>
                          <a:pt x="546840" y="80004"/>
                          <a:pt x="496162" y="106497"/>
                        </a:cubicBezTo>
                        <a:cubicBezTo>
                          <a:pt x="444036" y="133792"/>
                          <a:pt x="375983" y="169115"/>
                          <a:pt x="307930" y="204438"/>
                        </a:cubicBezTo>
                        <a:cubicBezTo>
                          <a:pt x="239394" y="240564"/>
                          <a:pt x="171823" y="276689"/>
                          <a:pt x="120180" y="303985"/>
                        </a:cubicBezTo>
                        <a:cubicBezTo>
                          <a:pt x="69984" y="332082"/>
                          <a:pt x="36199" y="350547"/>
                          <a:pt x="36199" y="350547"/>
                        </a:cubicBezTo>
                        <a:cubicBezTo>
                          <a:pt x="36199" y="350547"/>
                          <a:pt x="70949" y="333688"/>
                          <a:pt x="122593" y="307998"/>
                        </a:cubicBezTo>
                        <a:cubicBezTo>
                          <a:pt x="174719" y="282309"/>
                          <a:pt x="243737" y="248591"/>
                          <a:pt x="313239" y="214874"/>
                        </a:cubicBezTo>
                        <a:cubicBezTo>
                          <a:pt x="382258" y="181157"/>
                          <a:pt x="452241" y="149045"/>
                          <a:pt x="505333" y="124961"/>
                        </a:cubicBezTo>
                        <a:cubicBezTo>
                          <a:pt x="557941" y="101680"/>
                          <a:pt x="593657" y="85624"/>
                          <a:pt x="593657" y="85624"/>
                        </a:cubicBezTo>
                        <a:lnTo>
                          <a:pt x="595105" y="84821"/>
                        </a:lnTo>
                        <a:cubicBezTo>
                          <a:pt x="601380" y="81610"/>
                          <a:pt x="603793" y="72779"/>
                          <a:pt x="599932" y="66357"/>
                        </a:cubicBezTo>
                        <a:cubicBezTo>
                          <a:pt x="598484" y="63948"/>
                          <a:pt x="595588" y="61540"/>
                          <a:pt x="592209" y="60737"/>
                        </a:cubicBezTo>
                      </a:path>
                    </a:pathLst>
                  </a:custGeom>
                  <a:grpFill/>
                  <a:ln w="6350" cap="flat">
                    <a:solidFill>
                      <a:srgbClr val="000000">
                        <a:alpha val="50000"/>
                      </a:srgbClr>
                    </a:solid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9125BA71-D0A1-434F-A842-01884EC71D63}"/>
                      </a:ext>
                    </a:extLst>
                  </p:cNvPr>
                  <p:cNvSpPr/>
                  <p:nvPr/>
                </p:nvSpPr>
                <p:spPr>
                  <a:xfrm rot="13968633">
                    <a:off x="2953199" y="3061028"/>
                    <a:ext cx="627442" cy="401398"/>
                  </a:xfrm>
                  <a:custGeom>
                    <a:avLst/>
                    <a:gdLst>
                      <a:gd name="connsiteX0" fmla="*/ 593657 w 627442"/>
                      <a:gd name="connsiteY0" fmla="*/ 60690 h 401398"/>
                      <a:gd name="connsiteX1" fmla="*/ 582556 w 627442"/>
                      <a:gd name="connsiteY1" fmla="*/ 62296 h 401398"/>
                      <a:gd name="connsiteX2" fmla="*/ 497610 w 627442"/>
                      <a:gd name="connsiteY2" fmla="*/ 108055 h 401398"/>
                      <a:gd name="connsiteX3" fmla="*/ 309860 w 627442"/>
                      <a:gd name="connsiteY3" fmla="*/ 206799 h 401398"/>
                      <a:gd name="connsiteX4" fmla="*/ 121628 w 627442"/>
                      <a:gd name="connsiteY4" fmla="*/ 304740 h 401398"/>
                      <a:gd name="connsiteX5" fmla="*/ 36199 w 627442"/>
                      <a:gd name="connsiteY5" fmla="*/ 349697 h 401398"/>
                      <a:gd name="connsiteX6" fmla="*/ 123558 w 627442"/>
                      <a:gd name="connsiteY6" fmla="*/ 308754 h 401398"/>
                      <a:gd name="connsiteX7" fmla="*/ 315169 w 627442"/>
                      <a:gd name="connsiteY7" fmla="*/ 217235 h 401398"/>
                      <a:gd name="connsiteX8" fmla="*/ 506780 w 627442"/>
                      <a:gd name="connsiteY8" fmla="*/ 126519 h 401398"/>
                      <a:gd name="connsiteX9" fmla="*/ 595105 w 627442"/>
                      <a:gd name="connsiteY9" fmla="*/ 87182 h 401398"/>
                      <a:gd name="connsiteX10" fmla="*/ 596070 w 627442"/>
                      <a:gd name="connsiteY10" fmla="*/ 86379 h 401398"/>
                      <a:gd name="connsiteX11" fmla="*/ 600897 w 627442"/>
                      <a:gd name="connsiteY11" fmla="*/ 67112 h 401398"/>
                      <a:gd name="connsiteX12" fmla="*/ 593657 w 627442"/>
                      <a:gd name="connsiteY12" fmla="*/ 60690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401398">
                        <a:moveTo>
                          <a:pt x="593657" y="60690"/>
                        </a:moveTo>
                        <a:cubicBezTo>
                          <a:pt x="590279" y="59887"/>
                          <a:pt x="585935" y="59887"/>
                          <a:pt x="582556" y="62296"/>
                        </a:cubicBezTo>
                        <a:cubicBezTo>
                          <a:pt x="582556" y="62296"/>
                          <a:pt x="548288" y="80760"/>
                          <a:pt x="497610" y="108055"/>
                        </a:cubicBezTo>
                        <a:cubicBezTo>
                          <a:pt x="446932" y="136153"/>
                          <a:pt x="378396" y="170673"/>
                          <a:pt x="309860" y="206799"/>
                        </a:cubicBezTo>
                        <a:cubicBezTo>
                          <a:pt x="241324" y="242122"/>
                          <a:pt x="173271" y="277445"/>
                          <a:pt x="121628" y="304740"/>
                        </a:cubicBezTo>
                        <a:cubicBezTo>
                          <a:pt x="70467" y="331232"/>
                          <a:pt x="36199" y="349697"/>
                          <a:pt x="36199" y="349697"/>
                        </a:cubicBezTo>
                        <a:cubicBezTo>
                          <a:pt x="36199" y="349697"/>
                          <a:pt x="70949" y="333641"/>
                          <a:pt x="123558" y="308754"/>
                        </a:cubicBezTo>
                        <a:cubicBezTo>
                          <a:pt x="175684" y="283867"/>
                          <a:pt x="245668" y="250150"/>
                          <a:pt x="315169" y="217235"/>
                        </a:cubicBezTo>
                        <a:cubicBezTo>
                          <a:pt x="384671" y="184321"/>
                          <a:pt x="454172" y="150603"/>
                          <a:pt x="506780" y="126519"/>
                        </a:cubicBezTo>
                        <a:cubicBezTo>
                          <a:pt x="559872" y="103238"/>
                          <a:pt x="595105" y="87182"/>
                          <a:pt x="595105" y="87182"/>
                        </a:cubicBezTo>
                        <a:lnTo>
                          <a:pt x="596070" y="86379"/>
                        </a:lnTo>
                        <a:cubicBezTo>
                          <a:pt x="602828" y="83168"/>
                          <a:pt x="604758" y="74337"/>
                          <a:pt x="600897" y="67112"/>
                        </a:cubicBezTo>
                        <a:cubicBezTo>
                          <a:pt x="599932" y="63901"/>
                          <a:pt x="597036" y="61493"/>
                          <a:pt x="593657" y="60690"/>
                        </a:cubicBezTo>
                      </a:path>
                    </a:pathLst>
                  </a:custGeom>
                  <a:grpFill/>
                  <a:ln w="6350" cap="flat">
                    <a:solidFill>
                      <a:srgbClr val="000000">
                        <a:alpha val="50000"/>
                      </a:srgbClr>
                    </a:solid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97AAC77F-966E-4EB1-AA49-1C2F4ACFC8C6}"/>
                      </a:ext>
                    </a:extLst>
                  </p:cNvPr>
                  <p:cNvSpPr/>
                  <p:nvPr/>
                </p:nvSpPr>
                <p:spPr>
                  <a:xfrm rot="13968633">
                    <a:off x="2199072" y="2748830"/>
                    <a:ext cx="627442" cy="321119"/>
                  </a:xfrm>
                  <a:custGeom>
                    <a:avLst/>
                    <a:gdLst>
                      <a:gd name="connsiteX0" fmla="*/ 601380 w 627442"/>
                      <a:gd name="connsiteY0" fmla="*/ 60737 h 321118"/>
                      <a:gd name="connsiteX1" fmla="*/ 591244 w 627442"/>
                      <a:gd name="connsiteY1" fmla="*/ 61540 h 321118"/>
                      <a:gd name="connsiteX2" fmla="*/ 504368 w 627442"/>
                      <a:gd name="connsiteY2" fmla="*/ 104088 h 321118"/>
                      <a:gd name="connsiteX3" fmla="*/ 312756 w 627442"/>
                      <a:gd name="connsiteY3" fmla="*/ 195607 h 321118"/>
                      <a:gd name="connsiteX4" fmla="*/ 122111 w 627442"/>
                      <a:gd name="connsiteY4" fmla="*/ 288731 h 321118"/>
                      <a:gd name="connsiteX5" fmla="*/ 36199 w 627442"/>
                      <a:gd name="connsiteY5" fmla="*/ 332885 h 321118"/>
                      <a:gd name="connsiteX6" fmla="*/ 124041 w 627442"/>
                      <a:gd name="connsiteY6" fmla="*/ 293548 h 321118"/>
                      <a:gd name="connsiteX7" fmla="*/ 318066 w 627442"/>
                      <a:gd name="connsiteY7" fmla="*/ 206043 h 321118"/>
                      <a:gd name="connsiteX8" fmla="*/ 513055 w 627442"/>
                      <a:gd name="connsiteY8" fmla="*/ 122552 h 321118"/>
                      <a:gd name="connsiteX9" fmla="*/ 603310 w 627442"/>
                      <a:gd name="connsiteY9" fmla="*/ 87229 h 321118"/>
                      <a:gd name="connsiteX10" fmla="*/ 604759 w 627442"/>
                      <a:gd name="connsiteY10" fmla="*/ 87229 h 321118"/>
                      <a:gd name="connsiteX11" fmla="*/ 610068 w 627442"/>
                      <a:gd name="connsiteY11" fmla="*/ 68765 h 321118"/>
                      <a:gd name="connsiteX12" fmla="*/ 601380 w 627442"/>
                      <a:gd name="connsiteY12" fmla="*/ 60737 h 32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321118">
                        <a:moveTo>
                          <a:pt x="601380" y="60737"/>
                        </a:moveTo>
                        <a:cubicBezTo>
                          <a:pt x="598002" y="59934"/>
                          <a:pt x="594140" y="59934"/>
                          <a:pt x="591244" y="61540"/>
                        </a:cubicBezTo>
                        <a:cubicBezTo>
                          <a:pt x="591244" y="61540"/>
                          <a:pt x="556011" y="78399"/>
                          <a:pt x="504368" y="104088"/>
                        </a:cubicBezTo>
                        <a:cubicBezTo>
                          <a:pt x="451759" y="128975"/>
                          <a:pt x="382740" y="161890"/>
                          <a:pt x="312756" y="195607"/>
                        </a:cubicBezTo>
                        <a:cubicBezTo>
                          <a:pt x="243255" y="230127"/>
                          <a:pt x="173754" y="263845"/>
                          <a:pt x="122111" y="288731"/>
                        </a:cubicBezTo>
                        <a:cubicBezTo>
                          <a:pt x="70949" y="315224"/>
                          <a:pt x="36199" y="332885"/>
                          <a:pt x="36199" y="332885"/>
                        </a:cubicBezTo>
                        <a:cubicBezTo>
                          <a:pt x="36199" y="332885"/>
                          <a:pt x="71432" y="317632"/>
                          <a:pt x="124041" y="293548"/>
                        </a:cubicBezTo>
                        <a:cubicBezTo>
                          <a:pt x="177132" y="269464"/>
                          <a:pt x="247599" y="237352"/>
                          <a:pt x="318066" y="206043"/>
                        </a:cubicBezTo>
                        <a:cubicBezTo>
                          <a:pt x="388532" y="175537"/>
                          <a:pt x="459481" y="144228"/>
                          <a:pt x="513055" y="122552"/>
                        </a:cubicBezTo>
                        <a:cubicBezTo>
                          <a:pt x="566629" y="100074"/>
                          <a:pt x="603310" y="87229"/>
                          <a:pt x="603310" y="87229"/>
                        </a:cubicBezTo>
                        <a:lnTo>
                          <a:pt x="604759" y="87229"/>
                        </a:lnTo>
                        <a:cubicBezTo>
                          <a:pt x="611516" y="83215"/>
                          <a:pt x="613928" y="75187"/>
                          <a:pt x="610068" y="68765"/>
                        </a:cubicBezTo>
                        <a:cubicBezTo>
                          <a:pt x="608137" y="63948"/>
                          <a:pt x="605241" y="61540"/>
                          <a:pt x="601380" y="60737"/>
                        </a:cubicBezTo>
                      </a:path>
                    </a:pathLst>
                  </a:custGeom>
                  <a:grpFill/>
                  <a:ln w="6350" cap="flat">
                    <a:solidFill>
                      <a:srgbClr val="000000">
                        <a:alpha val="50000"/>
                      </a:srgbClr>
                    </a:solidFill>
                    <a:prstDash val="solid"/>
                    <a:miter/>
                  </a:ln>
                </p:spPr>
                <p:txBody>
                  <a:bodyPr rtlCol="0" anchor="ctr"/>
                  <a:lstStyle/>
                  <a:p>
                    <a:endParaRPr lang="en-US"/>
                  </a:p>
                </p:txBody>
              </p:sp>
            </p:grpSp>
            <p:grpSp>
              <p:nvGrpSpPr>
                <p:cNvPr id="499" name="Group 498">
                  <a:extLst>
                    <a:ext uri="{FF2B5EF4-FFF2-40B4-BE49-F238E27FC236}">
                      <a16:creationId xmlns:a16="http://schemas.microsoft.com/office/drawing/2014/main" id="{4CA5EC6F-3633-4DAA-A866-3C98395DBE0E}"/>
                    </a:ext>
                  </a:extLst>
                </p:cNvPr>
                <p:cNvGrpSpPr/>
                <p:nvPr/>
              </p:nvGrpSpPr>
              <p:grpSpPr>
                <a:xfrm>
                  <a:off x="2746789" y="798304"/>
                  <a:ext cx="5385947" cy="3123622"/>
                  <a:chOff x="3463694" y="205172"/>
                  <a:chExt cx="4884371" cy="2832729"/>
                </a:xfrm>
                <a:grpFill/>
              </p:grpSpPr>
              <p:sp>
                <p:nvSpPr>
                  <p:cNvPr id="511" name="Freeform: Shape 510">
                    <a:extLst>
                      <a:ext uri="{FF2B5EF4-FFF2-40B4-BE49-F238E27FC236}">
                        <a16:creationId xmlns:a16="http://schemas.microsoft.com/office/drawing/2014/main" id="{D00DA27E-A42F-4B5C-8389-39B48881382E}"/>
                      </a:ext>
                    </a:extLst>
                  </p:cNvPr>
                  <p:cNvSpPr/>
                  <p:nvPr/>
                </p:nvSpPr>
                <p:spPr>
                  <a:xfrm rot="13968633">
                    <a:off x="7905800" y="2595635"/>
                    <a:ext cx="723972" cy="160559"/>
                  </a:xfrm>
                  <a:custGeom>
                    <a:avLst/>
                    <a:gdLst>
                      <a:gd name="connsiteX0" fmla="*/ 702253 w 723972"/>
                      <a:gd name="connsiteY0" fmla="*/ 61013 h 160559"/>
                      <a:gd name="connsiteX1" fmla="*/ 695496 w 723972"/>
                      <a:gd name="connsiteY1" fmla="*/ 60210 h 160559"/>
                      <a:gd name="connsiteX2" fmla="*/ 592692 w 723972"/>
                      <a:gd name="connsiteY2" fmla="*/ 70646 h 160559"/>
                      <a:gd name="connsiteX3" fmla="*/ 366330 w 723972"/>
                      <a:gd name="connsiteY3" fmla="*/ 94730 h 160559"/>
                      <a:gd name="connsiteX4" fmla="*/ 139968 w 723972"/>
                      <a:gd name="connsiteY4" fmla="*/ 113997 h 160559"/>
                      <a:gd name="connsiteX5" fmla="*/ 36199 w 723972"/>
                      <a:gd name="connsiteY5" fmla="*/ 118011 h 160559"/>
                      <a:gd name="connsiteX6" fmla="*/ 139968 w 723972"/>
                      <a:gd name="connsiteY6" fmla="*/ 118814 h 160559"/>
                      <a:gd name="connsiteX7" fmla="*/ 367295 w 723972"/>
                      <a:gd name="connsiteY7" fmla="*/ 105969 h 160559"/>
                      <a:gd name="connsiteX8" fmla="*/ 594140 w 723972"/>
                      <a:gd name="connsiteY8" fmla="*/ 91519 h 160559"/>
                      <a:gd name="connsiteX9" fmla="*/ 697909 w 723972"/>
                      <a:gd name="connsiteY9" fmla="*/ 88308 h 160559"/>
                      <a:gd name="connsiteX10" fmla="*/ 699357 w 723972"/>
                      <a:gd name="connsiteY10" fmla="*/ 88308 h 160559"/>
                      <a:gd name="connsiteX11" fmla="*/ 711906 w 723972"/>
                      <a:gd name="connsiteY11" fmla="*/ 73055 h 160559"/>
                      <a:gd name="connsiteX12" fmla="*/ 702253 w 723972"/>
                      <a:gd name="connsiteY12" fmla="*/ 61013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160559">
                        <a:moveTo>
                          <a:pt x="702253" y="61013"/>
                        </a:moveTo>
                        <a:cubicBezTo>
                          <a:pt x="700322" y="60210"/>
                          <a:pt x="697909" y="60210"/>
                          <a:pt x="695496" y="60210"/>
                        </a:cubicBezTo>
                        <a:cubicBezTo>
                          <a:pt x="695496" y="60210"/>
                          <a:pt x="653988" y="65026"/>
                          <a:pt x="592692" y="70646"/>
                        </a:cubicBezTo>
                        <a:cubicBezTo>
                          <a:pt x="530913" y="77871"/>
                          <a:pt x="448380" y="84294"/>
                          <a:pt x="366330" y="94730"/>
                        </a:cubicBezTo>
                        <a:cubicBezTo>
                          <a:pt x="284280" y="103561"/>
                          <a:pt x="201747" y="109983"/>
                          <a:pt x="139968" y="113997"/>
                        </a:cubicBezTo>
                        <a:cubicBezTo>
                          <a:pt x="77706" y="118011"/>
                          <a:pt x="36199" y="118011"/>
                          <a:pt x="36199" y="118011"/>
                        </a:cubicBezTo>
                        <a:cubicBezTo>
                          <a:pt x="36199" y="118011"/>
                          <a:pt x="77706" y="120420"/>
                          <a:pt x="139968" y="118814"/>
                        </a:cubicBezTo>
                        <a:cubicBezTo>
                          <a:pt x="202230" y="116405"/>
                          <a:pt x="284762" y="112392"/>
                          <a:pt x="367295" y="105969"/>
                        </a:cubicBezTo>
                        <a:cubicBezTo>
                          <a:pt x="449828" y="98744"/>
                          <a:pt x="532361" y="93125"/>
                          <a:pt x="594140" y="91519"/>
                        </a:cubicBezTo>
                        <a:cubicBezTo>
                          <a:pt x="656401" y="88308"/>
                          <a:pt x="697909" y="88308"/>
                          <a:pt x="697909" y="88308"/>
                        </a:cubicBezTo>
                        <a:lnTo>
                          <a:pt x="699357" y="88308"/>
                        </a:lnTo>
                        <a:cubicBezTo>
                          <a:pt x="707562" y="87505"/>
                          <a:pt x="713354" y="80280"/>
                          <a:pt x="711906" y="73055"/>
                        </a:cubicBezTo>
                        <a:cubicBezTo>
                          <a:pt x="711423" y="67435"/>
                          <a:pt x="707562" y="62618"/>
                          <a:pt x="702253" y="61013"/>
                        </a:cubicBezTo>
                      </a:path>
                    </a:pathLst>
                  </a:custGeom>
                  <a:grpFill/>
                  <a:ln w="6350" cap="flat">
                    <a:solidFill>
                      <a:srgbClr val="000000">
                        <a:alpha val="50000"/>
                      </a:srgbClr>
                    </a:solid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C33AFC6A-1F67-49C6-A0A9-19458D945D58}"/>
                      </a:ext>
                    </a:extLst>
                  </p:cNvPr>
                  <p:cNvSpPr/>
                  <p:nvPr/>
                </p:nvSpPr>
                <p:spPr>
                  <a:xfrm rot="13968633">
                    <a:off x="7316695" y="1938755"/>
                    <a:ext cx="723972" cy="160559"/>
                  </a:xfrm>
                  <a:custGeom>
                    <a:avLst/>
                    <a:gdLst>
                      <a:gd name="connsiteX0" fmla="*/ 700805 w 723972"/>
                      <a:gd name="connsiteY0" fmla="*/ 61013 h 160559"/>
                      <a:gd name="connsiteX1" fmla="*/ 693083 w 723972"/>
                      <a:gd name="connsiteY1" fmla="*/ 60210 h 160559"/>
                      <a:gd name="connsiteX2" fmla="*/ 591727 w 723972"/>
                      <a:gd name="connsiteY2" fmla="*/ 77068 h 160559"/>
                      <a:gd name="connsiteX3" fmla="*/ 365847 w 723972"/>
                      <a:gd name="connsiteY3" fmla="*/ 104364 h 160559"/>
                      <a:gd name="connsiteX4" fmla="*/ 139003 w 723972"/>
                      <a:gd name="connsiteY4" fmla="*/ 124434 h 160559"/>
                      <a:gd name="connsiteX5" fmla="*/ 36199 w 723972"/>
                      <a:gd name="connsiteY5" fmla="*/ 133265 h 160559"/>
                      <a:gd name="connsiteX6" fmla="*/ 139968 w 723972"/>
                      <a:gd name="connsiteY6" fmla="*/ 129250 h 160559"/>
                      <a:gd name="connsiteX7" fmla="*/ 367295 w 723972"/>
                      <a:gd name="connsiteY7" fmla="*/ 116406 h 160559"/>
                      <a:gd name="connsiteX8" fmla="*/ 594622 w 723972"/>
                      <a:gd name="connsiteY8" fmla="*/ 97941 h 160559"/>
                      <a:gd name="connsiteX9" fmla="*/ 697909 w 723972"/>
                      <a:gd name="connsiteY9" fmla="*/ 88308 h 160559"/>
                      <a:gd name="connsiteX10" fmla="*/ 699840 w 723972"/>
                      <a:gd name="connsiteY10" fmla="*/ 88308 h 160559"/>
                      <a:gd name="connsiteX11" fmla="*/ 710941 w 723972"/>
                      <a:gd name="connsiteY11" fmla="*/ 71449 h 160559"/>
                      <a:gd name="connsiteX12" fmla="*/ 700805 w 723972"/>
                      <a:gd name="connsiteY12" fmla="*/ 61013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160559">
                        <a:moveTo>
                          <a:pt x="700805" y="61013"/>
                        </a:moveTo>
                        <a:cubicBezTo>
                          <a:pt x="698392" y="60210"/>
                          <a:pt x="695978" y="60210"/>
                          <a:pt x="693083" y="60210"/>
                        </a:cubicBezTo>
                        <a:cubicBezTo>
                          <a:pt x="693083" y="60210"/>
                          <a:pt x="652540" y="68238"/>
                          <a:pt x="591727" y="77068"/>
                        </a:cubicBezTo>
                        <a:cubicBezTo>
                          <a:pt x="530430" y="86702"/>
                          <a:pt x="447897" y="95533"/>
                          <a:pt x="365847" y="104364"/>
                        </a:cubicBezTo>
                        <a:cubicBezTo>
                          <a:pt x="283797" y="111589"/>
                          <a:pt x="200781" y="118814"/>
                          <a:pt x="139003" y="124434"/>
                        </a:cubicBezTo>
                        <a:cubicBezTo>
                          <a:pt x="77224" y="130053"/>
                          <a:pt x="36199" y="133265"/>
                          <a:pt x="36199" y="133265"/>
                        </a:cubicBezTo>
                        <a:cubicBezTo>
                          <a:pt x="36199" y="133265"/>
                          <a:pt x="77706" y="131659"/>
                          <a:pt x="139968" y="129250"/>
                        </a:cubicBezTo>
                        <a:cubicBezTo>
                          <a:pt x="201747" y="126039"/>
                          <a:pt x="284280" y="121222"/>
                          <a:pt x="367295" y="116406"/>
                        </a:cubicBezTo>
                        <a:cubicBezTo>
                          <a:pt x="450311" y="110786"/>
                          <a:pt x="532361" y="103561"/>
                          <a:pt x="594622" y="97941"/>
                        </a:cubicBezTo>
                        <a:cubicBezTo>
                          <a:pt x="655919" y="92322"/>
                          <a:pt x="697909" y="88308"/>
                          <a:pt x="697909" y="88308"/>
                        </a:cubicBezTo>
                        <a:lnTo>
                          <a:pt x="699840" y="88308"/>
                        </a:lnTo>
                        <a:cubicBezTo>
                          <a:pt x="708045" y="86702"/>
                          <a:pt x="712871" y="79477"/>
                          <a:pt x="710941" y="71449"/>
                        </a:cubicBezTo>
                        <a:cubicBezTo>
                          <a:pt x="709492" y="66632"/>
                          <a:pt x="705632" y="62618"/>
                          <a:pt x="700805" y="61013"/>
                        </a:cubicBezTo>
                      </a:path>
                    </a:pathLst>
                  </a:custGeom>
                  <a:grpFill/>
                  <a:ln w="6350" cap="flat">
                    <a:solidFill>
                      <a:srgbClr val="000000">
                        <a:alpha val="50000"/>
                      </a:srgbClr>
                    </a:solid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C166E1EC-059A-4E39-AAB2-54D36C104E11}"/>
                      </a:ext>
                    </a:extLst>
                  </p:cNvPr>
                  <p:cNvSpPr/>
                  <p:nvPr/>
                </p:nvSpPr>
                <p:spPr>
                  <a:xfrm rot="13968633">
                    <a:off x="6699096" y="1277874"/>
                    <a:ext cx="675707" cy="321119"/>
                  </a:xfrm>
                  <a:custGeom>
                    <a:avLst/>
                    <a:gdLst>
                      <a:gd name="connsiteX0" fmla="*/ 667985 w 675707"/>
                      <a:gd name="connsiteY0" fmla="*/ 60737 h 321118"/>
                      <a:gd name="connsiteX1" fmla="*/ 655919 w 675707"/>
                      <a:gd name="connsiteY1" fmla="*/ 61540 h 321118"/>
                      <a:gd name="connsiteX2" fmla="*/ 563733 w 675707"/>
                      <a:gd name="connsiteY2" fmla="*/ 105694 h 321118"/>
                      <a:gd name="connsiteX3" fmla="*/ 467203 w 675707"/>
                      <a:gd name="connsiteY3" fmla="*/ 146636 h 321118"/>
                      <a:gd name="connsiteX4" fmla="*/ 354263 w 675707"/>
                      <a:gd name="connsiteY4" fmla="*/ 189988 h 321118"/>
                      <a:gd name="connsiteX5" fmla="*/ 136589 w 675707"/>
                      <a:gd name="connsiteY5" fmla="*/ 254211 h 321118"/>
                      <a:gd name="connsiteX6" fmla="*/ 64192 w 675707"/>
                      <a:gd name="connsiteY6" fmla="*/ 271873 h 321118"/>
                      <a:gd name="connsiteX7" fmla="*/ 36199 w 675707"/>
                      <a:gd name="connsiteY7" fmla="*/ 277492 h 321118"/>
                      <a:gd name="connsiteX8" fmla="*/ 64192 w 675707"/>
                      <a:gd name="connsiteY8" fmla="*/ 272675 h 321118"/>
                      <a:gd name="connsiteX9" fmla="*/ 138037 w 675707"/>
                      <a:gd name="connsiteY9" fmla="*/ 258225 h 321118"/>
                      <a:gd name="connsiteX10" fmla="*/ 358125 w 675707"/>
                      <a:gd name="connsiteY10" fmla="*/ 199621 h 321118"/>
                      <a:gd name="connsiteX11" fmla="*/ 472995 w 675707"/>
                      <a:gd name="connsiteY11" fmla="*/ 160284 h 321118"/>
                      <a:gd name="connsiteX12" fmla="*/ 572421 w 675707"/>
                      <a:gd name="connsiteY12" fmla="*/ 123355 h 321118"/>
                      <a:gd name="connsiteX13" fmla="*/ 668467 w 675707"/>
                      <a:gd name="connsiteY13" fmla="*/ 84821 h 321118"/>
                      <a:gd name="connsiteX14" fmla="*/ 669915 w 675707"/>
                      <a:gd name="connsiteY14" fmla="*/ 84821 h 321118"/>
                      <a:gd name="connsiteX15" fmla="*/ 676190 w 675707"/>
                      <a:gd name="connsiteY15" fmla="*/ 66357 h 321118"/>
                      <a:gd name="connsiteX16" fmla="*/ 667985 w 675707"/>
                      <a:gd name="connsiteY16" fmla="*/ 60737 h 32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5707" h="321118">
                        <a:moveTo>
                          <a:pt x="667985" y="60737"/>
                        </a:moveTo>
                        <a:cubicBezTo>
                          <a:pt x="664123" y="59934"/>
                          <a:pt x="659780" y="59934"/>
                          <a:pt x="655919" y="61540"/>
                        </a:cubicBezTo>
                        <a:cubicBezTo>
                          <a:pt x="655919" y="61540"/>
                          <a:pt x="619237" y="79202"/>
                          <a:pt x="563733" y="105694"/>
                        </a:cubicBezTo>
                        <a:cubicBezTo>
                          <a:pt x="536222" y="120144"/>
                          <a:pt x="502919" y="132989"/>
                          <a:pt x="467203" y="146636"/>
                        </a:cubicBezTo>
                        <a:cubicBezTo>
                          <a:pt x="431487" y="160284"/>
                          <a:pt x="393358" y="176340"/>
                          <a:pt x="354263" y="189988"/>
                        </a:cubicBezTo>
                        <a:cubicBezTo>
                          <a:pt x="275592" y="214071"/>
                          <a:pt x="197403" y="241366"/>
                          <a:pt x="136589" y="254211"/>
                        </a:cubicBezTo>
                        <a:cubicBezTo>
                          <a:pt x="107148" y="262239"/>
                          <a:pt x="82050" y="267859"/>
                          <a:pt x="64192" y="271873"/>
                        </a:cubicBezTo>
                        <a:cubicBezTo>
                          <a:pt x="46334" y="275084"/>
                          <a:pt x="36199" y="277492"/>
                          <a:pt x="36199" y="277492"/>
                        </a:cubicBezTo>
                        <a:cubicBezTo>
                          <a:pt x="36199" y="277492"/>
                          <a:pt x="46334" y="275887"/>
                          <a:pt x="64192" y="272675"/>
                        </a:cubicBezTo>
                        <a:cubicBezTo>
                          <a:pt x="82050" y="269464"/>
                          <a:pt x="107630" y="264648"/>
                          <a:pt x="138037" y="258225"/>
                        </a:cubicBezTo>
                        <a:cubicBezTo>
                          <a:pt x="199334" y="246986"/>
                          <a:pt x="278005" y="222100"/>
                          <a:pt x="358125" y="199621"/>
                        </a:cubicBezTo>
                        <a:cubicBezTo>
                          <a:pt x="397702" y="187579"/>
                          <a:pt x="436314" y="172326"/>
                          <a:pt x="472995" y="160284"/>
                        </a:cubicBezTo>
                        <a:cubicBezTo>
                          <a:pt x="509676" y="147439"/>
                          <a:pt x="543944" y="135397"/>
                          <a:pt x="572421" y="123355"/>
                        </a:cubicBezTo>
                        <a:cubicBezTo>
                          <a:pt x="630338" y="100074"/>
                          <a:pt x="668467" y="84821"/>
                          <a:pt x="668467" y="84821"/>
                        </a:cubicBezTo>
                        <a:lnTo>
                          <a:pt x="669915" y="84821"/>
                        </a:lnTo>
                        <a:cubicBezTo>
                          <a:pt x="677155" y="80807"/>
                          <a:pt x="680051" y="72779"/>
                          <a:pt x="676190" y="66357"/>
                        </a:cubicBezTo>
                        <a:cubicBezTo>
                          <a:pt x="674259" y="63948"/>
                          <a:pt x="671363" y="62343"/>
                          <a:pt x="667985" y="60737"/>
                        </a:cubicBezTo>
                      </a:path>
                    </a:pathLst>
                  </a:custGeom>
                  <a:grpFill/>
                  <a:ln w="6350" cap="flat">
                    <a:solidFill>
                      <a:srgbClr val="000000">
                        <a:alpha val="50000"/>
                      </a:srgbClr>
                    </a:solid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4E0705FD-794F-41D9-A5C8-BD52B9B9CA21}"/>
                      </a:ext>
                    </a:extLst>
                  </p:cNvPr>
                  <p:cNvSpPr/>
                  <p:nvPr/>
                </p:nvSpPr>
                <p:spPr>
                  <a:xfrm rot="13968633">
                    <a:off x="5942102" y="788800"/>
                    <a:ext cx="627442" cy="481678"/>
                  </a:xfrm>
                  <a:custGeom>
                    <a:avLst/>
                    <a:gdLst>
                      <a:gd name="connsiteX0" fmla="*/ 589796 w 627442"/>
                      <a:gd name="connsiteY0" fmla="*/ 61013 h 481678"/>
                      <a:gd name="connsiteX1" fmla="*/ 575316 w 627442"/>
                      <a:gd name="connsiteY1" fmla="*/ 63421 h 481678"/>
                      <a:gd name="connsiteX2" fmla="*/ 496162 w 627442"/>
                      <a:gd name="connsiteY2" fmla="*/ 126842 h 481678"/>
                      <a:gd name="connsiteX3" fmla="*/ 313721 w 627442"/>
                      <a:gd name="connsiteY3" fmla="*/ 258501 h 481678"/>
                      <a:gd name="connsiteX4" fmla="*/ 123558 w 627442"/>
                      <a:gd name="connsiteY4" fmla="*/ 379723 h 481678"/>
                      <a:gd name="connsiteX5" fmla="*/ 36199 w 627442"/>
                      <a:gd name="connsiteY5" fmla="*/ 432707 h 481678"/>
                      <a:gd name="connsiteX6" fmla="*/ 126454 w 627442"/>
                      <a:gd name="connsiteY6" fmla="*/ 383737 h 481678"/>
                      <a:gd name="connsiteX7" fmla="*/ 320478 w 627442"/>
                      <a:gd name="connsiteY7" fmla="*/ 268937 h 481678"/>
                      <a:gd name="connsiteX8" fmla="*/ 508711 w 627442"/>
                      <a:gd name="connsiteY8" fmla="*/ 144504 h 481678"/>
                      <a:gd name="connsiteX9" fmla="*/ 593657 w 627442"/>
                      <a:gd name="connsiteY9" fmla="*/ 86702 h 481678"/>
                      <a:gd name="connsiteX10" fmla="*/ 595105 w 627442"/>
                      <a:gd name="connsiteY10" fmla="*/ 85899 h 481678"/>
                      <a:gd name="connsiteX11" fmla="*/ 597035 w 627442"/>
                      <a:gd name="connsiteY11" fmla="*/ 65829 h 481678"/>
                      <a:gd name="connsiteX12" fmla="*/ 589796 w 627442"/>
                      <a:gd name="connsiteY12" fmla="*/ 61013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481678">
                        <a:moveTo>
                          <a:pt x="589796" y="61013"/>
                        </a:moveTo>
                        <a:cubicBezTo>
                          <a:pt x="584969" y="59407"/>
                          <a:pt x="579178" y="60210"/>
                          <a:pt x="575316" y="63421"/>
                        </a:cubicBezTo>
                        <a:cubicBezTo>
                          <a:pt x="575316" y="63421"/>
                          <a:pt x="543461" y="89111"/>
                          <a:pt x="496162" y="126842"/>
                        </a:cubicBezTo>
                        <a:cubicBezTo>
                          <a:pt x="448380" y="165376"/>
                          <a:pt x="380809" y="211135"/>
                          <a:pt x="313721" y="258501"/>
                        </a:cubicBezTo>
                        <a:cubicBezTo>
                          <a:pt x="245185" y="303457"/>
                          <a:pt x="177132" y="349217"/>
                          <a:pt x="123558" y="379723"/>
                        </a:cubicBezTo>
                        <a:cubicBezTo>
                          <a:pt x="70949" y="411032"/>
                          <a:pt x="36199" y="432707"/>
                          <a:pt x="36199" y="432707"/>
                        </a:cubicBezTo>
                        <a:cubicBezTo>
                          <a:pt x="36199" y="432707"/>
                          <a:pt x="72397" y="413440"/>
                          <a:pt x="126454" y="383737"/>
                        </a:cubicBezTo>
                        <a:cubicBezTo>
                          <a:pt x="181475" y="355639"/>
                          <a:pt x="250494" y="311485"/>
                          <a:pt x="320478" y="268937"/>
                        </a:cubicBezTo>
                        <a:cubicBezTo>
                          <a:pt x="389497" y="223980"/>
                          <a:pt x="458033" y="179024"/>
                          <a:pt x="508711" y="144504"/>
                        </a:cubicBezTo>
                        <a:cubicBezTo>
                          <a:pt x="559389" y="109983"/>
                          <a:pt x="593657" y="86702"/>
                          <a:pt x="593657" y="86702"/>
                        </a:cubicBezTo>
                        <a:lnTo>
                          <a:pt x="595105" y="85899"/>
                        </a:lnTo>
                        <a:cubicBezTo>
                          <a:pt x="601379" y="81083"/>
                          <a:pt x="601862" y="71449"/>
                          <a:pt x="597035" y="65829"/>
                        </a:cubicBezTo>
                        <a:cubicBezTo>
                          <a:pt x="594140" y="63421"/>
                          <a:pt x="592209" y="61815"/>
                          <a:pt x="589796" y="61013"/>
                        </a:cubicBezTo>
                      </a:path>
                    </a:pathLst>
                  </a:custGeom>
                  <a:grpFill/>
                  <a:ln w="6350" cap="flat">
                    <a:solidFill>
                      <a:srgbClr val="000000">
                        <a:alpha val="50000"/>
                      </a:srgbClr>
                    </a:solid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46650CC2-E7BA-454E-863D-5EB122AE2ABB}"/>
                      </a:ext>
                    </a:extLst>
                  </p:cNvPr>
                  <p:cNvSpPr/>
                  <p:nvPr/>
                </p:nvSpPr>
                <p:spPr>
                  <a:xfrm rot="13968633">
                    <a:off x="5166575" y="532786"/>
                    <a:ext cx="530913" cy="561958"/>
                  </a:xfrm>
                  <a:custGeom>
                    <a:avLst/>
                    <a:gdLst>
                      <a:gd name="connsiteX0" fmla="*/ 530430 w 530912"/>
                      <a:gd name="connsiteY0" fmla="*/ 60961 h 561957"/>
                      <a:gd name="connsiteX1" fmla="*/ 514985 w 530912"/>
                      <a:gd name="connsiteY1" fmla="*/ 64975 h 561957"/>
                      <a:gd name="connsiteX2" fmla="*/ 443071 w 530912"/>
                      <a:gd name="connsiteY2" fmla="*/ 137227 h 561957"/>
                      <a:gd name="connsiteX3" fmla="*/ 280418 w 530912"/>
                      <a:gd name="connsiteY3" fmla="*/ 291364 h 561957"/>
                      <a:gd name="connsiteX4" fmla="*/ 112939 w 530912"/>
                      <a:gd name="connsiteY4" fmla="*/ 440684 h 561957"/>
                      <a:gd name="connsiteX5" fmla="*/ 36199 w 530912"/>
                      <a:gd name="connsiteY5" fmla="*/ 508119 h 561957"/>
                      <a:gd name="connsiteX6" fmla="*/ 116318 w 530912"/>
                      <a:gd name="connsiteY6" fmla="*/ 444698 h 561957"/>
                      <a:gd name="connsiteX7" fmla="*/ 288623 w 530912"/>
                      <a:gd name="connsiteY7" fmla="*/ 300997 h 561957"/>
                      <a:gd name="connsiteX8" fmla="*/ 458516 w 530912"/>
                      <a:gd name="connsiteY8" fmla="*/ 153283 h 561957"/>
                      <a:gd name="connsiteX9" fmla="*/ 535257 w 530912"/>
                      <a:gd name="connsiteY9" fmla="*/ 85848 h 561957"/>
                      <a:gd name="connsiteX10" fmla="*/ 536222 w 530912"/>
                      <a:gd name="connsiteY10" fmla="*/ 85045 h 561957"/>
                      <a:gd name="connsiteX11" fmla="*/ 535739 w 530912"/>
                      <a:gd name="connsiteY11" fmla="*/ 64975 h 561957"/>
                      <a:gd name="connsiteX12" fmla="*/ 530430 w 530912"/>
                      <a:gd name="connsiteY12" fmla="*/ 60961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561957">
                        <a:moveTo>
                          <a:pt x="530430" y="60961"/>
                        </a:moveTo>
                        <a:cubicBezTo>
                          <a:pt x="525121" y="59356"/>
                          <a:pt x="518847" y="60158"/>
                          <a:pt x="514985" y="64975"/>
                        </a:cubicBezTo>
                        <a:cubicBezTo>
                          <a:pt x="514985" y="64975"/>
                          <a:pt x="486026" y="93876"/>
                          <a:pt x="443071" y="137227"/>
                        </a:cubicBezTo>
                        <a:cubicBezTo>
                          <a:pt x="399633" y="179775"/>
                          <a:pt x="340749" y="235971"/>
                          <a:pt x="280418" y="291364"/>
                        </a:cubicBezTo>
                        <a:cubicBezTo>
                          <a:pt x="220087" y="345954"/>
                          <a:pt x="159273" y="401347"/>
                          <a:pt x="112939" y="440684"/>
                        </a:cubicBezTo>
                        <a:cubicBezTo>
                          <a:pt x="67088" y="480824"/>
                          <a:pt x="36199" y="508119"/>
                          <a:pt x="36199" y="508119"/>
                        </a:cubicBezTo>
                        <a:cubicBezTo>
                          <a:pt x="36199" y="508119"/>
                          <a:pt x="68536" y="483232"/>
                          <a:pt x="116318" y="444698"/>
                        </a:cubicBezTo>
                        <a:cubicBezTo>
                          <a:pt x="164100" y="406164"/>
                          <a:pt x="226844" y="353982"/>
                          <a:pt x="288623" y="300997"/>
                        </a:cubicBezTo>
                        <a:cubicBezTo>
                          <a:pt x="350402" y="247210"/>
                          <a:pt x="411699" y="193423"/>
                          <a:pt x="458516" y="153283"/>
                        </a:cubicBezTo>
                        <a:cubicBezTo>
                          <a:pt x="504367" y="113143"/>
                          <a:pt x="535257" y="85848"/>
                          <a:pt x="535257" y="85848"/>
                        </a:cubicBezTo>
                        <a:lnTo>
                          <a:pt x="536222" y="85045"/>
                        </a:lnTo>
                        <a:cubicBezTo>
                          <a:pt x="542014" y="79426"/>
                          <a:pt x="541530" y="70595"/>
                          <a:pt x="535739" y="64975"/>
                        </a:cubicBezTo>
                        <a:cubicBezTo>
                          <a:pt x="533809" y="62567"/>
                          <a:pt x="532361" y="61764"/>
                          <a:pt x="530430" y="60961"/>
                        </a:cubicBezTo>
                      </a:path>
                    </a:pathLst>
                  </a:custGeom>
                  <a:grpFill/>
                  <a:ln w="6350" cap="flat">
                    <a:solidFill>
                      <a:srgbClr val="000000">
                        <a:alpha val="50000"/>
                      </a:srgbClr>
                    </a:solid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7FAEDD13-7450-4FAC-A4DE-BE255CF6DFAF}"/>
                      </a:ext>
                    </a:extLst>
                  </p:cNvPr>
                  <p:cNvSpPr/>
                  <p:nvPr/>
                </p:nvSpPr>
                <p:spPr>
                  <a:xfrm rot="13968633">
                    <a:off x="4297450" y="383423"/>
                    <a:ext cx="530913" cy="561958"/>
                  </a:xfrm>
                  <a:custGeom>
                    <a:avLst/>
                    <a:gdLst>
                      <a:gd name="connsiteX0" fmla="*/ 510159 w 530912"/>
                      <a:gd name="connsiteY0" fmla="*/ 60961 h 561957"/>
                      <a:gd name="connsiteX1" fmla="*/ 494232 w 530912"/>
                      <a:gd name="connsiteY1" fmla="*/ 64975 h 561957"/>
                      <a:gd name="connsiteX2" fmla="*/ 422317 w 530912"/>
                      <a:gd name="connsiteY2" fmla="*/ 137227 h 561957"/>
                      <a:gd name="connsiteX3" fmla="*/ 264491 w 530912"/>
                      <a:gd name="connsiteY3" fmla="*/ 296984 h 561957"/>
                      <a:gd name="connsiteX4" fmla="*/ 107630 w 530912"/>
                      <a:gd name="connsiteY4" fmla="*/ 456740 h 561957"/>
                      <a:gd name="connsiteX5" fmla="*/ 36199 w 530912"/>
                      <a:gd name="connsiteY5" fmla="*/ 528992 h 561957"/>
                      <a:gd name="connsiteX6" fmla="*/ 111009 w 530912"/>
                      <a:gd name="connsiteY6" fmla="*/ 459951 h 561957"/>
                      <a:gd name="connsiteX7" fmla="*/ 273179 w 530912"/>
                      <a:gd name="connsiteY7" fmla="*/ 305011 h 561957"/>
                      <a:gd name="connsiteX8" fmla="*/ 436797 w 530912"/>
                      <a:gd name="connsiteY8" fmla="*/ 152480 h 561957"/>
                      <a:gd name="connsiteX9" fmla="*/ 514503 w 530912"/>
                      <a:gd name="connsiteY9" fmla="*/ 85848 h 561957"/>
                      <a:gd name="connsiteX10" fmla="*/ 515468 w 530912"/>
                      <a:gd name="connsiteY10" fmla="*/ 85045 h 561957"/>
                      <a:gd name="connsiteX11" fmla="*/ 514985 w 530912"/>
                      <a:gd name="connsiteY11" fmla="*/ 64975 h 561957"/>
                      <a:gd name="connsiteX12" fmla="*/ 510159 w 530912"/>
                      <a:gd name="connsiteY12" fmla="*/ 60961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561957">
                        <a:moveTo>
                          <a:pt x="510159" y="60961"/>
                        </a:moveTo>
                        <a:cubicBezTo>
                          <a:pt x="504850" y="59356"/>
                          <a:pt x="498576" y="60158"/>
                          <a:pt x="494232" y="64975"/>
                        </a:cubicBezTo>
                        <a:cubicBezTo>
                          <a:pt x="494232" y="64975"/>
                          <a:pt x="465273" y="93876"/>
                          <a:pt x="422317" y="137227"/>
                        </a:cubicBezTo>
                        <a:cubicBezTo>
                          <a:pt x="378879" y="180578"/>
                          <a:pt x="321926" y="238379"/>
                          <a:pt x="264491" y="296984"/>
                        </a:cubicBezTo>
                        <a:cubicBezTo>
                          <a:pt x="207539" y="354785"/>
                          <a:pt x="150104" y="412586"/>
                          <a:pt x="107630" y="456740"/>
                        </a:cubicBezTo>
                        <a:cubicBezTo>
                          <a:pt x="65158" y="500091"/>
                          <a:pt x="36199" y="528992"/>
                          <a:pt x="36199" y="528992"/>
                        </a:cubicBezTo>
                        <a:cubicBezTo>
                          <a:pt x="36199" y="528992"/>
                          <a:pt x="66606" y="500894"/>
                          <a:pt x="111009" y="459951"/>
                        </a:cubicBezTo>
                        <a:cubicBezTo>
                          <a:pt x="155413" y="417403"/>
                          <a:pt x="214296" y="361207"/>
                          <a:pt x="273179" y="305011"/>
                        </a:cubicBezTo>
                        <a:cubicBezTo>
                          <a:pt x="332544" y="248816"/>
                          <a:pt x="391428" y="193423"/>
                          <a:pt x="436797" y="152480"/>
                        </a:cubicBezTo>
                        <a:cubicBezTo>
                          <a:pt x="482648" y="111537"/>
                          <a:pt x="514503" y="85848"/>
                          <a:pt x="514503" y="85848"/>
                        </a:cubicBezTo>
                        <a:lnTo>
                          <a:pt x="515468" y="85045"/>
                        </a:lnTo>
                        <a:cubicBezTo>
                          <a:pt x="521260" y="79426"/>
                          <a:pt x="520778" y="70595"/>
                          <a:pt x="514985" y="64975"/>
                        </a:cubicBezTo>
                        <a:cubicBezTo>
                          <a:pt x="513537" y="62567"/>
                          <a:pt x="512090" y="61764"/>
                          <a:pt x="510159" y="60961"/>
                        </a:cubicBezTo>
                      </a:path>
                    </a:pathLst>
                  </a:custGeom>
                  <a:grpFill/>
                  <a:ln w="6350" cap="flat">
                    <a:solidFill>
                      <a:srgbClr val="000000">
                        <a:alpha val="50000"/>
                      </a:srgbClr>
                    </a:solid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09C09F59-9547-47DD-9306-E52FD77D9FF2}"/>
                      </a:ext>
                    </a:extLst>
                  </p:cNvPr>
                  <p:cNvSpPr/>
                  <p:nvPr/>
                </p:nvSpPr>
                <p:spPr>
                  <a:xfrm rot="13968633">
                    <a:off x="3414944" y="253922"/>
                    <a:ext cx="579178" cy="481678"/>
                  </a:xfrm>
                  <a:custGeom>
                    <a:avLst/>
                    <a:gdLst>
                      <a:gd name="connsiteX0" fmla="*/ 560354 w 579177"/>
                      <a:gd name="connsiteY0" fmla="*/ 61013 h 481678"/>
                      <a:gd name="connsiteX1" fmla="*/ 546840 w 579177"/>
                      <a:gd name="connsiteY1" fmla="*/ 63421 h 481678"/>
                      <a:gd name="connsiteX2" fmla="*/ 464790 w 579177"/>
                      <a:gd name="connsiteY2" fmla="*/ 125236 h 481678"/>
                      <a:gd name="connsiteX3" fmla="*/ 285728 w 579177"/>
                      <a:gd name="connsiteY3" fmla="*/ 262515 h 481678"/>
                      <a:gd name="connsiteX4" fmla="*/ 111974 w 579177"/>
                      <a:gd name="connsiteY4" fmla="*/ 404610 h 481678"/>
                      <a:gd name="connsiteX5" fmla="*/ 36199 w 579177"/>
                      <a:gd name="connsiteY5" fmla="*/ 472847 h 481678"/>
                      <a:gd name="connsiteX6" fmla="*/ 115353 w 579177"/>
                      <a:gd name="connsiteY6" fmla="*/ 408624 h 481678"/>
                      <a:gd name="connsiteX7" fmla="*/ 293450 w 579177"/>
                      <a:gd name="connsiteY7" fmla="*/ 271345 h 481678"/>
                      <a:gd name="connsiteX8" fmla="*/ 477821 w 579177"/>
                      <a:gd name="connsiteY8" fmla="*/ 142095 h 481678"/>
                      <a:gd name="connsiteX9" fmla="*/ 563733 w 579177"/>
                      <a:gd name="connsiteY9" fmla="*/ 86702 h 481678"/>
                      <a:gd name="connsiteX10" fmla="*/ 565181 w 579177"/>
                      <a:gd name="connsiteY10" fmla="*/ 85096 h 481678"/>
                      <a:gd name="connsiteX11" fmla="*/ 567594 w 579177"/>
                      <a:gd name="connsiteY11" fmla="*/ 65829 h 481678"/>
                      <a:gd name="connsiteX12" fmla="*/ 560354 w 579177"/>
                      <a:gd name="connsiteY12" fmla="*/ 61013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481678">
                        <a:moveTo>
                          <a:pt x="560354" y="61013"/>
                        </a:moveTo>
                        <a:cubicBezTo>
                          <a:pt x="556011" y="59407"/>
                          <a:pt x="550702" y="60210"/>
                          <a:pt x="546840" y="63421"/>
                        </a:cubicBezTo>
                        <a:cubicBezTo>
                          <a:pt x="546840" y="63421"/>
                          <a:pt x="514020" y="88308"/>
                          <a:pt x="464790" y="125236"/>
                        </a:cubicBezTo>
                        <a:cubicBezTo>
                          <a:pt x="414594" y="161362"/>
                          <a:pt x="349920" y="211938"/>
                          <a:pt x="285728" y="262515"/>
                        </a:cubicBezTo>
                        <a:cubicBezTo>
                          <a:pt x="220570" y="312288"/>
                          <a:pt x="159756" y="366075"/>
                          <a:pt x="111974" y="404610"/>
                        </a:cubicBezTo>
                        <a:cubicBezTo>
                          <a:pt x="65640" y="444750"/>
                          <a:pt x="36199" y="472847"/>
                          <a:pt x="36199" y="472847"/>
                        </a:cubicBezTo>
                        <a:cubicBezTo>
                          <a:pt x="36199" y="472847"/>
                          <a:pt x="68054" y="447158"/>
                          <a:pt x="115353" y="408624"/>
                        </a:cubicBezTo>
                        <a:cubicBezTo>
                          <a:pt x="164583" y="371695"/>
                          <a:pt x="227328" y="318710"/>
                          <a:pt x="293450" y="271345"/>
                        </a:cubicBezTo>
                        <a:cubicBezTo>
                          <a:pt x="359573" y="223177"/>
                          <a:pt x="425213" y="174207"/>
                          <a:pt x="477821" y="142095"/>
                        </a:cubicBezTo>
                        <a:cubicBezTo>
                          <a:pt x="528983" y="109180"/>
                          <a:pt x="563733" y="86702"/>
                          <a:pt x="563733" y="86702"/>
                        </a:cubicBezTo>
                        <a:lnTo>
                          <a:pt x="565181" y="85096"/>
                        </a:lnTo>
                        <a:cubicBezTo>
                          <a:pt x="571455" y="80280"/>
                          <a:pt x="572421" y="71449"/>
                          <a:pt x="567594" y="65829"/>
                        </a:cubicBezTo>
                        <a:cubicBezTo>
                          <a:pt x="565181" y="63421"/>
                          <a:pt x="562768" y="61816"/>
                          <a:pt x="560354" y="61013"/>
                        </a:cubicBezTo>
                      </a:path>
                    </a:pathLst>
                  </a:custGeom>
                  <a:grpFill/>
                  <a:ln w="6350" cap="flat">
                    <a:solidFill>
                      <a:srgbClr val="000000">
                        <a:alpha val="50000"/>
                      </a:srgbClr>
                    </a:solidFill>
                    <a:prstDash val="solid"/>
                    <a:miter/>
                  </a:ln>
                </p:spPr>
                <p:txBody>
                  <a:bodyPr rtlCol="0" anchor="ctr"/>
                  <a:lstStyle/>
                  <a:p>
                    <a:endParaRPr lang="en-US"/>
                  </a:p>
                </p:txBody>
              </p:sp>
            </p:grpSp>
            <p:grpSp>
              <p:nvGrpSpPr>
                <p:cNvPr id="500" name="Group 499">
                  <a:extLst>
                    <a:ext uri="{FF2B5EF4-FFF2-40B4-BE49-F238E27FC236}">
                      <a16:creationId xmlns:a16="http://schemas.microsoft.com/office/drawing/2014/main" id="{6DA1DD0D-7CD5-4CE9-9813-FDCF37EF5B69}"/>
                    </a:ext>
                  </a:extLst>
                </p:cNvPr>
                <p:cNvGrpSpPr/>
                <p:nvPr/>
              </p:nvGrpSpPr>
              <p:grpSpPr>
                <a:xfrm>
                  <a:off x="4351578" y="2498925"/>
                  <a:ext cx="2991425" cy="2894579"/>
                  <a:chOff x="6075269" y="2507792"/>
                  <a:chExt cx="2712843" cy="2625016"/>
                </a:xfrm>
                <a:grpFill/>
              </p:grpSpPr>
              <p:sp>
                <p:nvSpPr>
                  <p:cNvPr id="506" name="Freeform: Shape 505">
                    <a:extLst>
                      <a:ext uri="{FF2B5EF4-FFF2-40B4-BE49-F238E27FC236}">
                        <a16:creationId xmlns:a16="http://schemas.microsoft.com/office/drawing/2014/main" id="{34DCECEF-7D63-42B0-B8A6-CEB513A82512}"/>
                      </a:ext>
                    </a:extLst>
                  </p:cNvPr>
                  <p:cNvSpPr/>
                  <p:nvPr/>
                </p:nvSpPr>
                <p:spPr>
                  <a:xfrm rot="13968633">
                    <a:off x="8313832" y="4658527"/>
                    <a:ext cx="627442" cy="321119"/>
                  </a:xfrm>
                  <a:custGeom>
                    <a:avLst/>
                    <a:gdLst>
                      <a:gd name="connsiteX0" fmla="*/ 584487 w 627442"/>
                      <a:gd name="connsiteY0" fmla="*/ 60737 h 321118"/>
                      <a:gd name="connsiteX1" fmla="*/ 574834 w 627442"/>
                      <a:gd name="connsiteY1" fmla="*/ 61540 h 321118"/>
                      <a:gd name="connsiteX2" fmla="*/ 491336 w 627442"/>
                      <a:gd name="connsiteY2" fmla="*/ 101679 h 321118"/>
                      <a:gd name="connsiteX3" fmla="*/ 306964 w 627442"/>
                      <a:gd name="connsiteY3" fmla="*/ 187579 h 321118"/>
                      <a:gd name="connsiteX4" fmla="*/ 121145 w 627442"/>
                      <a:gd name="connsiteY4" fmla="*/ 271070 h 321118"/>
                      <a:gd name="connsiteX5" fmla="*/ 36199 w 627442"/>
                      <a:gd name="connsiteY5" fmla="*/ 307998 h 321118"/>
                      <a:gd name="connsiteX6" fmla="*/ 123075 w 627442"/>
                      <a:gd name="connsiteY6" fmla="*/ 275084 h 321118"/>
                      <a:gd name="connsiteX7" fmla="*/ 311791 w 627442"/>
                      <a:gd name="connsiteY7" fmla="*/ 197212 h 321118"/>
                      <a:gd name="connsiteX8" fmla="*/ 499541 w 627442"/>
                      <a:gd name="connsiteY8" fmla="*/ 119341 h 321118"/>
                      <a:gd name="connsiteX9" fmla="*/ 585935 w 627442"/>
                      <a:gd name="connsiteY9" fmla="*/ 86427 h 321118"/>
                      <a:gd name="connsiteX10" fmla="*/ 586900 w 627442"/>
                      <a:gd name="connsiteY10" fmla="*/ 85624 h 321118"/>
                      <a:gd name="connsiteX11" fmla="*/ 592692 w 627442"/>
                      <a:gd name="connsiteY11" fmla="*/ 67159 h 321118"/>
                      <a:gd name="connsiteX12" fmla="*/ 584487 w 627442"/>
                      <a:gd name="connsiteY12" fmla="*/ 60737 h 32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321118">
                        <a:moveTo>
                          <a:pt x="584487" y="60737"/>
                        </a:moveTo>
                        <a:cubicBezTo>
                          <a:pt x="581108" y="59934"/>
                          <a:pt x="577730" y="59934"/>
                          <a:pt x="574834" y="61540"/>
                        </a:cubicBezTo>
                        <a:cubicBezTo>
                          <a:pt x="574834" y="61540"/>
                          <a:pt x="541049" y="77596"/>
                          <a:pt x="491336" y="101679"/>
                        </a:cubicBezTo>
                        <a:cubicBezTo>
                          <a:pt x="441140" y="125764"/>
                          <a:pt x="374052" y="156270"/>
                          <a:pt x="306964" y="187579"/>
                        </a:cubicBezTo>
                        <a:cubicBezTo>
                          <a:pt x="239393" y="218888"/>
                          <a:pt x="172305" y="249394"/>
                          <a:pt x="121145" y="271070"/>
                        </a:cubicBezTo>
                        <a:cubicBezTo>
                          <a:pt x="70467" y="293548"/>
                          <a:pt x="36199" y="307998"/>
                          <a:pt x="36199" y="307998"/>
                        </a:cubicBezTo>
                        <a:cubicBezTo>
                          <a:pt x="36199" y="307998"/>
                          <a:pt x="71432" y="295957"/>
                          <a:pt x="123075" y="275084"/>
                        </a:cubicBezTo>
                        <a:cubicBezTo>
                          <a:pt x="174719" y="254211"/>
                          <a:pt x="243255" y="226113"/>
                          <a:pt x="311791" y="197212"/>
                        </a:cubicBezTo>
                        <a:cubicBezTo>
                          <a:pt x="379844" y="168312"/>
                          <a:pt x="448380" y="139411"/>
                          <a:pt x="499541" y="119341"/>
                        </a:cubicBezTo>
                        <a:cubicBezTo>
                          <a:pt x="551184" y="98469"/>
                          <a:pt x="585935" y="86427"/>
                          <a:pt x="585935" y="86427"/>
                        </a:cubicBezTo>
                        <a:lnTo>
                          <a:pt x="586900" y="85624"/>
                        </a:lnTo>
                        <a:cubicBezTo>
                          <a:pt x="593657" y="82412"/>
                          <a:pt x="596070" y="73582"/>
                          <a:pt x="592692" y="67159"/>
                        </a:cubicBezTo>
                        <a:cubicBezTo>
                          <a:pt x="591244" y="64751"/>
                          <a:pt x="588348" y="61540"/>
                          <a:pt x="584487" y="60737"/>
                        </a:cubicBezTo>
                      </a:path>
                    </a:pathLst>
                  </a:custGeom>
                  <a:grpFill/>
                  <a:ln w="6350" cap="flat">
                    <a:solidFill>
                      <a:srgbClr val="000000">
                        <a:alpha val="50000"/>
                      </a:srgbClr>
                    </a:solid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7BE4C4E7-114E-437D-BE58-BD78BB7F1736}"/>
                      </a:ext>
                    </a:extLst>
                  </p:cNvPr>
                  <p:cNvSpPr/>
                  <p:nvPr/>
                </p:nvSpPr>
                <p:spPr>
                  <a:xfrm rot="13968633">
                    <a:off x="7657846" y="4285799"/>
                    <a:ext cx="627442" cy="240839"/>
                  </a:xfrm>
                  <a:custGeom>
                    <a:avLst/>
                    <a:gdLst>
                      <a:gd name="connsiteX0" fmla="*/ 611998 w 627442"/>
                      <a:gd name="connsiteY0" fmla="*/ 60812 h 240839"/>
                      <a:gd name="connsiteX1" fmla="*/ 605241 w 627442"/>
                      <a:gd name="connsiteY1" fmla="*/ 60812 h 240839"/>
                      <a:gd name="connsiteX2" fmla="*/ 580143 w 627442"/>
                      <a:gd name="connsiteY2" fmla="*/ 65629 h 240839"/>
                      <a:gd name="connsiteX3" fmla="*/ 513537 w 627442"/>
                      <a:gd name="connsiteY3" fmla="*/ 79276 h 240839"/>
                      <a:gd name="connsiteX4" fmla="*/ 420386 w 627442"/>
                      <a:gd name="connsiteY4" fmla="*/ 101755 h 240839"/>
                      <a:gd name="connsiteX5" fmla="*/ 315169 w 627442"/>
                      <a:gd name="connsiteY5" fmla="*/ 131458 h 240839"/>
                      <a:gd name="connsiteX6" fmla="*/ 211400 w 627442"/>
                      <a:gd name="connsiteY6" fmla="*/ 165978 h 240839"/>
                      <a:gd name="connsiteX7" fmla="*/ 122110 w 627442"/>
                      <a:gd name="connsiteY7" fmla="*/ 198893 h 240839"/>
                      <a:gd name="connsiteX8" fmla="*/ 36199 w 627442"/>
                      <a:gd name="connsiteY8" fmla="*/ 234216 h 240839"/>
                      <a:gd name="connsiteX9" fmla="*/ 124041 w 627442"/>
                      <a:gd name="connsiteY9" fmla="*/ 203710 h 240839"/>
                      <a:gd name="connsiteX10" fmla="*/ 214296 w 627442"/>
                      <a:gd name="connsiteY10" fmla="*/ 174006 h 240839"/>
                      <a:gd name="connsiteX11" fmla="*/ 318548 w 627442"/>
                      <a:gd name="connsiteY11" fmla="*/ 143500 h 240839"/>
                      <a:gd name="connsiteX12" fmla="*/ 424248 w 627442"/>
                      <a:gd name="connsiteY12" fmla="*/ 117810 h 240839"/>
                      <a:gd name="connsiteX13" fmla="*/ 517881 w 627442"/>
                      <a:gd name="connsiteY13" fmla="*/ 100952 h 240839"/>
                      <a:gd name="connsiteX14" fmla="*/ 584487 w 627442"/>
                      <a:gd name="connsiteY14" fmla="*/ 92121 h 240839"/>
                      <a:gd name="connsiteX15" fmla="*/ 609585 w 627442"/>
                      <a:gd name="connsiteY15" fmla="*/ 89713 h 240839"/>
                      <a:gd name="connsiteX16" fmla="*/ 611032 w 627442"/>
                      <a:gd name="connsiteY16" fmla="*/ 89713 h 240839"/>
                      <a:gd name="connsiteX17" fmla="*/ 621168 w 627442"/>
                      <a:gd name="connsiteY17" fmla="*/ 72854 h 240839"/>
                      <a:gd name="connsiteX18" fmla="*/ 611998 w 627442"/>
                      <a:gd name="connsiteY18" fmla="*/ 60812 h 24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7442" h="240839">
                        <a:moveTo>
                          <a:pt x="611998" y="60812"/>
                        </a:moveTo>
                        <a:cubicBezTo>
                          <a:pt x="610067" y="60009"/>
                          <a:pt x="607654" y="60009"/>
                          <a:pt x="605241" y="60812"/>
                        </a:cubicBezTo>
                        <a:cubicBezTo>
                          <a:pt x="605241" y="60812"/>
                          <a:pt x="596070" y="62417"/>
                          <a:pt x="580143" y="65629"/>
                        </a:cubicBezTo>
                        <a:cubicBezTo>
                          <a:pt x="563733" y="68840"/>
                          <a:pt x="541048" y="72854"/>
                          <a:pt x="513537" y="79276"/>
                        </a:cubicBezTo>
                        <a:cubicBezTo>
                          <a:pt x="486509" y="85698"/>
                          <a:pt x="454654" y="93726"/>
                          <a:pt x="420386" y="101755"/>
                        </a:cubicBezTo>
                        <a:cubicBezTo>
                          <a:pt x="387084" y="111388"/>
                          <a:pt x="350885" y="121022"/>
                          <a:pt x="315169" y="131458"/>
                        </a:cubicBezTo>
                        <a:cubicBezTo>
                          <a:pt x="279453" y="142697"/>
                          <a:pt x="244220" y="154739"/>
                          <a:pt x="211400" y="165978"/>
                        </a:cubicBezTo>
                        <a:cubicBezTo>
                          <a:pt x="179062" y="178020"/>
                          <a:pt x="148656" y="189259"/>
                          <a:pt x="122110" y="198893"/>
                        </a:cubicBezTo>
                        <a:cubicBezTo>
                          <a:pt x="70467" y="218963"/>
                          <a:pt x="36199" y="234216"/>
                          <a:pt x="36199" y="234216"/>
                        </a:cubicBezTo>
                        <a:cubicBezTo>
                          <a:pt x="36199" y="234216"/>
                          <a:pt x="71914" y="222174"/>
                          <a:pt x="124041" y="203710"/>
                        </a:cubicBezTo>
                        <a:cubicBezTo>
                          <a:pt x="150104" y="194879"/>
                          <a:pt x="181476" y="185246"/>
                          <a:pt x="214296" y="174006"/>
                        </a:cubicBezTo>
                        <a:cubicBezTo>
                          <a:pt x="247598" y="164373"/>
                          <a:pt x="283314" y="153936"/>
                          <a:pt x="318548" y="143500"/>
                        </a:cubicBezTo>
                        <a:cubicBezTo>
                          <a:pt x="354746" y="134669"/>
                          <a:pt x="390462" y="125838"/>
                          <a:pt x="424248" y="117810"/>
                        </a:cubicBezTo>
                        <a:cubicBezTo>
                          <a:pt x="458033" y="110586"/>
                          <a:pt x="490370" y="104966"/>
                          <a:pt x="517881" y="100952"/>
                        </a:cubicBezTo>
                        <a:cubicBezTo>
                          <a:pt x="544910" y="95332"/>
                          <a:pt x="568077" y="93726"/>
                          <a:pt x="584487" y="92121"/>
                        </a:cubicBezTo>
                        <a:cubicBezTo>
                          <a:pt x="600414" y="90516"/>
                          <a:pt x="609585" y="89713"/>
                          <a:pt x="609585" y="89713"/>
                        </a:cubicBezTo>
                        <a:lnTo>
                          <a:pt x="611032" y="89713"/>
                        </a:lnTo>
                        <a:cubicBezTo>
                          <a:pt x="618272" y="88107"/>
                          <a:pt x="622616" y="80882"/>
                          <a:pt x="621168" y="72854"/>
                        </a:cubicBezTo>
                        <a:cubicBezTo>
                          <a:pt x="620203" y="66432"/>
                          <a:pt x="616342" y="62417"/>
                          <a:pt x="611998" y="60812"/>
                        </a:cubicBezTo>
                      </a:path>
                    </a:pathLst>
                  </a:custGeom>
                  <a:grpFill/>
                  <a:ln w="6350" cap="flat">
                    <a:solidFill>
                      <a:srgbClr val="000000">
                        <a:alpha val="50000"/>
                      </a:srgbClr>
                    </a:solid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5310BC22-9169-41F0-A133-4238948D676E}"/>
                      </a:ext>
                    </a:extLst>
                  </p:cNvPr>
                  <p:cNvSpPr/>
                  <p:nvPr/>
                </p:nvSpPr>
                <p:spPr>
                  <a:xfrm rot="13968633">
                    <a:off x="7081153" y="3793551"/>
                    <a:ext cx="675707" cy="80280"/>
                  </a:xfrm>
                  <a:custGeom>
                    <a:avLst/>
                    <a:gdLst>
                      <a:gd name="connsiteX0" fmla="*/ 636613 w 675707"/>
                      <a:gd name="connsiteY0" fmla="*/ 61013 h 80279"/>
                      <a:gd name="connsiteX1" fmla="*/ 631786 w 675707"/>
                      <a:gd name="connsiteY1" fmla="*/ 60210 h 80279"/>
                      <a:gd name="connsiteX2" fmla="*/ 538635 w 675707"/>
                      <a:gd name="connsiteY2" fmla="*/ 65829 h 80279"/>
                      <a:gd name="connsiteX3" fmla="*/ 334475 w 675707"/>
                      <a:gd name="connsiteY3" fmla="*/ 69041 h 80279"/>
                      <a:gd name="connsiteX4" fmla="*/ 129350 w 675707"/>
                      <a:gd name="connsiteY4" fmla="*/ 66632 h 80279"/>
                      <a:gd name="connsiteX5" fmla="*/ 36199 w 675707"/>
                      <a:gd name="connsiteY5" fmla="*/ 70646 h 80279"/>
                      <a:gd name="connsiteX6" fmla="*/ 129350 w 675707"/>
                      <a:gd name="connsiteY6" fmla="*/ 72252 h 80279"/>
                      <a:gd name="connsiteX7" fmla="*/ 333993 w 675707"/>
                      <a:gd name="connsiteY7" fmla="*/ 81083 h 80279"/>
                      <a:gd name="connsiteX8" fmla="*/ 538635 w 675707"/>
                      <a:gd name="connsiteY8" fmla="*/ 86702 h 80279"/>
                      <a:gd name="connsiteX9" fmla="*/ 632269 w 675707"/>
                      <a:gd name="connsiteY9" fmla="*/ 88308 h 80279"/>
                      <a:gd name="connsiteX10" fmla="*/ 633717 w 675707"/>
                      <a:gd name="connsiteY10" fmla="*/ 88308 h 80279"/>
                      <a:gd name="connsiteX11" fmla="*/ 645783 w 675707"/>
                      <a:gd name="connsiteY11" fmla="*/ 73054 h 80279"/>
                      <a:gd name="connsiteX12" fmla="*/ 636613 w 675707"/>
                      <a:gd name="connsiteY12" fmla="*/ 61013 h 8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5707" h="80279">
                        <a:moveTo>
                          <a:pt x="636613" y="61013"/>
                        </a:moveTo>
                        <a:cubicBezTo>
                          <a:pt x="635165" y="60210"/>
                          <a:pt x="633717" y="60210"/>
                          <a:pt x="631786" y="60210"/>
                        </a:cubicBezTo>
                        <a:cubicBezTo>
                          <a:pt x="631786" y="60210"/>
                          <a:pt x="594623" y="64224"/>
                          <a:pt x="538635" y="65829"/>
                        </a:cubicBezTo>
                        <a:cubicBezTo>
                          <a:pt x="483131" y="68238"/>
                          <a:pt x="408803" y="69041"/>
                          <a:pt x="334475" y="69041"/>
                        </a:cubicBezTo>
                        <a:cubicBezTo>
                          <a:pt x="259665" y="69041"/>
                          <a:pt x="185820" y="67435"/>
                          <a:pt x="129350" y="66632"/>
                        </a:cubicBezTo>
                        <a:cubicBezTo>
                          <a:pt x="73845" y="69041"/>
                          <a:pt x="36199" y="70646"/>
                          <a:pt x="36199" y="70646"/>
                        </a:cubicBezTo>
                        <a:cubicBezTo>
                          <a:pt x="36199" y="70646"/>
                          <a:pt x="73845" y="71449"/>
                          <a:pt x="129350" y="72252"/>
                        </a:cubicBezTo>
                        <a:cubicBezTo>
                          <a:pt x="184854" y="74660"/>
                          <a:pt x="259665" y="78674"/>
                          <a:pt x="333993" y="81083"/>
                        </a:cubicBezTo>
                        <a:cubicBezTo>
                          <a:pt x="408320" y="83491"/>
                          <a:pt x="482648" y="85096"/>
                          <a:pt x="538635" y="86702"/>
                        </a:cubicBezTo>
                        <a:cubicBezTo>
                          <a:pt x="594623" y="88308"/>
                          <a:pt x="632269" y="88308"/>
                          <a:pt x="632269" y="88308"/>
                        </a:cubicBezTo>
                        <a:lnTo>
                          <a:pt x="633717" y="88308"/>
                        </a:lnTo>
                        <a:cubicBezTo>
                          <a:pt x="640957" y="87505"/>
                          <a:pt x="646266" y="81083"/>
                          <a:pt x="645783" y="73054"/>
                        </a:cubicBezTo>
                        <a:cubicBezTo>
                          <a:pt x="646266" y="67435"/>
                          <a:pt x="641922" y="62618"/>
                          <a:pt x="636613" y="61013"/>
                        </a:cubicBezTo>
                      </a:path>
                    </a:pathLst>
                  </a:custGeom>
                  <a:grpFill/>
                  <a:ln w="6350" cap="flat">
                    <a:solidFill>
                      <a:srgbClr val="000000">
                        <a:alpha val="50000"/>
                      </a:srgbClr>
                    </a:solid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3D4733E4-B320-47B8-A37B-24D7828F3CEB}"/>
                      </a:ext>
                    </a:extLst>
                  </p:cNvPr>
                  <p:cNvSpPr/>
                  <p:nvPr/>
                </p:nvSpPr>
                <p:spPr>
                  <a:xfrm rot="13968633">
                    <a:off x="6592741" y="3177181"/>
                    <a:ext cx="627442" cy="160559"/>
                  </a:xfrm>
                  <a:custGeom>
                    <a:avLst/>
                    <a:gdLst>
                      <a:gd name="connsiteX0" fmla="*/ 626960 w 627442"/>
                      <a:gd name="connsiteY0" fmla="*/ 60812 h 160559"/>
                      <a:gd name="connsiteX1" fmla="*/ 618755 w 627442"/>
                      <a:gd name="connsiteY1" fmla="*/ 60812 h 160559"/>
                      <a:gd name="connsiteX2" fmla="*/ 594622 w 627442"/>
                      <a:gd name="connsiteY2" fmla="*/ 68840 h 160559"/>
                      <a:gd name="connsiteX3" fmla="*/ 529947 w 627442"/>
                      <a:gd name="connsiteY3" fmla="*/ 86501 h 160559"/>
                      <a:gd name="connsiteX4" fmla="*/ 330614 w 627442"/>
                      <a:gd name="connsiteY4" fmla="*/ 129853 h 160559"/>
                      <a:gd name="connsiteX5" fmla="*/ 128384 w 627442"/>
                      <a:gd name="connsiteY5" fmla="*/ 156344 h 160559"/>
                      <a:gd name="connsiteX6" fmla="*/ 61779 w 627442"/>
                      <a:gd name="connsiteY6" fmla="*/ 164373 h 160559"/>
                      <a:gd name="connsiteX7" fmla="*/ 36199 w 627442"/>
                      <a:gd name="connsiteY7" fmla="*/ 166781 h 160559"/>
                      <a:gd name="connsiteX8" fmla="*/ 61779 w 627442"/>
                      <a:gd name="connsiteY8" fmla="*/ 165978 h 160559"/>
                      <a:gd name="connsiteX9" fmla="*/ 129349 w 627442"/>
                      <a:gd name="connsiteY9" fmla="*/ 161964 h 160559"/>
                      <a:gd name="connsiteX10" fmla="*/ 333510 w 627442"/>
                      <a:gd name="connsiteY10" fmla="*/ 141894 h 160559"/>
                      <a:gd name="connsiteX11" fmla="*/ 535257 w 627442"/>
                      <a:gd name="connsiteY11" fmla="*/ 107374 h 160559"/>
                      <a:gd name="connsiteX12" fmla="*/ 601862 w 627442"/>
                      <a:gd name="connsiteY12" fmla="*/ 94529 h 160559"/>
                      <a:gd name="connsiteX13" fmla="*/ 626960 w 627442"/>
                      <a:gd name="connsiteY13" fmla="*/ 88910 h 160559"/>
                      <a:gd name="connsiteX14" fmla="*/ 628408 w 627442"/>
                      <a:gd name="connsiteY14" fmla="*/ 88107 h 160559"/>
                      <a:gd name="connsiteX15" fmla="*/ 636130 w 627442"/>
                      <a:gd name="connsiteY15" fmla="*/ 70445 h 160559"/>
                      <a:gd name="connsiteX16" fmla="*/ 626960 w 627442"/>
                      <a:gd name="connsiteY16" fmla="*/ 60812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442" h="160559">
                        <a:moveTo>
                          <a:pt x="626960" y="60812"/>
                        </a:moveTo>
                        <a:cubicBezTo>
                          <a:pt x="624546" y="60009"/>
                          <a:pt x="621651" y="60009"/>
                          <a:pt x="618755" y="60812"/>
                        </a:cubicBezTo>
                        <a:cubicBezTo>
                          <a:pt x="618755" y="60812"/>
                          <a:pt x="610067" y="64023"/>
                          <a:pt x="594622" y="68840"/>
                        </a:cubicBezTo>
                        <a:cubicBezTo>
                          <a:pt x="579178" y="72853"/>
                          <a:pt x="556493" y="79276"/>
                          <a:pt x="529947" y="86501"/>
                        </a:cubicBezTo>
                        <a:cubicBezTo>
                          <a:pt x="476856" y="102557"/>
                          <a:pt x="403493" y="115402"/>
                          <a:pt x="330614" y="129853"/>
                        </a:cubicBezTo>
                        <a:cubicBezTo>
                          <a:pt x="257251" y="140289"/>
                          <a:pt x="183889" y="151528"/>
                          <a:pt x="128384" y="156344"/>
                        </a:cubicBezTo>
                        <a:cubicBezTo>
                          <a:pt x="100873" y="159556"/>
                          <a:pt x="77706" y="161964"/>
                          <a:pt x="61779" y="164373"/>
                        </a:cubicBezTo>
                        <a:cubicBezTo>
                          <a:pt x="44886" y="165978"/>
                          <a:pt x="36199" y="166781"/>
                          <a:pt x="36199" y="166781"/>
                        </a:cubicBezTo>
                        <a:cubicBezTo>
                          <a:pt x="36199" y="166781"/>
                          <a:pt x="45369" y="166781"/>
                          <a:pt x="61779" y="165978"/>
                        </a:cubicBezTo>
                        <a:cubicBezTo>
                          <a:pt x="78189" y="165175"/>
                          <a:pt x="101356" y="163570"/>
                          <a:pt x="129349" y="161964"/>
                        </a:cubicBezTo>
                        <a:cubicBezTo>
                          <a:pt x="185337" y="159556"/>
                          <a:pt x="258699" y="149922"/>
                          <a:pt x="333510" y="141894"/>
                        </a:cubicBezTo>
                        <a:cubicBezTo>
                          <a:pt x="406872" y="130655"/>
                          <a:pt x="481200" y="119416"/>
                          <a:pt x="535257" y="107374"/>
                        </a:cubicBezTo>
                        <a:cubicBezTo>
                          <a:pt x="562767" y="101754"/>
                          <a:pt x="585452" y="97741"/>
                          <a:pt x="601862" y="94529"/>
                        </a:cubicBezTo>
                        <a:cubicBezTo>
                          <a:pt x="618272" y="91318"/>
                          <a:pt x="626960" y="88910"/>
                          <a:pt x="626960" y="88910"/>
                        </a:cubicBezTo>
                        <a:lnTo>
                          <a:pt x="628408" y="88107"/>
                        </a:lnTo>
                        <a:cubicBezTo>
                          <a:pt x="635165" y="85698"/>
                          <a:pt x="639026" y="77671"/>
                          <a:pt x="636130" y="70445"/>
                        </a:cubicBezTo>
                        <a:cubicBezTo>
                          <a:pt x="634200" y="65629"/>
                          <a:pt x="630821" y="62417"/>
                          <a:pt x="626960" y="60812"/>
                        </a:cubicBezTo>
                      </a:path>
                    </a:pathLst>
                  </a:custGeom>
                  <a:grpFill/>
                  <a:ln w="6350" cap="flat">
                    <a:solidFill>
                      <a:srgbClr val="000000">
                        <a:alpha val="50000"/>
                      </a:srgbClr>
                    </a:solid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4D69A157-37C9-4F58-8217-4FCE1146C005}"/>
                      </a:ext>
                    </a:extLst>
                  </p:cNvPr>
                  <p:cNvSpPr/>
                  <p:nvPr/>
                </p:nvSpPr>
                <p:spPr>
                  <a:xfrm rot="13968633">
                    <a:off x="5986379" y="2596682"/>
                    <a:ext cx="579178" cy="401398"/>
                  </a:xfrm>
                  <a:custGeom>
                    <a:avLst/>
                    <a:gdLst>
                      <a:gd name="connsiteX0" fmla="*/ 556010 w 579177"/>
                      <a:gd name="connsiteY0" fmla="*/ 61013 h 401398"/>
                      <a:gd name="connsiteX1" fmla="*/ 542979 w 579177"/>
                      <a:gd name="connsiteY1" fmla="*/ 63421 h 401398"/>
                      <a:gd name="connsiteX2" fmla="*/ 472030 w 579177"/>
                      <a:gd name="connsiteY2" fmla="*/ 121223 h 401398"/>
                      <a:gd name="connsiteX3" fmla="*/ 394806 w 579177"/>
                      <a:gd name="connsiteY3" fmla="*/ 175010 h 401398"/>
                      <a:gd name="connsiteX4" fmla="*/ 302620 w 579177"/>
                      <a:gd name="connsiteY4" fmla="*/ 231205 h 401398"/>
                      <a:gd name="connsiteX5" fmla="*/ 207538 w 579177"/>
                      <a:gd name="connsiteY5" fmla="*/ 283387 h 401398"/>
                      <a:gd name="connsiteX6" fmla="*/ 121627 w 579177"/>
                      <a:gd name="connsiteY6" fmla="*/ 323527 h 401398"/>
                      <a:gd name="connsiteX7" fmla="*/ 59848 w 579177"/>
                      <a:gd name="connsiteY7" fmla="*/ 350019 h 401398"/>
                      <a:gd name="connsiteX8" fmla="*/ 36199 w 579177"/>
                      <a:gd name="connsiteY8" fmla="*/ 359653 h 401398"/>
                      <a:gd name="connsiteX9" fmla="*/ 60331 w 579177"/>
                      <a:gd name="connsiteY9" fmla="*/ 351625 h 401398"/>
                      <a:gd name="connsiteX10" fmla="*/ 123558 w 579177"/>
                      <a:gd name="connsiteY10" fmla="*/ 328344 h 401398"/>
                      <a:gd name="connsiteX11" fmla="*/ 210917 w 579177"/>
                      <a:gd name="connsiteY11" fmla="*/ 290613 h 401398"/>
                      <a:gd name="connsiteX12" fmla="*/ 308412 w 579177"/>
                      <a:gd name="connsiteY12" fmla="*/ 241642 h 401398"/>
                      <a:gd name="connsiteX13" fmla="*/ 403011 w 579177"/>
                      <a:gd name="connsiteY13" fmla="*/ 187855 h 401398"/>
                      <a:gd name="connsiteX14" fmla="*/ 483613 w 579177"/>
                      <a:gd name="connsiteY14" fmla="*/ 138081 h 401398"/>
                      <a:gd name="connsiteX15" fmla="*/ 559872 w 579177"/>
                      <a:gd name="connsiteY15" fmla="*/ 85899 h 401398"/>
                      <a:gd name="connsiteX16" fmla="*/ 561320 w 579177"/>
                      <a:gd name="connsiteY16" fmla="*/ 85096 h 401398"/>
                      <a:gd name="connsiteX17" fmla="*/ 561802 w 579177"/>
                      <a:gd name="connsiteY17" fmla="*/ 66632 h 401398"/>
                      <a:gd name="connsiteX18" fmla="*/ 556010 w 579177"/>
                      <a:gd name="connsiteY18" fmla="*/ 61013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9177" h="401398">
                        <a:moveTo>
                          <a:pt x="556010" y="61013"/>
                        </a:moveTo>
                        <a:cubicBezTo>
                          <a:pt x="551667" y="59407"/>
                          <a:pt x="546840" y="60210"/>
                          <a:pt x="542979" y="63421"/>
                        </a:cubicBezTo>
                        <a:cubicBezTo>
                          <a:pt x="542979" y="63421"/>
                          <a:pt x="514503" y="86702"/>
                          <a:pt x="472030" y="121223"/>
                        </a:cubicBezTo>
                        <a:cubicBezTo>
                          <a:pt x="450793" y="138884"/>
                          <a:pt x="423282" y="154940"/>
                          <a:pt x="394806" y="175010"/>
                        </a:cubicBezTo>
                        <a:cubicBezTo>
                          <a:pt x="366330" y="194277"/>
                          <a:pt x="335440" y="214347"/>
                          <a:pt x="302620" y="231205"/>
                        </a:cubicBezTo>
                        <a:cubicBezTo>
                          <a:pt x="270283" y="248867"/>
                          <a:pt x="238911" y="268134"/>
                          <a:pt x="207538" y="283387"/>
                        </a:cubicBezTo>
                        <a:cubicBezTo>
                          <a:pt x="176167" y="297838"/>
                          <a:pt x="146725" y="311485"/>
                          <a:pt x="121627" y="323527"/>
                        </a:cubicBezTo>
                        <a:cubicBezTo>
                          <a:pt x="96530" y="335569"/>
                          <a:pt x="75293" y="343597"/>
                          <a:pt x="59848" y="350019"/>
                        </a:cubicBezTo>
                        <a:cubicBezTo>
                          <a:pt x="44886" y="356442"/>
                          <a:pt x="36199" y="359653"/>
                          <a:pt x="36199" y="359653"/>
                        </a:cubicBezTo>
                        <a:cubicBezTo>
                          <a:pt x="36199" y="359653"/>
                          <a:pt x="44886" y="356442"/>
                          <a:pt x="60331" y="351625"/>
                        </a:cubicBezTo>
                        <a:cubicBezTo>
                          <a:pt x="75776" y="346808"/>
                          <a:pt x="97977" y="339583"/>
                          <a:pt x="123558" y="328344"/>
                        </a:cubicBezTo>
                        <a:cubicBezTo>
                          <a:pt x="148656" y="317105"/>
                          <a:pt x="179062" y="305063"/>
                          <a:pt x="210917" y="290613"/>
                        </a:cubicBezTo>
                        <a:cubicBezTo>
                          <a:pt x="242772" y="276162"/>
                          <a:pt x="275109" y="258501"/>
                          <a:pt x="308412" y="241642"/>
                        </a:cubicBezTo>
                        <a:cubicBezTo>
                          <a:pt x="341715" y="225586"/>
                          <a:pt x="373087" y="206319"/>
                          <a:pt x="403011" y="187855"/>
                        </a:cubicBezTo>
                        <a:cubicBezTo>
                          <a:pt x="432453" y="169390"/>
                          <a:pt x="460929" y="154137"/>
                          <a:pt x="483613" y="138081"/>
                        </a:cubicBezTo>
                        <a:cubicBezTo>
                          <a:pt x="529465" y="106772"/>
                          <a:pt x="559872" y="85899"/>
                          <a:pt x="559872" y="85899"/>
                        </a:cubicBezTo>
                        <a:lnTo>
                          <a:pt x="561320" y="85096"/>
                        </a:lnTo>
                        <a:cubicBezTo>
                          <a:pt x="567111" y="80280"/>
                          <a:pt x="567111" y="72252"/>
                          <a:pt x="561802" y="66632"/>
                        </a:cubicBezTo>
                        <a:cubicBezTo>
                          <a:pt x="561320" y="63421"/>
                          <a:pt x="558907" y="61816"/>
                          <a:pt x="556010" y="61013"/>
                        </a:cubicBezTo>
                      </a:path>
                    </a:pathLst>
                  </a:custGeom>
                  <a:grpFill/>
                  <a:ln w="6350" cap="flat">
                    <a:solidFill>
                      <a:srgbClr val="000000">
                        <a:alpha val="50000"/>
                      </a:srgbClr>
                    </a:solidFill>
                    <a:prstDash val="solid"/>
                    <a:miter/>
                  </a:ln>
                </p:spPr>
                <p:txBody>
                  <a:bodyPr rtlCol="0" anchor="ctr"/>
                  <a:lstStyle/>
                  <a:p>
                    <a:endParaRPr lang="en-US"/>
                  </a:p>
                </p:txBody>
              </p:sp>
            </p:grpSp>
            <p:sp>
              <p:nvSpPr>
                <p:cNvPr id="501" name="Freeform: Shape 500">
                  <a:extLst>
                    <a:ext uri="{FF2B5EF4-FFF2-40B4-BE49-F238E27FC236}">
                      <a16:creationId xmlns:a16="http://schemas.microsoft.com/office/drawing/2014/main" id="{784D3CEA-A949-4671-87F5-7B35894C3BC9}"/>
                    </a:ext>
                  </a:extLst>
                </p:cNvPr>
                <p:cNvSpPr/>
                <p:nvPr/>
              </p:nvSpPr>
              <p:spPr>
                <a:xfrm rot="13968633">
                  <a:off x="6753857" y="3559041"/>
                  <a:ext cx="798317" cy="442618"/>
                </a:xfrm>
                <a:custGeom>
                  <a:avLst/>
                  <a:gdLst>
                    <a:gd name="connsiteX0" fmla="*/ 685843 w 723972"/>
                    <a:gd name="connsiteY0" fmla="*/ 60812 h 401398"/>
                    <a:gd name="connsiteX1" fmla="*/ 674742 w 723972"/>
                    <a:gd name="connsiteY1" fmla="*/ 60812 h 401398"/>
                    <a:gd name="connsiteX2" fmla="*/ 569525 w 723972"/>
                    <a:gd name="connsiteY2" fmla="*/ 100952 h 401398"/>
                    <a:gd name="connsiteX3" fmla="*/ 343163 w 723972"/>
                    <a:gd name="connsiteY3" fmla="*/ 199695 h 401398"/>
                    <a:gd name="connsiteX4" fmla="*/ 130315 w 723972"/>
                    <a:gd name="connsiteY4" fmla="*/ 321721 h 401398"/>
                    <a:gd name="connsiteX5" fmla="*/ 36199 w 723972"/>
                    <a:gd name="connsiteY5" fmla="*/ 381128 h 401398"/>
                    <a:gd name="connsiteX6" fmla="*/ 133211 w 723972"/>
                    <a:gd name="connsiteY6" fmla="*/ 325735 h 401398"/>
                    <a:gd name="connsiteX7" fmla="*/ 348472 w 723972"/>
                    <a:gd name="connsiteY7" fmla="*/ 210132 h 401398"/>
                    <a:gd name="connsiteX8" fmla="*/ 576764 w 723972"/>
                    <a:gd name="connsiteY8" fmla="*/ 120219 h 401398"/>
                    <a:gd name="connsiteX9" fmla="*/ 683430 w 723972"/>
                    <a:gd name="connsiteY9" fmla="*/ 88107 h 401398"/>
                    <a:gd name="connsiteX10" fmla="*/ 684878 w 723972"/>
                    <a:gd name="connsiteY10" fmla="*/ 88107 h 401398"/>
                    <a:gd name="connsiteX11" fmla="*/ 695013 w 723972"/>
                    <a:gd name="connsiteY11" fmla="*/ 69643 h 401398"/>
                    <a:gd name="connsiteX12" fmla="*/ 685843 w 723972"/>
                    <a:gd name="connsiteY12" fmla="*/ 60812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401398">
                      <a:moveTo>
                        <a:pt x="685843" y="60812"/>
                      </a:moveTo>
                      <a:cubicBezTo>
                        <a:pt x="682464" y="60009"/>
                        <a:pt x="678603" y="60009"/>
                        <a:pt x="674742" y="60812"/>
                      </a:cubicBezTo>
                      <a:cubicBezTo>
                        <a:pt x="674742" y="60812"/>
                        <a:pt x="631786" y="76065"/>
                        <a:pt x="569525" y="100952"/>
                      </a:cubicBezTo>
                      <a:cubicBezTo>
                        <a:pt x="506780" y="125838"/>
                        <a:pt x="423765" y="160359"/>
                        <a:pt x="343163" y="199695"/>
                      </a:cubicBezTo>
                      <a:cubicBezTo>
                        <a:pt x="261595" y="236624"/>
                        <a:pt x="186785" y="286398"/>
                        <a:pt x="130315" y="321721"/>
                      </a:cubicBezTo>
                      <a:cubicBezTo>
                        <a:pt x="74328" y="357044"/>
                        <a:pt x="36199" y="381128"/>
                        <a:pt x="36199" y="381128"/>
                      </a:cubicBezTo>
                      <a:cubicBezTo>
                        <a:pt x="36199" y="381128"/>
                        <a:pt x="75776" y="360255"/>
                        <a:pt x="133211" y="325735"/>
                      </a:cubicBezTo>
                      <a:cubicBezTo>
                        <a:pt x="190646" y="292017"/>
                        <a:pt x="266422" y="244653"/>
                        <a:pt x="348472" y="210132"/>
                      </a:cubicBezTo>
                      <a:cubicBezTo>
                        <a:pt x="430039" y="173203"/>
                        <a:pt x="512572" y="140289"/>
                        <a:pt x="576764" y="120219"/>
                      </a:cubicBezTo>
                      <a:cubicBezTo>
                        <a:pt x="639991" y="98543"/>
                        <a:pt x="683430" y="88107"/>
                        <a:pt x="683430" y="88107"/>
                      </a:cubicBezTo>
                      <a:lnTo>
                        <a:pt x="684878" y="88107"/>
                      </a:lnTo>
                      <a:cubicBezTo>
                        <a:pt x="693083" y="84896"/>
                        <a:pt x="697909" y="76868"/>
                        <a:pt x="695013" y="69643"/>
                      </a:cubicBezTo>
                      <a:cubicBezTo>
                        <a:pt x="693565" y="65629"/>
                        <a:pt x="690187" y="62417"/>
                        <a:pt x="685843" y="60812"/>
                      </a:cubicBezTo>
                    </a:path>
                  </a:pathLst>
                </a:custGeom>
                <a:grpFill/>
                <a:ln w="6350" cap="flat">
                  <a:solidFill>
                    <a:srgbClr val="000000">
                      <a:alpha val="50000"/>
                    </a:srgbClr>
                  </a:solid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AD6C0589-F99E-4921-B83D-4109DCCE6F32}"/>
                    </a:ext>
                  </a:extLst>
                </p:cNvPr>
                <p:cNvSpPr/>
                <p:nvPr/>
              </p:nvSpPr>
              <p:spPr>
                <a:xfrm rot="13968633">
                  <a:off x="5936190" y="3049432"/>
                  <a:ext cx="851538" cy="177047"/>
                </a:xfrm>
                <a:custGeom>
                  <a:avLst/>
                  <a:gdLst>
                    <a:gd name="connsiteX0" fmla="*/ 758723 w 772236"/>
                    <a:gd name="connsiteY0" fmla="*/ 61013 h 160559"/>
                    <a:gd name="connsiteX1" fmla="*/ 752448 w 772236"/>
                    <a:gd name="connsiteY1" fmla="*/ 60210 h 160559"/>
                    <a:gd name="connsiteX2" fmla="*/ 639991 w 772236"/>
                    <a:gd name="connsiteY2" fmla="*/ 62619 h 160559"/>
                    <a:gd name="connsiteX3" fmla="*/ 524639 w 772236"/>
                    <a:gd name="connsiteY3" fmla="*/ 65829 h 160559"/>
                    <a:gd name="connsiteX4" fmla="*/ 392393 w 772236"/>
                    <a:gd name="connsiteY4" fmla="*/ 73055 h 160559"/>
                    <a:gd name="connsiteX5" fmla="*/ 146725 w 772236"/>
                    <a:gd name="connsiteY5" fmla="*/ 100350 h 160559"/>
                    <a:gd name="connsiteX6" fmla="*/ 36199 w 772236"/>
                    <a:gd name="connsiteY6" fmla="*/ 119617 h 160559"/>
                    <a:gd name="connsiteX7" fmla="*/ 147691 w 772236"/>
                    <a:gd name="connsiteY7" fmla="*/ 105167 h 160559"/>
                    <a:gd name="connsiteX8" fmla="*/ 393358 w 772236"/>
                    <a:gd name="connsiteY8" fmla="*/ 85097 h 160559"/>
                    <a:gd name="connsiteX9" fmla="*/ 525121 w 772236"/>
                    <a:gd name="connsiteY9" fmla="*/ 81886 h 160559"/>
                    <a:gd name="connsiteX10" fmla="*/ 639991 w 772236"/>
                    <a:gd name="connsiteY10" fmla="*/ 83491 h 160559"/>
                    <a:gd name="connsiteX11" fmla="*/ 751966 w 772236"/>
                    <a:gd name="connsiteY11" fmla="*/ 88308 h 160559"/>
                    <a:gd name="connsiteX12" fmla="*/ 753896 w 772236"/>
                    <a:gd name="connsiteY12" fmla="*/ 88308 h 160559"/>
                    <a:gd name="connsiteX13" fmla="*/ 769341 w 772236"/>
                    <a:gd name="connsiteY13" fmla="*/ 73858 h 160559"/>
                    <a:gd name="connsiteX14" fmla="*/ 758723 w 772236"/>
                    <a:gd name="connsiteY14" fmla="*/ 61013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2236" h="160559">
                      <a:moveTo>
                        <a:pt x="758723" y="61013"/>
                      </a:moveTo>
                      <a:cubicBezTo>
                        <a:pt x="756792" y="60210"/>
                        <a:pt x="754379" y="60210"/>
                        <a:pt x="752448" y="60210"/>
                      </a:cubicBezTo>
                      <a:cubicBezTo>
                        <a:pt x="752448" y="60210"/>
                        <a:pt x="707079" y="61013"/>
                        <a:pt x="639991" y="62619"/>
                      </a:cubicBezTo>
                      <a:cubicBezTo>
                        <a:pt x="606206" y="63421"/>
                        <a:pt x="567111" y="65027"/>
                        <a:pt x="524639" y="65829"/>
                      </a:cubicBezTo>
                      <a:cubicBezTo>
                        <a:pt x="482648" y="68238"/>
                        <a:pt x="437279" y="69844"/>
                        <a:pt x="392393" y="73055"/>
                      </a:cubicBezTo>
                      <a:cubicBezTo>
                        <a:pt x="302621" y="79477"/>
                        <a:pt x="213330" y="89110"/>
                        <a:pt x="146725" y="100350"/>
                      </a:cubicBezTo>
                      <a:cubicBezTo>
                        <a:pt x="80602" y="111589"/>
                        <a:pt x="36199" y="119617"/>
                        <a:pt x="36199" y="119617"/>
                      </a:cubicBezTo>
                      <a:cubicBezTo>
                        <a:pt x="36199" y="119617"/>
                        <a:pt x="81085" y="113998"/>
                        <a:pt x="147691" y="105167"/>
                      </a:cubicBezTo>
                      <a:cubicBezTo>
                        <a:pt x="214296" y="96336"/>
                        <a:pt x="304068" y="89110"/>
                        <a:pt x="393358" y="85097"/>
                      </a:cubicBezTo>
                      <a:cubicBezTo>
                        <a:pt x="438245" y="83491"/>
                        <a:pt x="483614" y="82689"/>
                        <a:pt x="525121" y="81886"/>
                      </a:cubicBezTo>
                      <a:cubicBezTo>
                        <a:pt x="567594" y="82689"/>
                        <a:pt x="606206" y="82689"/>
                        <a:pt x="639991" y="83491"/>
                      </a:cubicBezTo>
                      <a:cubicBezTo>
                        <a:pt x="707562" y="85899"/>
                        <a:pt x="751966" y="88308"/>
                        <a:pt x="751966" y="88308"/>
                      </a:cubicBezTo>
                      <a:lnTo>
                        <a:pt x="753896" y="88308"/>
                      </a:lnTo>
                      <a:cubicBezTo>
                        <a:pt x="762584" y="88308"/>
                        <a:pt x="769341" y="81886"/>
                        <a:pt x="769341" y="73858"/>
                      </a:cubicBezTo>
                      <a:cubicBezTo>
                        <a:pt x="768858" y="67435"/>
                        <a:pt x="764515" y="62619"/>
                        <a:pt x="758723" y="61013"/>
                      </a:cubicBezTo>
                    </a:path>
                  </a:pathLst>
                </a:custGeom>
                <a:grpFill/>
                <a:ln w="6350" cap="flat">
                  <a:solidFill>
                    <a:srgbClr val="000000">
                      <a:alpha val="50000"/>
                    </a:srgbClr>
                  </a:solid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814C5857-9968-46B1-BE64-049E76E22756}"/>
                    </a:ext>
                  </a:extLst>
                </p:cNvPr>
                <p:cNvSpPr/>
                <p:nvPr/>
              </p:nvSpPr>
              <p:spPr>
                <a:xfrm rot="13968633">
                  <a:off x="5320266" y="2196663"/>
                  <a:ext cx="851538" cy="177047"/>
                </a:xfrm>
                <a:custGeom>
                  <a:avLst/>
                  <a:gdLst>
                    <a:gd name="connsiteX0" fmla="*/ 760171 w 772236"/>
                    <a:gd name="connsiteY0" fmla="*/ 89110 h 160559"/>
                    <a:gd name="connsiteX1" fmla="*/ 753896 w 772236"/>
                    <a:gd name="connsiteY1" fmla="*/ 88308 h 160559"/>
                    <a:gd name="connsiteX2" fmla="*/ 641922 w 772236"/>
                    <a:gd name="connsiteY2" fmla="*/ 86702 h 160559"/>
                    <a:gd name="connsiteX3" fmla="*/ 395289 w 772236"/>
                    <a:gd name="connsiteY3" fmla="*/ 76265 h 160559"/>
                    <a:gd name="connsiteX4" fmla="*/ 148656 w 772236"/>
                    <a:gd name="connsiteY4" fmla="*/ 64223 h 160559"/>
                    <a:gd name="connsiteX5" fmla="*/ 36199 w 772236"/>
                    <a:gd name="connsiteY5" fmla="*/ 60210 h 160559"/>
                    <a:gd name="connsiteX6" fmla="*/ 148656 w 772236"/>
                    <a:gd name="connsiteY6" fmla="*/ 69040 h 160559"/>
                    <a:gd name="connsiteX7" fmla="*/ 394806 w 772236"/>
                    <a:gd name="connsiteY7" fmla="*/ 88308 h 160559"/>
                    <a:gd name="connsiteX8" fmla="*/ 640957 w 772236"/>
                    <a:gd name="connsiteY8" fmla="*/ 107574 h 160559"/>
                    <a:gd name="connsiteX9" fmla="*/ 753414 w 772236"/>
                    <a:gd name="connsiteY9" fmla="*/ 116405 h 160559"/>
                    <a:gd name="connsiteX10" fmla="*/ 755344 w 772236"/>
                    <a:gd name="connsiteY10" fmla="*/ 116405 h 160559"/>
                    <a:gd name="connsiteX11" fmla="*/ 770789 w 772236"/>
                    <a:gd name="connsiteY11" fmla="*/ 101955 h 160559"/>
                    <a:gd name="connsiteX12" fmla="*/ 760171 w 772236"/>
                    <a:gd name="connsiteY12" fmla="*/ 89110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2236" h="160559">
                      <a:moveTo>
                        <a:pt x="760171" y="89110"/>
                      </a:moveTo>
                      <a:cubicBezTo>
                        <a:pt x="758240" y="88308"/>
                        <a:pt x="756309" y="88308"/>
                        <a:pt x="753896" y="88308"/>
                      </a:cubicBezTo>
                      <a:cubicBezTo>
                        <a:pt x="753896" y="88308"/>
                        <a:pt x="708527" y="87505"/>
                        <a:pt x="641922" y="86702"/>
                      </a:cubicBezTo>
                      <a:cubicBezTo>
                        <a:pt x="574834" y="85096"/>
                        <a:pt x="485061" y="81082"/>
                        <a:pt x="395289" y="76265"/>
                      </a:cubicBezTo>
                      <a:cubicBezTo>
                        <a:pt x="305034" y="72251"/>
                        <a:pt x="215744" y="67435"/>
                        <a:pt x="148656" y="64223"/>
                      </a:cubicBezTo>
                      <a:cubicBezTo>
                        <a:pt x="81085" y="61815"/>
                        <a:pt x="36199" y="60210"/>
                        <a:pt x="36199" y="60210"/>
                      </a:cubicBezTo>
                      <a:cubicBezTo>
                        <a:pt x="36199" y="60210"/>
                        <a:pt x="81085" y="63420"/>
                        <a:pt x="148656" y="69040"/>
                      </a:cubicBezTo>
                      <a:cubicBezTo>
                        <a:pt x="215744" y="74660"/>
                        <a:pt x="305034" y="81082"/>
                        <a:pt x="394806" y="88308"/>
                      </a:cubicBezTo>
                      <a:cubicBezTo>
                        <a:pt x="484096" y="95532"/>
                        <a:pt x="573868" y="101955"/>
                        <a:pt x="640957" y="107574"/>
                      </a:cubicBezTo>
                      <a:cubicBezTo>
                        <a:pt x="708527" y="113194"/>
                        <a:pt x="753414" y="116405"/>
                        <a:pt x="753414" y="116405"/>
                      </a:cubicBezTo>
                      <a:lnTo>
                        <a:pt x="755344" y="116405"/>
                      </a:lnTo>
                      <a:cubicBezTo>
                        <a:pt x="764032" y="116405"/>
                        <a:pt x="770789" y="109180"/>
                        <a:pt x="770789" y="101955"/>
                      </a:cubicBezTo>
                      <a:cubicBezTo>
                        <a:pt x="770306" y="95532"/>
                        <a:pt x="765963" y="90716"/>
                        <a:pt x="760171" y="89110"/>
                      </a:cubicBezTo>
                    </a:path>
                  </a:pathLst>
                </a:custGeom>
                <a:grpFill/>
                <a:ln w="6350" cap="flat">
                  <a:solidFill>
                    <a:srgbClr val="000000">
                      <a:alpha val="50000"/>
                    </a:srgbClr>
                  </a:solid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B6D8ACFA-D0B1-43AA-B9D1-DEF4BEA46BFF}"/>
                    </a:ext>
                  </a:extLst>
                </p:cNvPr>
                <p:cNvSpPr/>
                <p:nvPr/>
              </p:nvSpPr>
              <p:spPr>
                <a:xfrm rot="13968633">
                  <a:off x="7976084" y="2606246"/>
                  <a:ext cx="798317" cy="265571"/>
                </a:xfrm>
                <a:custGeom>
                  <a:avLst/>
                  <a:gdLst>
                    <a:gd name="connsiteX0" fmla="*/ 699840 w 723972"/>
                    <a:gd name="connsiteY0" fmla="*/ 60812 h 240839"/>
                    <a:gd name="connsiteX1" fmla="*/ 691635 w 723972"/>
                    <a:gd name="connsiteY1" fmla="*/ 60812 h 240839"/>
                    <a:gd name="connsiteX2" fmla="*/ 588348 w 723972"/>
                    <a:gd name="connsiteY2" fmla="*/ 79276 h 240839"/>
                    <a:gd name="connsiteX3" fmla="*/ 361986 w 723972"/>
                    <a:gd name="connsiteY3" fmla="*/ 121824 h 240839"/>
                    <a:gd name="connsiteX4" fmla="*/ 137072 w 723972"/>
                    <a:gd name="connsiteY4" fmla="*/ 171598 h 240839"/>
                    <a:gd name="connsiteX5" fmla="*/ 63709 w 723972"/>
                    <a:gd name="connsiteY5" fmla="*/ 190865 h 240839"/>
                    <a:gd name="connsiteX6" fmla="*/ 36199 w 723972"/>
                    <a:gd name="connsiteY6" fmla="*/ 198893 h 240839"/>
                    <a:gd name="connsiteX7" fmla="*/ 64192 w 723972"/>
                    <a:gd name="connsiteY7" fmla="*/ 192470 h 240839"/>
                    <a:gd name="connsiteX8" fmla="*/ 138520 w 723972"/>
                    <a:gd name="connsiteY8" fmla="*/ 176414 h 240839"/>
                    <a:gd name="connsiteX9" fmla="*/ 363916 w 723972"/>
                    <a:gd name="connsiteY9" fmla="*/ 133064 h 240839"/>
                    <a:gd name="connsiteX10" fmla="*/ 591244 w 723972"/>
                    <a:gd name="connsiteY10" fmla="*/ 99346 h 240839"/>
                    <a:gd name="connsiteX11" fmla="*/ 695495 w 723972"/>
                    <a:gd name="connsiteY11" fmla="*/ 88107 h 240839"/>
                    <a:gd name="connsiteX12" fmla="*/ 696944 w 723972"/>
                    <a:gd name="connsiteY12" fmla="*/ 88107 h 240839"/>
                    <a:gd name="connsiteX13" fmla="*/ 709010 w 723972"/>
                    <a:gd name="connsiteY13" fmla="*/ 71248 h 240839"/>
                    <a:gd name="connsiteX14" fmla="*/ 699840 w 723972"/>
                    <a:gd name="connsiteY14" fmla="*/ 60812 h 24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3972" h="240839">
                      <a:moveTo>
                        <a:pt x="699840" y="60812"/>
                      </a:moveTo>
                      <a:cubicBezTo>
                        <a:pt x="697426" y="60009"/>
                        <a:pt x="694531" y="60009"/>
                        <a:pt x="691635" y="60812"/>
                      </a:cubicBezTo>
                      <a:cubicBezTo>
                        <a:pt x="691635" y="60812"/>
                        <a:pt x="650127" y="68037"/>
                        <a:pt x="588348" y="79276"/>
                      </a:cubicBezTo>
                      <a:cubicBezTo>
                        <a:pt x="526568" y="90515"/>
                        <a:pt x="444036" y="104163"/>
                        <a:pt x="361986" y="121824"/>
                      </a:cubicBezTo>
                      <a:cubicBezTo>
                        <a:pt x="279453" y="137078"/>
                        <a:pt x="197885" y="157147"/>
                        <a:pt x="137072" y="171598"/>
                      </a:cubicBezTo>
                      <a:cubicBezTo>
                        <a:pt x="106182" y="178823"/>
                        <a:pt x="81085" y="185245"/>
                        <a:pt x="63709" y="190865"/>
                      </a:cubicBezTo>
                      <a:cubicBezTo>
                        <a:pt x="45851" y="195682"/>
                        <a:pt x="36199" y="198893"/>
                        <a:pt x="36199" y="198893"/>
                      </a:cubicBezTo>
                      <a:cubicBezTo>
                        <a:pt x="36199" y="198893"/>
                        <a:pt x="46334" y="196484"/>
                        <a:pt x="64192" y="192470"/>
                      </a:cubicBezTo>
                      <a:cubicBezTo>
                        <a:pt x="82050" y="188456"/>
                        <a:pt x="107630" y="182837"/>
                        <a:pt x="138520" y="176414"/>
                      </a:cubicBezTo>
                      <a:cubicBezTo>
                        <a:pt x="199816" y="164373"/>
                        <a:pt x="281384" y="145908"/>
                        <a:pt x="363916" y="133064"/>
                      </a:cubicBezTo>
                      <a:cubicBezTo>
                        <a:pt x="446449" y="118613"/>
                        <a:pt x="529465" y="106571"/>
                        <a:pt x="591244" y="99346"/>
                      </a:cubicBezTo>
                      <a:cubicBezTo>
                        <a:pt x="653023" y="90515"/>
                        <a:pt x="695495" y="88107"/>
                        <a:pt x="695495" y="88107"/>
                      </a:cubicBezTo>
                      <a:lnTo>
                        <a:pt x="696944" y="88107"/>
                      </a:lnTo>
                      <a:cubicBezTo>
                        <a:pt x="705149" y="86501"/>
                        <a:pt x="710458" y="79276"/>
                        <a:pt x="709010" y="71248"/>
                      </a:cubicBezTo>
                      <a:cubicBezTo>
                        <a:pt x="708527" y="66431"/>
                        <a:pt x="704666" y="62417"/>
                        <a:pt x="699840" y="60812"/>
                      </a:cubicBezTo>
                    </a:path>
                  </a:pathLst>
                </a:custGeom>
                <a:grpFill/>
                <a:ln w="6350" cap="flat">
                  <a:solidFill>
                    <a:srgbClr val="000000">
                      <a:alpha val="50000"/>
                    </a:srgbClr>
                  </a:solid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60460E21-AA47-4BAD-AEE4-48B9DA955CB8}"/>
                    </a:ext>
                  </a:extLst>
                </p:cNvPr>
                <p:cNvSpPr/>
                <p:nvPr/>
              </p:nvSpPr>
              <p:spPr>
                <a:xfrm rot="13968633">
                  <a:off x="7282076" y="1963207"/>
                  <a:ext cx="798317" cy="177047"/>
                </a:xfrm>
                <a:custGeom>
                  <a:avLst/>
                  <a:gdLst>
                    <a:gd name="connsiteX0" fmla="*/ 709975 w 723972"/>
                    <a:gd name="connsiteY0" fmla="*/ 61013 h 160559"/>
                    <a:gd name="connsiteX1" fmla="*/ 702735 w 723972"/>
                    <a:gd name="connsiteY1" fmla="*/ 60210 h 160559"/>
                    <a:gd name="connsiteX2" fmla="*/ 598483 w 723972"/>
                    <a:gd name="connsiteY2" fmla="*/ 71449 h 160559"/>
                    <a:gd name="connsiteX3" fmla="*/ 369225 w 723972"/>
                    <a:gd name="connsiteY3" fmla="*/ 93927 h 160559"/>
                    <a:gd name="connsiteX4" fmla="*/ 139968 w 723972"/>
                    <a:gd name="connsiteY4" fmla="*/ 118011 h 160559"/>
                    <a:gd name="connsiteX5" fmla="*/ 36199 w 723972"/>
                    <a:gd name="connsiteY5" fmla="*/ 131659 h 160559"/>
                    <a:gd name="connsiteX6" fmla="*/ 140451 w 723972"/>
                    <a:gd name="connsiteY6" fmla="*/ 122828 h 160559"/>
                    <a:gd name="connsiteX7" fmla="*/ 370191 w 723972"/>
                    <a:gd name="connsiteY7" fmla="*/ 105166 h 160559"/>
                    <a:gd name="connsiteX8" fmla="*/ 599931 w 723972"/>
                    <a:gd name="connsiteY8" fmla="*/ 91519 h 160559"/>
                    <a:gd name="connsiteX9" fmla="*/ 704666 w 723972"/>
                    <a:gd name="connsiteY9" fmla="*/ 87505 h 160559"/>
                    <a:gd name="connsiteX10" fmla="*/ 706114 w 723972"/>
                    <a:gd name="connsiteY10" fmla="*/ 87505 h 160559"/>
                    <a:gd name="connsiteX11" fmla="*/ 719145 w 723972"/>
                    <a:gd name="connsiteY11" fmla="*/ 72252 h 160559"/>
                    <a:gd name="connsiteX12" fmla="*/ 709975 w 723972"/>
                    <a:gd name="connsiteY12" fmla="*/ 61013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160559">
                      <a:moveTo>
                        <a:pt x="709975" y="61013"/>
                      </a:moveTo>
                      <a:cubicBezTo>
                        <a:pt x="707562" y="60210"/>
                        <a:pt x="705149" y="60210"/>
                        <a:pt x="702735" y="60210"/>
                      </a:cubicBezTo>
                      <a:cubicBezTo>
                        <a:pt x="702735" y="60210"/>
                        <a:pt x="660745" y="65027"/>
                        <a:pt x="598483" y="71449"/>
                      </a:cubicBezTo>
                      <a:cubicBezTo>
                        <a:pt x="535739" y="77871"/>
                        <a:pt x="452723" y="85899"/>
                        <a:pt x="369225" y="93927"/>
                      </a:cubicBezTo>
                      <a:cubicBezTo>
                        <a:pt x="285728" y="102758"/>
                        <a:pt x="202712" y="111589"/>
                        <a:pt x="139968" y="118011"/>
                      </a:cubicBezTo>
                      <a:cubicBezTo>
                        <a:pt x="78189" y="126039"/>
                        <a:pt x="36199" y="131659"/>
                        <a:pt x="36199" y="131659"/>
                      </a:cubicBezTo>
                      <a:cubicBezTo>
                        <a:pt x="36199" y="131659"/>
                        <a:pt x="78189" y="127645"/>
                        <a:pt x="140451" y="122828"/>
                      </a:cubicBezTo>
                      <a:cubicBezTo>
                        <a:pt x="203194" y="118011"/>
                        <a:pt x="286693" y="111589"/>
                        <a:pt x="370191" y="105166"/>
                      </a:cubicBezTo>
                      <a:cubicBezTo>
                        <a:pt x="454172" y="99547"/>
                        <a:pt x="537187" y="93927"/>
                        <a:pt x="599931" y="91519"/>
                      </a:cubicBezTo>
                      <a:cubicBezTo>
                        <a:pt x="662193" y="88308"/>
                        <a:pt x="704666" y="87505"/>
                        <a:pt x="704666" y="87505"/>
                      </a:cubicBezTo>
                      <a:lnTo>
                        <a:pt x="706114" y="87505"/>
                      </a:lnTo>
                      <a:cubicBezTo>
                        <a:pt x="714319" y="85899"/>
                        <a:pt x="720593" y="79477"/>
                        <a:pt x="719145" y="72252"/>
                      </a:cubicBezTo>
                      <a:cubicBezTo>
                        <a:pt x="719145" y="66632"/>
                        <a:pt x="714802" y="62618"/>
                        <a:pt x="709975" y="61013"/>
                      </a:cubicBezTo>
                    </a:path>
                  </a:pathLst>
                </a:custGeom>
                <a:grpFill/>
                <a:ln w="6350" cap="flat">
                  <a:solidFill>
                    <a:srgbClr val="000000">
                      <a:alpha val="50000"/>
                    </a:srgbClr>
                  </a:solidFill>
                  <a:prstDash val="solid"/>
                  <a:miter/>
                </a:ln>
              </p:spPr>
              <p:txBody>
                <a:bodyPr rtlCol="0" anchor="ctr"/>
                <a:lstStyle/>
                <a:p>
                  <a:endParaRPr lang="en-US"/>
                </a:p>
              </p:txBody>
            </p:sp>
          </p:grpSp>
        </p:grpSp>
        <p:grpSp>
          <p:nvGrpSpPr>
            <p:cNvPr id="531" name="Group 530">
              <a:extLst>
                <a:ext uri="{FF2B5EF4-FFF2-40B4-BE49-F238E27FC236}">
                  <a16:creationId xmlns:a16="http://schemas.microsoft.com/office/drawing/2014/main" id="{5FD2017F-4628-4F56-8CF6-C53A394A2A26}"/>
                </a:ext>
              </a:extLst>
            </p:cNvPr>
            <p:cNvGrpSpPr/>
            <p:nvPr/>
          </p:nvGrpSpPr>
          <p:grpSpPr>
            <a:xfrm rot="10800000">
              <a:off x="1587583" y="2980665"/>
              <a:ext cx="2389458" cy="1601214"/>
              <a:chOff x="-1100908" y="5598666"/>
              <a:chExt cx="3589393" cy="2405310"/>
            </a:xfrm>
            <a:grpFill/>
          </p:grpSpPr>
          <p:sp>
            <p:nvSpPr>
              <p:cNvPr id="532" name="Freeform: Shape 531">
                <a:extLst>
                  <a:ext uri="{FF2B5EF4-FFF2-40B4-BE49-F238E27FC236}">
                    <a16:creationId xmlns:a16="http://schemas.microsoft.com/office/drawing/2014/main" id="{26BF1C1D-0121-4C29-B458-422591EC3F98}"/>
                  </a:ext>
                </a:extLst>
              </p:cNvPr>
              <p:cNvSpPr/>
              <p:nvPr/>
            </p:nvSpPr>
            <p:spPr>
              <a:xfrm rot="3168633">
                <a:off x="-446631" y="5979172"/>
                <a:ext cx="772237" cy="642237"/>
              </a:xfrm>
              <a:custGeom>
                <a:avLst/>
                <a:gdLst>
                  <a:gd name="connsiteX0" fmla="*/ 41508 w 772236"/>
                  <a:gd name="connsiteY0" fmla="*/ 579017 h 642237"/>
                  <a:gd name="connsiteX1" fmla="*/ 40060 w 772236"/>
                  <a:gd name="connsiteY1" fmla="*/ 579820 h 642237"/>
                  <a:gd name="connsiteX2" fmla="*/ 36199 w 772236"/>
                  <a:gd name="connsiteY2" fmla="*/ 583031 h 642237"/>
                  <a:gd name="connsiteX3" fmla="*/ 41508 w 772236"/>
                  <a:gd name="connsiteY3" fmla="*/ 579017 h 642237"/>
                  <a:gd name="connsiteX4" fmla="*/ 734108 w 772236"/>
                  <a:gd name="connsiteY4" fmla="*/ 61213 h 642237"/>
                  <a:gd name="connsiteX5" fmla="*/ 717215 w 772236"/>
                  <a:gd name="connsiteY5" fmla="*/ 63621 h 642237"/>
                  <a:gd name="connsiteX6" fmla="*/ 607171 w 772236"/>
                  <a:gd name="connsiteY6" fmla="*/ 141493 h 642237"/>
                  <a:gd name="connsiteX7" fmla="*/ 371639 w 772236"/>
                  <a:gd name="connsiteY7" fmla="*/ 318108 h 642237"/>
                  <a:gd name="connsiteX8" fmla="*/ 140451 w 772236"/>
                  <a:gd name="connsiteY8" fmla="*/ 499540 h 642237"/>
                  <a:gd name="connsiteX9" fmla="*/ 79154 w 772236"/>
                  <a:gd name="connsiteY9" fmla="*/ 547708 h 642237"/>
                  <a:gd name="connsiteX10" fmla="*/ 79637 w 772236"/>
                  <a:gd name="connsiteY10" fmla="*/ 551722 h 642237"/>
                  <a:gd name="connsiteX11" fmla="*/ 145277 w 772236"/>
                  <a:gd name="connsiteY11" fmla="*/ 505160 h 642237"/>
                  <a:gd name="connsiteX12" fmla="*/ 382740 w 772236"/>
                  <a:gd name="connsiteY12" fmla="*/ 331755 h 642237"/>
                  <a:gd name="connsiteX13" fmla="*/ 625029 w 772236"/>
                  <a:gd name="connsiteY13" fmla="*/ 166379 h 642237"/>
                  <a:gd name="connsiteX14" fmla="*/ 739899 w 772236"/>
                  <a:gd name="connsiteY14" fmla="*/ 98142 h 642237"/>
                  <a:gd name="connsiteX15" fmla="*/ 741348 w 772236"/>
                  <a:gd name="connsiteY15" fmla="*/ 97339 h 642237"/>
                  <a:gd name="connsiteX16" fmla="*/ 744726 w 772236"/>
                  <a:gd name="connsiteY16" fmla="*/ 69241 h 642237"/>
                  <a:gd name="connsiteX17" fmla="*/ 734108 w 772236"/>
                  <a:gd name="connsiteY17" fmla="*/ 61213 h 64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236" h="642237">
                    <a:moveTo>
                      <a:pt x="41508" y="579017"/>
                    </a:moveTo>
                    <a:cubicBezTo>
                      <a:pt x="41025" y="579017"/>
                      <a:pt x="40543" y="579017"/>
                      <a:pt x="40060" y="579820"/>
                    </a:cubicBezTo>
                    <a:cubicBezTo>
                      <a:pt x="37646" y="582228"/>
                      <a:pt x="36199" y="583031"/>
                      <a:pt x="36199" y="583031"/>
                    </a:cubicBezTo>
                    <a:cubicBezTo>
                      <a:pt x="36199" y="583031"/>
                      <a:pt x="38129" y="581425"/>
                      <a:pt x="41508" y="579017"/>
                    </a:cubicBezTo>
                    <a:moveTo>
                      <a:pt x="734108" y="61213"/>
                    </a:moveTo>
                    <a:cubicBezTo>
                      <a:pt x="728316" y="59607"/>
                      <a:pt x="722041" y="59607"/>
                      <a:pt x="717215" y="63621"/>
                    </a:cubicBezTo>
                    <a:cubicBezTo>
                      <a:pt x="717215" y="63621"/>
                      <a:pt x="673294" y="94930"/>
                      <a:pt x="607171" y="141493"/>
                    </a:cubicBezTo>
                    <a:cubicBezTo>
                      <a:pt x="542014" y="188858"/>
                      <a:pt x="456103" y="252279"/>
                      <a:pt x="371639" y="318108"/>
                    </a:cubicBezTo>
                    <a:cubicBezTo>
                      <a:pt x="287658" y="384740"/>
                      <a:pt x="203678" y="450569"/>
                      <a:pt x="140451" y="499540"/>
                    </a:cubicBezTo>
                    <a:cubicBezTo>
                      <a:pt x="116801" y="518004"/>
                      <a:pt x="96047" y="534863"/>
                      <a:pt x="79154" y="547708"/>
                    </a:cubicBezTo>
                    <a:cubicBezTo>
                      <a:pt x="79154" y="549313"/>
                      <a:pt x="79637" y="550919"/>
                      <a:pt x="79637" y="551722"/>
                    </a:cubicBezTo>
                    <a:cubicBezTo>
                      <a:pt x="97495" y="539680"/>
                      <a:pt x="119697" y="523624"/>
                      <a:pt x="145277" y="505160"/>
                    </a:cubicBezTo>
                    <a:cubicBezTo>
                      <a:pt x="209952" y="457794"/>
                      <a:pt x="296346" y="394374"/>
                      <a:pt x="382740" y="331755"/>
                    </a:cubicBezTo>
                    <a:cubicBezTo>
                      <a:pt x="469617" y="269137"/>
                      <a:pt x="556976" y="207322"/>
                      <a:pt x="625029" y="166379"/>
                    </a:cubicBezTo>
                    <a:cubicBezTo>
                      <a:pt x="693083" y="123831"/>
                      <a:pt x="739899" y="98142"/>
                      <a:pt x="739899" y="98142"/>
                    </a:cubicBezTo>
                    <a:lnTo>
                      <a:pt x="741348" y="97339"/>
                    </a:lnTo>
                    <a:cubicBezTo>
                      <a:pt x="750035" y="91719"/>
                      <a:pt x="751483" y="78875"/>
                      <a:pt x="744726" y="69241"/>
                    </a:cubicBezTo>
                    <a:cubicBezTo>
                      <a:pt x="742313" y="65227"/>
                      <a:pt x="738451" y="62818"/>
                      <a:pt x="734108" y="61213"/>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A18BB8AC-A291-4DB5-B1C0-C8156731FD21}"/>
                  </a:ext>
                </a:extLst>
              </p:cNvPr>
              <p:cNvSpPr/>
              <p:nvPr/>
            </p:nvSpPr>
            <p:spPr>
              <a:xfrm rot="3168633">
                <a:off x="473642" y="6699582"/>
                <a:ext cx="917031" cy="240839"/>
              </a:xfrm>
              <a:custGeom>
                <a:avLst/>
                <a:gdLst>
                  <a:gd name="connsiteX0" fmla="*/ 886624 w 917031"/>
                  <a:gd name="connsiteY0" fmla="*/ 61013 h 240839"/>
                  <a:gd name="connsiteX1" fmla="*/ 879867 w 917031"/>
                  <a:gd name="connsiteY1" fmla="*/ 60210 h 240839"/>
                  <a:gd name="connsiteX2" fmla="*/ 744726 w 917031"/>
                  <a:gd name="connsiteY2" fmla="*/ 67435 h 240839"/>
                  <a:gd name="connsiteX3" fmla="*/ 446449 w 917031"/>
                  <a:gd name="connsiteY3" fmla="*/ 89913 h 240839"/>
                  <a:gd name="connsiteX4" fmla="*/ 158791 w 917031"/>
                  <a:gd name="connsiteY4" fmla="*/ 165377 h 240839"/>
                  <a:gd name="connsiteX5" fmla="*/ 36199 w 917031"/>
                  <a:gd name="connsiteY5" fmla="*/ 220769 h 240839"/>
                  <a:gd name="connsiteX6" fmla="*/ 161687 w 917031"/>
                  <a:gd name="connsiteY6" fmla="*/ 172601 h 240839"/>
                  <a:gd name="connsiteX7" fmla="*/ 448863 w 917031"/>
                  <a:gd name="connsiteY7" fmla="*/ 107575 h 240839"/>
                  <a:gd name="connsiteX8" fmla="*/ 744726 w 917031"/>
                  <a:gd name="connsiteY8" fmla="*/ 99547 h 240839"/>
                  <a:gd name="connsiteX9" fmla="*/ 879867 w 917031"/>
                  <a:gd name="connsiteY9" fmla="*/ 102758 h 240839"/>
                  <a:gd name="connsiteX10" fmla="*/ 882281 w 917031"/>
                  <a:gd name="connsiteY10" fmla="*/ 102758 h 240839"/>
                  <a:gd name="connsiteX11" fmla="*/ 899656 w 917031"/>
                  <a:gd name="connsiteY11" fmla="*/ 80280 h 240839"/>
                  <a:gd name="connsiteX12" fmla="*/ 886624 w 917031"/>
                  <a:gd name="connsiteY12" fmla="*/ 61013 h 24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7031" h="240839">
                    <a:moveTo>
                      <a:pt x="886624" y="61013"/>
                    </a:moveTo>
                    <a:cubicBezTo>
                      <a:pt x="884211" y="60210"/>
                      <a:pt x="882281" y="60210"/>
                      <a:pt x="879867" y="60210"/>
                    </a:cubicBezTo>
                    <a:cubicBezTo>
                      <a:pt x="879867" y="60210"/>
                      <a:pt x="825811" y="64224"/>
                      <a:pt x="744726" y="67435"/>
                    </a:cubicBezTo>
                    <a:cubicBezTo>
                      <a:pt x="663641" y="72252"/>
                      <a:pt x="554563" y="74660"/>
                      <a:pt x="446449" y="89913"/>
                    </a:cubicBezTo>
                    <a:cubicBezTo>
                      <a:pt x="338336" y="103561"/>
                      <a:pt x="233601" y="134870"/>
                      <a:pt x="158791" y="165377"/>
                    </a:cubicBezTo>
                    <a:cubicBezTo>
                      <a:pt x="83981" y="195883"/>
                      <a:pt x="36199" y="220769"/>
                      <a:pt x="36199" y="220769"/>
                    </a:cubicBezTo>
                    <a:cubicBezTo>
                      <a:pt x="36199" y="220769"/>
                      <a:pt x="85911" y="199897"/>
                      <a:pt x="161687" y="172601"/>
                    </a:cubicBezTo>
                    <a:cubicBezTo>
                      <a:pt x="237463" y="144504"/>
                      <a:pt x="341715" y="118011"/>
                      <a:pt x="448863" y="107575"/>
                    </a:cubicBezTo>
                    <a:cubicBezTo>
                      <a:pt x="556011" y="97138"/>
                      <a:pt x="663641" y="97138"/>
                      <a:pt x="744726" y="99547"/>
                    </a:cubicBezTo>
                    <a:cubicBezTo>
                      <a:pt x="825811" y="101153"/>
                      <a:pt x="879867" y="102758"/>
                      <a:pt x="879867" y="102758"/>
                    </a:cubicBezTo>
                    <a:lnTo>
                      <a:pt x="882281" y="102758"/>
                    </a:lnTo>
                    <a:cubicBezTo>
                      <a:pt x="892899" y="101956"/>
                      <a:pt x="900621" y="91519"/>
                      <a:pt x="899656" y="80280"/>
                    </a:cubicBezTo>
                    <a:cubicBezTo>
                      <a:pt x="899174" y="70647"/>
                      <a:pt x="893864" y="63421"/>
                      <a:pt x="886624" y="61013"/>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D24F5371-4770-4A2F-B105-8C967243A692}"/>
                  </a:ext>
                </a:extLst>
              </p:cNvPr>
              <p:cNvSpPr/>
              <p:nvPr/>
            </p:nvSpPr>
            <p:spPr>
              <a:xfrm rot="3168633">
                <a:off x="1335987" y="7368894"/>
                <a:ext cx="868766" cy="401398"/>
              </a:xfrm>
              <a:custGeom>
                <a:avLst/>
                <a:gdLst>
                  <a:gd name="connsiteX0" fmla="*/ 859114 w 868766"/>
                  <a:gd name="connsiteY0" fmla="*/ 61329 h 401398"/>
                  <a:gd name="connsiteX1" fmla="*/ 844634 w 868766"/>
                  <a:gd name="connsiteY1" fmla="*/ 62132 h 401398"/>
                  <a:gd name="connsiteX2" fmla="*/ 723007 w 868766"/>
                  <a:gd name="connsiteY2" fmla="*/ 118327 h 401398"/>
                  <a:gd name="connsiteX3" fmla="*/ 446933 w 868766"/>
                  <a:gd name="connsiteY3" fmla="*/ 224297 h 401398"/>
                  <a:gd name="connsiteX4" fmla="*/ 297794 w 868766"/>
                  <a:gd name="connsiteY4" fmla="*/ 277281 h 401398"/>
                  <a:gd name="connsiteX5" fmla="*/ 167479 w 868766"/>
                  <a:gd name="connsiteY5" fmla="*/ 322238 h 401398"/>
                  <a:gd name="connsiteX6" fmla="*/ 36199 w 868766"/>
                  <a:gd name="connsiteY6" fmla="*/ 354350 h 401398"/>
                  <a:gd name="connsiteX7" fmla="*/ 169410 w 868766"/>
                  <a:gd name="connsiteY7" fmla="*/ 329463 h 401398"/>
                  <a:gd name="connsiteX8" fmla="*/ 302138 w 868766"/>
                  <a:gd name="connsiteY8" fmla="*/ 289323 h 401398"/>
                  <a:gd name="connsiteX9" fmla="*/ 453206 w 868766"/>
                  <a:gd name="connsiteY9" fmla="*/ 241155 h 401398"/>
                  <a:gd name="connsiteX10" fmla="*/ 735073 w 868766"/>
                  <a:gd name="connsiteY10" fmla="*/ 147228 h 401398"/>
                  <a:gd name="connsiteX11" fmla="*/ 862493 w 868766"/>
                  <a:gd name="connsiteY11" fmla="*/ 100666 h 401398"/>
                  <a:gd name="connsiteX12" fmla="*/ 864423 w 868766"/>
                  <a:gd name="connsiteY12" fmla="*/ 99863 h 401398"/>
                  <a:gd name="connsiteX13" fmla="*/ 871180 w 868766"/>
                  <a:gd name="connsiteY13" fmla="*/ 71765 h 401398"/>
                  <a:gd name="connsiteX14" fmla="*/ 859114 w 868766"/>
                  <a:gd name="connsiteY14" fmla="*/ 61329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8766" h="401398">
                    <a:moveTo>
                      <a:pt x="859114" y="61329"/>
                    </a:moveTo>
                    <a:cubicBezTo>
                      <a:pt x="854287" y="59723"/>
                      <a:pt x="849461" y="59723"/>
                      <a:pt x="844634" y="62132"/>
                    </a:cubicBezTo>
                    <a:cubicBezTo>
                      <a:pt x="844634" y="62132"/>
                      <a:pt x="797335" y="86216"/>
                      <a:pt x="723007" y="118327"/>
                    </a:cubicBezTo>
                    <a:cubicBezTo>
                      <a:pt x="649645" y="150439"/>
                      <a:pt x="548771" y="188171"/>
                      <a:pt x="446933" y="224297"/>
                    </a:cubicBezTo>
                    <a:cubicBezTo>
                      <a:pt x="396254" y="242761"/>
                      <a:pt x="345576" y="260422"/>
                      <a:pt x="297794" y="277281"/>
                    </a:cubicBezTo>
                    <a:cubicBezTo>
                      <a:pt x="250012" y="294943"/>
                      <a:pt x="206091" y="310999"/>
                      <a:pt x="167479" y="322238"/>
                    </a:cubicBezTo>
                    <a:cubicBezTo>
                      <a:pt x="89773" y="344716"/>
                      <a:pt x="36199" y="354350"/>
                      <a:pt x="36199" y="354350"/>
                    </a:cubicBezTo>
                    <a:cubicBezTo>
                      <a:pt x="36199" y="354350"/>
                      <a:pt x="90738" y="349533"/>
                      <a:pt x="169410" y="329463"/>
                    </a:cubicBezTo>
                    <a:cubicBezTo>
                      <a:pt x="208987" y="319830"/>
                      <a:pt x="253873" y="304576"/>
                      <a:pt x="302138" y="289323"/>
                    </a:cubicBezTo>
                    <a:cubicBezTo>
                      <a:pt x="349920" y="274070"/>
                      <a:pt x="401564" y="257211"/>
                      <a:pt x="453206" y="241155"/>
                    </a:cubicBezTo>
                    <a:cubicBezTo>
                      <a:pt x="556011" y="209043"/>
                      <a:pt x="658332" y="173721"/>
                      <a:pt x="735073" y="147228"/>
                    </a:cubicBezTo>
                    <a:cubicBezTo>
                      <a:pt x="811331" y="119933"/>
                      <a:pt x="862493" y="100666"/>
                      <a:pt x="862493" y="100666"/>
                    </a:cubicBezTo>
                    <a:lnTo>
                      <a:pt x="864423" y="99863"/>
                    </a:lnTo>
                    <a:cubicBezTo>
                      <a:pt x="873593" y="95046"/>
                      <a:pt x="876971" y="83004"/>
                      <a:pt x="871180" y="71765"/>
                    </a:cubicBezTo>
                    <a:cubicBezTo>
                      <a:pt x="868766" y="66146"/>
                      <a:pt x="863940" y="62934"/>
                      <a:pt x="859114" y="61329"/>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C38CF7DB-8DD8-41DC-B1FA-3628B62538BC}"/>
                  </a:ext>
                </a:extLst>
              </p:cNvPr>
              <p:cNvSpPr/>
              <p:nvPr/>
            </p:nvSpPr>
            <p:spPr>
              <a:xfrm rot="3168633">
                <a:off x="819518" y="6550521"/>
                <a:ext cx="723972" cy="481678"/>
              </a:xfrm>
              <a:custGeom>
                <a:avLst/>
                <a:gdLst>
                  <a:gd name="connsiteX0" fmla="*/ 695496 w 723972"/>
                  <a:gd name="connsiteY0" fmla="*/ 61012 h 481678"/>
                  <a:gd name="connsiteX1" fmla="*/ 679086 w 723972"/>
                  <a:gd name="connsiteY1" fmla="*/ 63421 h 481678"/>
                  <a:gd name="connsiteX2" fmla="*/ 590279 w 723972"/>
                  <a:gd name="connsiteY2" fmla="*/ 138884 h 481678"/>
                  <a:gd name="connsiteX3" fmla="*/ 381775 w 723972"/>
                  <a:gd name="connsiteY3" fmla="*/ 288204 h 481678"/>
                  <a:gd name="connsiteX4" fmla="*/ 150104 w 723972"/>
                  <a:gd name="connsiteY4" fmla="*/ 400596 h 481678"/>
                  <a:gd name="connsiteX5" fmla="*/ 36199 w 723972"/>
                  <a:gd name="connsiteY5" fmla="*/ 433510 h 481678"/>
                  <a:gd name="connsiteX6" fmla="*/ 152035 w 723972"/>
                  <a:gd name="connsiteY6" fmla="*/ 407821 h 481678"/>
                  <a:gd name="connsiteX7" fmla="*/ 391428 w 723972"/>
                  <a:gd name="connsiteY7" fmla="*/ 302654 h 481678"/>
                  <a:gd name="connsiteX8" fmla="*/ 610550 w 723972"/>
                  <a:gd name="connsiteY8" fmla="*/ 162968 h 481678"/>
                  <a:gd name="connsiteX9" fmla="*/ 707080 w 723972"/>
                  <a:gd name="connsiteY9" fmla="*/ 95533 h 481678"/>
                  <a:gd name="connsiteX10" fmla="*/ 708528 w 723972"/>
                  <a:gd name="connsiteY10" fmla="*/ 93927 h 481678"/>
                  <a:gd name="connsiteX11" fmla="*/ 706114 w 723972"/>
                  <a:gd name="connsiteY11" fmla="*/ 67435 h 481678"/>
                  <a:gd name="connsiteX12" fmla="*/ 695496 w 723972"/>
                  <a:gd name="connsiteY12" fmla="*/ 61012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481678">
                    <a:moveTo>
                      <a:pt x="695496" y="61012"/>
                    </a:moveTo>
                    <a:cubicBezTo>
                      <a:pt x="689704" y="59407"/>
                      <a:pt x="683430" y="60210"/>
                      <a:pt x="679086" y="63421"/>
                    </a:cubicBezTo>
                    <a:cubicBezTo>
                      <a:pt x="679086" y="63421"/>
                      <a:pt x="644818" y="94730"/>
                      <a:pt x="590279" y="138884"/>
                    </a:cubicBezTo>
                    <a:cubicBezTo>
                      <a:pt x="536705" y="183841"/>
                      <a:pt x="461411" y="239233"/>
                      <a:pt x="381775" y="288204"/>
                    </a:cubicBezTo>
                    <a:cubicBezTo>
                      <a:pt x="302138" y="337175"/>
                      <a:pt x="216709" y="377314"/>
                      <a:pt x="150104" y="400596"/>
                    </a:cubicBezTo>
                    <a:cubicBezTo>
                      <a:pt x="82533" y="423877"/>
                      <a:pt x="36199" y="433510"/>
                      <a:pt x="36199" y="433510"/>
                    </a:cubicBezTo>
                    <a:cubicBezTo>
                      <a:pt x="36199" y="433510"/>
                      <a:pt x="83499" y="427890"/>
                      <a:pt x="152035" y="407821"/>
                    </a:cubicBezTo>
                    <a:cubicBezTo>
                      <a:pt x="220571" y="386948"/>
                      <a:pt x="308412" y="350020"/>
                      <a:pt x="391428" y="302654"/>
                    </a:cubicBezTo>
                    <a:cubicBezTo>
                      <a:pt x="473961" y="256895"/>
                      <a:pt x="551667" y="202305"/>
                      <a:pt x="610550" y="162968"/>
                    </a:cubicBezTo>
                    <a:cubicBezTo>
                      <a:pt x="667985" y="122025"/>
                      <a:pt x="707080" y="95533"/>
                      <a:pt x="707080" y="95533"/>
                    </a:cubicBezTo>
                    <a:lnTo>
                      <a:pt x="708528" y="93927"/>
                    </a:lnTo>
                    <a:cubicBezTo>
                      <a:pt x="715285" y="87505"/>
                      <a:pt x="714319" y="76266"/>
                      <a:pt x="706114" y="67435"/>
                    </a:cubicBezTo>
                    <a:cubicBezTo>
                      <a:pt x="703219" y="64224"/>
                      <a:pt x="699357" y="61815"/>
                      <a:pt x="695496" y="61012"/>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832E1F4F-286C-4F44-A00F-DE0666E45361}"/>
                  </a:ext>
                </a:extLst>
              </p:cNvPr>
              <p:cNvSpPr/>
              <p:nvPr/>
            </p:nvSpPr>
            <p:spPr>
              <a:xfrm rot="3168633">
                <a:off x="1750437" y="6910488"/>
                <a:ext cx="723972" cy="481678"/>
              </a:xfrm>
              <a:custGeom>
                <a:avLst/>
                <a:gdLst>
                  <a:gd name="connsiteX0" fmla="*/ 690187 w 723972"/>
                  <a:gd name="connsiteY0" fmla="*/ 60812 h 481678"/>
                  <a:gd name="connsiteX1" fmla="*/ 681499 w 723972"/>
                  <a:gd name="connsiteY1" fmla="*/ 60812 h 481678"/>
                  <a:gd name="connsiteX2" fmla="*/ 649161 w 723972"/>
                  <a:gd name="connsiteY2" fmla="*/ 70446 h 481678"/>
                  <a:gd name="connsiteX3" fmla="*/ 567111 w 723972"/>
                  <a:gd name="connsiteY3" fmla="*/ 100149 h 481678"/>
                  <a:gd name="connsiteX4" fmla="*/ 334958 w 723972"/>
                  <a:gd name="connsiteY4" fmla="*/ 221371 h 481678"/>
                  <a:gd name="connsiteX5" fmla="*/ 125489 w 723972"/>
                  <a:gd name="connsiteY5" fmla="*/ 373100 h 481678"/>
                  <a:gd name="connsiteX6" fmla="*/ 36199 w 723972"/>
                  <a:gd name="connsiteY6" fmla="*/ 448563 h 481678"/>
                  <a:gd name="connsiteX7" fmla="*/ 130315 w 723972"/>
                  <a:gd name="connsiteY7" fmla="*/ 378720 h 481678"/>
                  <a:gd name="connsiteX8" fmla="*/ 344611 w 723972"/>
                  <a:gd name="connsiteY8" fmla="*/ 235821 h 481678"/>
                  <a:gd name="connsiteX9" fmla="*/ 577730 w 723972"/>
                  <a:gd name="connsiteY9" fmla="*/ 129050 h 481678"/>
                  <a:gd name="connsiteX10" fmla="*/ 658814 w 723972"/>
                  <a:gd name="connsiteY10" fmla="*/ 107374 h 481678"/>
                  <a:gd name="connsiteX11" fmla="*/ 690187 w 723972"/>
                  <a:gd name="connsiteY11" fmla="*/ 102557 h 481678"/>
                  <a:gd name="connsiteX12" fmla="*/ 692117 w 723972"/>
                  <a:gd name="connsiteY12" fmla="*/ 102557 h 481678"/>
                  <a:gd name="connsiteX13" fmla="*/ 702735 w 723972"/>
                  <a:gd name="connsiteY13" fmla="*/ 77671 h 481678"/>
                  <a:gd name="connsiteX14" fmla="*/ 690187 w 723972"/>
                  <a:gd name="connsiteY14" fmla="*/ 60812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3972" h="481678">
                    <a:moveTo>
                      <a:pt x="690187" y="60812"/>
                    </a:moveTo>
                    <a:cubicBezTo>
                      <a:pt x="687291" y="60009"/>
                      <a:pt x="684395" y="60009"/>
                      <a:pt x="681499" y="60812"/>
                    </a:cubicBezTo>
                    <a:cubicBezTo>
                      <a:pt x="681499" y="60812"/>
                      <a:pt x="669916" y="64826"/>
                      <a:pt x="649161" y="70446"/>
                    </a:cubicBezTo>
                    <a:cubicBezTo>
                      <a:pt x="629856" y="77671"/>
                      <a:pt x="599931" y="85699"/>
                      <a:pt x="567111" y="100149"/>
                    </a:cubicBezTo>
                    <a:cubicBezTo>
                      <a:pt x="500023" y="126641"/>
                      <a:pt x="414594" y="169190"/>
                      <a:pt x="334958" y="221371"/>
                    </a:cubicBezTo>
                    <a:cubicBezTo>
                      <a:pt x="255320" y="271947"/>
                      <a:pt x="180511" y="329749"/>
                      <a:pt x="125489" y="373100"/>
                    </a:cubicBezTo>
                    <a:cubicBezTo>
                      <a:pt x="70949" y="417254"/>
                      <a:pt x="36199" y="448563"/>
                      <a:pt x="36199" y="448563"/>
                    </a:cubicBezTo>
                    <a:cubicBezTo>
                      <a:pt x="36199" y="448563"/>
                      <a:pt x="73845" y="420465"/>
                      <a:pt x="130315" y="378720"/>
                    </a:cubicBezTo>
                    <a:cubicBezTo>
                      <a:pt x="186785" y="336974"/>
                      <a:pt x="264009" y="283187"/>
                      <a:pt x="344611" y="235821"/>
                    </a:cubicBezTo>
                    <a:cubicBezTo>
                      <a:pt x="425213" y="188456"/>
                      <a:pt x="510159" y="149120"/>
                      <a:pt x="577730" y="129050"/>
                    </a:cubicBezTo>
                    <a:cubicBezTo>
                      <a:pt x="610549" y="117008"/>
                      <a:pt x="639509" y="112994"/>
                      <a:pt x="658814" y="107374"/>
                    </a:cubicBezTo>
                    <a:cubicBezTo>
                      <a:pt x="679085" y="103360"/>
                      <a:pt x="690187" y="102557"/>
                      <a:pt x="690187" y="102557"/>
                    </a:cubicBezTo>
                    <a:lnTo>
                      <a:pt x="692117" y="102557"/>
                    </a:lnTo>
                    <a:cubicBezTo>
                      <a:pt x="700805" y="100149"/>
                      <a:pt x="705631" y="88910"/>
                      <a:pt x="702735" y="77671"/>
                    </a:cubicBezTo>
                    <a:cubicBezTo>
                      <a:pt x="701770" y="68840"/>
                      <a:pt x="695978" y="62417"/>
                      <a:pt x="690187" y="60812"/>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EAA2EA67-EE5F-4C7E-AF3D-5CC0A8BE475A}"/>
                  </a:ext>
                </a:extLst>
              </p:cNvPr>
              <p:cNvSpPr/>
              <p:nvPr/>
            </p:nvSpPr>
            <p:spPr>
              <a:xfrm rot="3168633">
                <a:off x="-1230180" y="5727938"/>
                <a:ext cx="820502" cy="561958"/>
              </a:xfrm>
              <a:custGeom>
                <a:avLst/>
                <a:gdLst>
                  <a:gd name="connsiteX0" fmla="*/ 779477 w 820501"/>
                  <a:gd name="connsiteY0" fmla="*/ 61045 h 561957"/>
                  <a:gd name="connsiteX1" fmla="*/ 765480 w 820501"/>
                  <a:gd name="connsiteY1" fmla="*/ 62651 h 561957"/>
                  <a:gd name="connsiteX2" fmla="*/ 641922 w 820501"/>
                  <a:gd name="connsiteY2" fmla="*/ 114030 h 561957"/>
                  <a:gd name="connsiteX3" fmla="*/ 368260 w 820501"/>
                  <a:gd name="connsiteY3" fmla="*/ 237661 h 561957"/>
                  <a:gd name="connsiteX4" fmla="*/ 137555 w 820501"/>
                  <a:gd name="connsiteY4" fmla="*/ 424712 h 561957"/>
                  <a:gd name="connsiteX5" fmla="*/ 36199 w 820501"/>
                  <a:gd name="connsiteY5" fmla="*/ 513822 h 561957"/>
                  <a:gd name="connsiteX6" fmla="*/ 142381 w 820501"/>
                  <a:gd name="connsiteY6" fmla="*/ 431134 h 561957"/>
                  <a:gd name="connsiteX7" fmla="*/ 377431 w 820501"/>
                  <a:gd name="connsiteY7" fmla="*/ 253716 h 561957"/>
                  <a:gd name="connsiteX8" fmla="*/ 652058 w 820501"/>
                  <a:gd name="connsiteY8" fmla="*/ 144536 h 561957"/>
                  <a:gd name="connsiteX9" fmla="*/ 755344 w 820501"/>
                  <a:gd name="connsiteY9" fmla="*/ 111622 h 561957"/>
                  <a:gd name="connsiteX10" fmla="*/ 756792 w 820501"/>
                  <a:gd name="connsiteY10" fmla="*/ 110819 h 561957"/>
                  <a:gd name="connsiteX11" fmla="*/ 783820 w 820501"/>
                  <a:gd name="connsiteY11" fmla="*/ 101185 h 561957"/>
                  <a:gd name="connsiteX12" fmla="*/ 785269 w 820501"/>
                  <a:gd name="connsiteY12" fmla="*/ 100382 h 561957"/>
                  <a:gd name="connsiteX13" fmla="*/ 795404 w 820501"/>
                  <a:gd name="connsiteY13" fmla="*/ 84326 h 561957"/>
                  <a:gd name="connsiteX14" fmla="*/ 794921 w 820501"/>
                  <a:gd name="connsiteY14" fmla="*/ 80312 h 561957"/>
                  <a:gd name="connsiteX15" fmla="*/ 792508 w 820501"/>
                  <a:gd name="connsiteY15" fmla="*/ 73087 h 561957"/>
                  <a:gd name="connsiteX16" fmla="*/ 779477 w 820501"/>
                  <a:gd name="connsiteY16" fmla="*/ 61045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501" h="561957">
                    <a:moveTo>
                      <a:pt x="779477" y="61045"/>
                    </a:moveTo>
                    <a:cubicBezTo>
                      <a:pt x="774650" y="59440"/>
                      <a:pt x="769823" y="60242"/>
                      <a:pt x="765480" y="62651"/>
                    </a:cubicBezTo>
                    <a:cubicBezTo>
                      <a:pt x="765480" y="62651"/>
                      <a:pt x="718663" y="86734"/>
                      <a:pt x="641922" y="114030"/>
                    </a:cubicBezTo>
                    <a:cubicBezTo>
                      <a:pt x="566146" y="142931"/>
                      <a:pt x="460929" y="179056"/>
                      <a:pt x="368260" y="237661"/>
                    </a:cubicBezTo>
                    <a:cubicBezTo>
                      <a:pt x="275109" y="295462"/>
                      <a:pt x="197886" y="371728"/>
                      <a:pt x="137555" y="424712"/>
                    </a:cubicBezTo>
                    <a:cubicBezTo>
                      <a:pt x="77706" y="479302"/>
                      <a:pt x="36199" y="513822"/>
                      <a:pt x="36199" y="513822"/>
                    </a:cubicBezTo>
                    <a:cubicBezTo>
                      <a:pt x="36199" y="513822"/>
                      <a:pt x="80602" y="483316"/>
                      <a:pt x="142381" y="431134"/>
                    </a:cubicBezTo>
                    <a:cubicBezTo>
                      <a:pt x="204643" y="380558"/>
                      <a:pt x="284280" y="306701"/>
                      <a:pt x="377431" y="253716"/>
                    </a:cubicBezTo>
                    <a:cubicBezTo>
                      <a:pt x="470582" y="199929"/>
                      <a:pt x="573868" y="167014"/>
                      <a:pt x="652058" y="144536"/>
                    </a:cubicBezTo>
                    <a:cubicBezTo>
                      <a:pt x="695978" y="131692"/>
                      <a:pt x="732177" y="119649"/>
                      <a:pt x="755344" y="111622"/>
                    </a:cubicBezTo>
                    <a:cubicBezTo>
                      <a:pt x="755827" y="111622"/>
                      <a:pt x="756309" y="111622"/>
                      <a:pt x="756792" y="110819"/>
                    </a:cubicBezTo>
                    <a:cubicBezTo>
                      <a:pt x="774168" y="105199"/>
                      <a:pt x="783820" y="101185"/>
                      <a:pt x="783820" y="101185"/>
                    </a:cubicBezTo>
                    <a:lnTo>
                      <a:pt x="785269" y="100382"/>
                    </a:lnTo>
                    <a:cubicBezTo>
                      <a:pt x="791543" y="97171"/>
                      <a:pt x="794921" y="90749"/>
                      <a:pt x="795404" y="84326"/>
                    </a:cubicBezTo>
                    <a:cubicBezTo>
                      <a:pt x="795404" y="82721"/>
                      <a:pt x="795404" y="81115"/>
                      <a:pt x="794921" y="80312"/>
                    </a:cubicBezTo>
                    <a:cubicBezTo>
                      <a:pt x="794439" y="77904"/>
                      <a:pt x="793473" y="75495"/>
                      <a:pt x="792508" y="73087"/>
                    </a:cubicBezTo>
                    <a:cubicBezTo>
                      <a:pt x="789612" y="66665"/>
                      <a:pt x="784786" y="62651"/>
                      <a:pt x="779477" y="61045"/>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35317C92-883F-4749-A5C7-E5055EBFDD0E}"/>
                  </a:ext>
                </a:extLst>
              </p:cNvPr>
              <p:cNvSpPr/>
              <p:nvPr/>
            </p:nvSpPr>
            <p:spPr>
              <a:xfrm rot="3168633">
                <a:off x="-303490" y="5858582"/>
                <a:ext cx="723972" cy="642237"/>
              </a:xfrm>
              <a:custGeom>
                <a:avLst/>
                <a:gdLst>
                  <a:gd name="connsiteX0" fmla="*/ 690670 w 723972"/>
                  <a:gd name="connsiteY0" fmla="*/ 61126 h 642237"/>
                  <a:gd name="connsiteX1" fmla="*/ 667985 w 723972"/>
                  <a:gd name="connsiteY1" fmla="*/ 67548 h 642237"/>
                  <a:gd name="connsiteX2" fmla="*/ 584004 w 723972"/>
                  <a:gd name="connsiteY2" fmla="*/ 172715 h 642237"/>
                  <a:gd name="connsiteX3" fmla="*/ 376466 w 723972"/>
                  <a:gd name="connsiteY3" fmla="*/ 387062 h 642237"/>
                  <a:gd name="connsiteX4" fmla="*/ 150104 w 723972"/>
                  <a:gd name="connsiteY4" fmla="*/ 582944 h 642237"/>
                  <a:gd name="connsiteX5" fmla="*/ 36199 w 723972"/>
                  <a:gd name="connsiteY5" fmla="*/ 658407 h 642237"/>
                  <a:gd name="connsiteX6" fmla="*/ 154448 w 723972"/>
                  <a:gd name="connsiteY6" fmla="*/ 588563 h 642237"/>
                  <a:gd name="connsiteX7" fmla="*/ 388532 w 723972"/>
                  <a:gd name="connsiteY7" fmla="*/ 399103 h 642237"/>
                  <a:gd name="connsiteX8" fmla="*/ 607654 w 723972"/>
                  <a:gd name="connsiteY8" fmla="*/ 192784 h 642237"/>
                  <a:gd name="connsiteX9" fmla="*/ 701770 w 723972"/>
                  <a:gd name="connsiteY9" fmla="*/ 93238 h 642237"/>
                  <a:gd name="connsiteX10" fmla="*/ 702736 w 723972"/>
                  <a:gd name="connsiteY10" fmla="*/ 91632 h 642237"/>
                  <a:gd name="connsiteX11" fmla="*/ 696461 w 723972"/>
                  <a:gd name="connsiteY11" fmla="*/ 63534 h 642237"/>
                  <a:gd name="connsiteX12" fmla="*/ 690670 w 723972"/>
                  <a:gd name="connsiteY12" fmla="*/ 61126 h 64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642237">
                    <a:moveTo>
                      <a:pt x="690670" y="61126"/>
                    </a:moveTo>
                    <a:cubicBezTo>
                      <a:pt x="681982" y="58718"/>
                      <a:pt x="672811" y="61126"/>
                      <a:pt x="667985" y="67548"/>
                    </a:cubicBezTo>
                    <a:cubicBezTo>
                      <a:pt x="667985" y="67548"/>
                      <a:pt x="637096" y="111702"/>
                      <a:pt x="584004" y="172715"/>
                    </a:cubicBezTo>
                    <a:cubicBezTo>
                      <a:pt x="532361" y="234530"/>
                      <a:pt x="453206" y="309993"/>
                      <a:pt x="376466" y="387062"/>
                    </a:cubicBezTo>
                    <a:cubicBezTo>
                      <a:pt x="298759" y="463327"/>
                      <a:pt x="216226" y="534776"/>
                      <a:pt x="150104" y="582944"/>
                    </a:cubicBezTo>
                    <a:cubicBezTo>
                      <a:pt x="84463" y="631914"/>
                      <a:pt x="36199" y="658407"/>
                      <a:pt x="36199" y="658407"/>
                    </a:cubicBezTo>
                    <a:cubicBezTo>
                      <a:pt x="36199" y="658407"/>
                      <a:pt x="86394" y="635929"/>
                      <a:pt x="154448" y="588563"/>
                    </a:cubicBezTo>
                    <a:cubicBezTo>
                      <a:pt x="222501" y="542002"/>
                      <a:pt x="307929" y="473763"/>
                      <a:pt x="388532" y="399103"/>
                    </a:cubicBezTo>
                    <a:cubicBezTo>
                      <a:pt x="469617" y="325246"/>
                      <a:pt x="549253" y="251389"/>
                      <a:pt x="607654" y="192784"/>
                    </a:cubicBezTo>
                    <a:cubicBezTo>
                      <a:pt x="665089" y="134181"/>
                      <a:pt x="701770" y="93238"/>
                      <a:pt x="701770" y="93238"/>
                    </a:cubicBezTo>
                    <a:lnTo>
                      <a:pt x="702736" y="91632"/>
                    </a:lnTo>
                    <a:cubicBezTo>
                      <a:pt x="709493" y="82802"/>
                      <a:pt x="706597" y="70760"/>
                      <a:pt x="696461" y="63534"/>
                    </a:cubicBezTo>
                    <a:cubicBezTo>
                      <a:pt x="695013" y="62732"/>
                      <a:pt x="692600" y="61929"/>
                      <a:pt x="690670" y="61126"/>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CF4BCF4E-9F69-4DDD-97BC-E091A967EC32}"/>
                  </a:ext>
                </a:extLst>
              </p:cNvPr>
              <p:cNvSpPr/>
              <p:nvPr/>
            </p:nvSpPr>
            <p:spPr>
              <a:xfrm rot="3168633">
                <a:off x="887765" y="5866017"/>
                <a:ext cx="579178" cy="802797"/>
              </a:xfrm>
              <a:custGeom>
                <a:avLst/>
                <a:gdLst>
                  <a:gd name="connsiteX0" fmla="*/ 564698 w 579177"/>
                  <a:gd name="connsiteY0" fmla="*/ 61316 h 802796"/>
                  <a:gd name="connsiteX1" fmla="*/ 544427 w 579177"/>
                  <a:gd name="connsiteY1" fmla="*/ 65330 h 802796"/>
                  <a:gd name="connsiteX2" fmla="*/ 448380 w 579177"/>
                  <a:gd name="connsiteY2" fmla="*/ 164074 h 802796"/>
                  <a:gd name="connsiteX3" fmla="*/ 261113 w 579177"/>
                  <a:gd name="connsiteY3" fmla="*/ 398491 h 802796"/>
                  <a:gd name="connsiteX4" fmla="*/ 106666 w 579177"/>
                  <a:gd name="connsiteY4" fmla="*/ 652977 h 802796"/>
                  <a:gd name="connsiteX5" fmla="*/ 36199 w 579177"/>
                  <a:gd name="connsiteY5" fmla="*/ 767777 h 802796"/>
                  <a:gd name="connsiteX6" fmla="*/ 112939 w 579177"/>
                  <a:gd name="connsiteY6" fmla="*/ 656992 h 802796"/>
                  <a:gd name="connsiteX7" fmla="*/ 275592 w 579177"/>
                  <a:gd name="connsiteY7" fmla="*/ 408125 h 802796"/>
                  <a:gd name="connsiteX8" fmla="*/ 471064 w 579177"/>
                  <a:gd name="connsiteY8" fmla="*/ 184947 h 802796"/>
                  <a:gd name="connsiteX9" fmla="*/ 573386 w 579177"/>
                  <a:gd name="connsiteY9" fmla="*/ 95836 h 802796"/>
                  <a:gd name="connsiteX10" fmla="*/ 574834 w 579177"/>
                  <a:gd name="connsiteY10" fmla="*/ 94231 h 802796"/>
                  <a:gd name="connsiteX11" fmla="*/ 572903 w 579177"/>
                  <a:gd name="connsiteY11" fmla="*/ 66133 h 802796"/>
                  <a:gd name="connsiteX12" fmla="*/ 564698 w 579177"/>
                  <a:gd name="connsiteY12" fmla="*/ 61316 h 802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802796">
                    <a:moveTo>
                      <a:pt x="564698" y="61316"/>
                    </a:moveTo>
                    <a:cubicBezTo>
                      <a:pt x="557459" y="58908"/>
                      <a:pt x="549736" y="60514"/>
                      <a:pt x="544427" y="65330"/>
                    </a:cubicBezTo>
                    <a:cubicBezTo>
                      <a:pt x="544427" y="65330"/>
                      <a:pt x="504850" y="103864"/>
                      <a:pt x="448380" y="164074"/>
                    </a:cubicBezTo>
                    <a:cubicBezTo>
                      <a:pt x="392875" y="224284"/>
                      <a:pt x="321444" y="307775"/>
                      <a:pt x="261113" y="398491"/>
                    </a:cubicBezTo>
                    <a:cubicBezTo>
                      <a:pt x="201747" y="490010"/>
                      <a:pt x="150586" y="584740"/>
                      <a:pt x="106666" y="652977"/>
                    </a:cubicBezTo>
                    <a:cubicBezTo>
                      <a:pt x="64192" y="722018"/>
                      <a:pt x="36199" y="767777"/>
                      <a:pt x="36199" y="767777"/>
                    </a:cubicBezTo>
                    <a:cubicBezTo>
                      <a:pt x="36199" y="767777"/>
                      <a:pt x="68054" y="724426"/>
                      <a:pt x="112939" y="656992"/>
                    </a:cubicBezTo>
                    <a:cubicBezTo>
                      <a:pt x="158792" y="589556"/>
                      <a:pt x="214296" y="496432"/>
                      <a:pt x="275592" y="408125"/>
                    </a:cubicBezTo>
                    <a:cubicBezTo>
                      <a:pt x="339302" y="321422"/>
                      <a:pt x="411216" y="240340"/>
                      <a:pt x="471064" y="184947"/>
                    </a:cubicBezTo>
                    <a:cubicBezTo>
                      <a:pt x="529947" y="129554"/>
                      <a:pt x="573386" y="95836"/>
                      <a:pt x="573386" y="95836"/>
                    </a:cubicBezTo>
                    <a:lnTo>
                      <a:pt x="574834" y="94231"/>
                    </a:lnTo>
                    <a:cubicBezTo>
                      <a:pt x="582557" y="87006"/>
                      <a:pt x="581109" y="74161"/>
                      <a:pt x="572903" y="66133"/>
                    </a:cubicBezTo>
                    <a:cubicBezTo>
                      <a:pt x="570973" y="64527"/>
                      <a:pt x="568077" y="62119"/>
                      <a:pt x="564698" y="61316"/>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55E76888-D762-4A52-B9FF-CD99D27C973A}"/>
                  </a:ext>
                </a:extLst>
              </p:cNvPr>
              <p:cNvSpPr/>
              <p:nvPr/>
            </p:nvSpPr>
            <p:spPr>
              <a:xfrm rot="3168633">
                <a:off x="1853403" y="6346822"/>
                <a:ext cx="868766" cy="401398"/>
              </a:xfrm>
              <a:custGeom>
                <a:avLst/>
                <a:gdLst>
                  <a:gd name="connsiteX0" fmla="*/ 851874 w 868766"/>
                  <a:gd name="connsiteY0" fmla="*/ 61329 h 401398"/>
                  <a:gd name="connsiteX1" fmla="*/ 838843 w 868766"/>
                  <a:gd name="connsiteY1" fmla="*/ 62132 h 401398"/>
                  <a:gd name="connsiteX2" fmla="*/ 710940 w 868766"/>
                  <a:gd name="connsiteY2" fmla="*/ 110299 h 401398"/>
                  <a:gd name="connsiteX3" fmla="*/ 422800 w 868766"/>
                  <a:gd name="connsiteY3" fmla="*/ 207438 h 401398"/>
                  <a:gd name="connsiteX4" fmla="*/ 148656 w 868766"/>
                  <a:gd name="connsiteY4" fmla="*/ 337491 h 401398"/>
                  <a:gd name="connsiteX5" fmla="*/ 66606 w 868766"/>
                  <a:gd name="connsiteY5" fmla="*/ 394490 h 401398"/>
                  <a:gd name="connsiteX6" fmla="*/ 36199 w 868766"/>
                  <a:gd name="connsiteY6" fmla="*/ 416968 h 401398"/>
                  <a:gd name="connsiteX7" fmla="*/ 68054 w 868766"/>
                  <a:gd name="connsiteY7" fmla="*/ 396095 h 401398"/>
                  <a:gd name="connsiteX8" fmla="*/ 152517 w 868766"/>
                  <a:gd name="connsiteY8" fmla="*/ 343913 h 401398"/>
                  <a:gd name="connsiteX9" fmla="*/ 428109 w 868766"/>
                  <a:gd name="connsiteY9" fmla="*/ 223494 h 401398"/>
                  <a:gd name="connsiteX10" fmla="*/ 720111 w 868766"/>
                  <a:gd name="connsiteY10" fmla="*/ 140003 h 401398"/>
                  <a:gd name="connsiteX11" fmla="*/ 853804 w 868766"/>
                  <a:gd name="connsiteY11" fmla="*/ 100666 h 401398"/>
                  <a:gd name="connsiteX12" fmla="*/ 855735 w 868766"/>
                  <a:gd name="connsiteY12" fmla="*/ 99863 h 401398"/>
                  <a:gd name="connsiteX13" fmla="*/ 864905 w 868766"/>
                  <a:gd name="connsiteY13" fmla="*/ 73371 h 401398"/>
                  <a:gd name="connsiteX14" fmla="*/ 851874 w 868766"/>
                  <a:gd name="connsiteY14" fmla="*/ 61329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8766" h="401398">
                    <a:moveTo>
                      <a:pt x="851874" y="61329"/>
                    </a:moveTo>
                    <a:cubicBezTo>
                      <a:pt x="847530" y="59723"/>
                      <a:pt x="842704" y="59723"/>
                      <a:pt x="838843" y="62132"/>
                    </a:cubicBezTo>
                    <a:cubicBezTo>
                      <a:pt x="838843" y="62132"/>
                      <a:pt x="789130" y="83807"/>
                      <a:pt x="710940" y="110299"/>
                    </a:cubicBezTo>
                    <a:cubicBezTo>
                      <a:pt x="632752" y="138397"/>
                      <a:pt x="526569" y="168904"/>
                      <a:pt x="422800" y="207438"/>
                    </a:cubicBezTo>
                    <a:cubicBezTo>
                      <a:pt x="318065" y="245169"/>
                      <a:pt x="217675" y="292534"/>
                      <a:pt x="148656" y="337491"/>
                    </a:cubicBezTo>
                    <a:cubicBezTo>
                      <a:pt x="113423" y="359166"/>
                      <a:pt x="86394" y="380039"/>
                      <a:pt x="66606" y="394490"/>
                    </a:cubicBezTo>
                    <a:cubicBezTo>
                      <a:pt x="47299" y="408940"/>
                      <a:pt x="36199" y="416968"/>
                      <a:pt x="36199" y="416968"/>
                    </a:cubicBezTo>
                    <a:cubicBezTo>
                      <a:pt x="36199" y="416968"/>
                      <a:pt x="47782" y="408940"/>
                      <a:pt x="68054" y="396095"/>
                    </a:cubicBezTo>
                    <a:cubicBezTo>
                      <a:pt x="88325" y="384053"/>
                      <a:pt x="116801" y="363983"/>
                      <a:pt x="152517" y="343913"/>
                    </a:cubicBezTo>
                    <a:cubicBezTo>
                      <a:pt x="222501" y="301365"/>
                      <a:pt x="323857" y="258014"/>
                      <a:pt x="428109" y="223494"/>
                    </a:cubicBezTo>
                    <a:cubicBezTo>
                      <a:pt x="533326" y="189776"/>
                      <a:pt x="639509" y="160876"/>
                      <a:pt x="720111" y="140003"/>
                    </a:cubicBezTo>
                    <a:cubicBezTo>
                      <a:pt x="800713" y="117525"/>
                      <a:pt x="853804" y="100666"/>
                      <a:pt x="853804" y="100666"/>
                    </a:cubicBezTo>
                    <a:lnTo>
                      <a:pt x="855735" y="99863"/>
                    </a:lnTo>
                    <a:cubicBezTo>
                      <a:pt x="865871" y="95849"/>
                      <a:pt x="870214" y="83807"/>
                      <a:pt x="864905" y="73371"/>
                    </a:cubicBezTo>
                    <a:cubicBezTo>
                      <a:pt x="862493" y="66948"/>
                      <a:pt x="857666" y="62934"/>
                      <a:pt x="851874" y="61329"/>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grpSp>
      </p:grpSp>
    </p:spTree>
    <p:extLst>
      <p:ext uri="{BB962C8B-B14F-4D97-AF65-F5344CB8AC3E}">
        <p14:creationId xmlns:p14="http://schemas.microsoft.com/office/powerpoint/2010/main" val="220551200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16"/>
                                        </p:tgtEl>
                                        <p:attrNameLst>
                                          <p:attrName>style.opacity</p:attrName>
                                        </p:attrNameLst>
                                      </p:cBhvr>
                                      <p:to>
                                        <p:strVal val="0.5"/>
                                      </p:to>
                                    </p:set>
                                    <p:animEffect filter="image" prLst="opacity: 0.5">
                                      <p:cBhvr rctx="IE">
                                        <p:cTn id="13" dur="indefinite"/>
                                        <p:tgtEl>
                                          <p:spTgt spid="16"/>
                                        </p:tgtEl>
                                      </p:cBhvr>
                                    </p:animEffect>
                                  </p:childTnLst>
                                </p:cTn>
                              </p:par>
                              <p:par>
                                <p:cTn id="14" presetID="9" presetClass="emph" presetSubtype="0" nodeType="withEffect">
                                  <p:stCondLst>
                                    <p:cond delay="0"/>
                                  </p:stCondLst>
                                  <p:childTnLst>
                                    <p:set>
                                      <p:cBhvr>
                                        <p:cTn id="15" dur="indefinite"/>
                                        <p:tgtEl>
                                          <p:spTgt spid="18"/>
                                        </p:tgtEl>
                                        <p:attrNameLst>
                                          <p:attrName>style.opacity</p:attrName>
                                        </p:attrNameLst>
                                      </p:cBhvr>
                                      <p:to>
                                        <p:strVal val="0.5"/>
                                      </p:to>
                                    </p:set>
                                    <p:animEffect filter="image" prLst="opacity: 0.5">
                                      <p:cBhvr rctx="IE">
                                        <p:cTn id="16" dur="indefinite"/>
                                        <p:tgtEl>
                                          <p:spTgt spid="18"/>
                                        </p:tgtEl>
                                      </p:cBhvr>
                                    </p:animEffect>
                                  </p:childTnLst>
                                </p:cTn>
                              </p:par>
                              <p:par>
                                <p:cTn id="17" presetID="9" presetClass="emph" presetSubtype="0" nodeType="withEffect">
                                  <p:stCondLst>
                                    <p:cond delay="0"/>
                                  </p:stCondLst>
                                  <p:childTnLst>
                                    <p:set>
                                      <p:cBhvr>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1"/>
                                        </p:tgtEl>
                                        <p:attrNameLst>
                                          <p:attrName>style.visibility</p:attrName>
                                        </p:attrNameLst>
                                      </p:cBhvr>
                                      <p:to>
                                        <p:strVal val="visible"/>
                                      </p:to>
                                    </p:set>
                                    <p:animEffect transition="in" filter="wipe(left)">
                                      <p:cBhvr>
                                        <p:cTn id="24" dur="750"/>
                                        <p:tgtEl>
                                          <p:spTgt spid="131"/>
                                        </p:tgtEl>
                                      </p:cBhvr>
                                    </p:animEffect>
                                  </p:childTnLst>
                                </p:cTn>
                              </p:par>
                              <p:par>
                                <p:cTn id="25" presetID="6" presetClass="entr" presetSubtype="32" fill="hold" nodeType="withEffect">
                                  <p:stCondLst>
                                    <p:cond delay="700"/>
                                  </p:stCondLst>
                                  <p:childTnLst>
                                    <p:set>
                                      <p:cBhvr>
                                        <p:cTn id="26" dur="1" fill="hold">
                                          <p:stCondLst>
                                            <p:cond delay="0"/>
                                          </p:stCondLst>
                                        </p:cTn>
                                        <p:tgtEl>
                                          <p:spTgt spid="125"/>
                                        </p:tgtEl>
                                        <p:attrNameLst>
                                          <p:attrName>style.visibility</p:attrName>
                                        </p:attrNameLst>
                                      </p:cBhvr>
                                      <p:to>
                                        <p:strVal val="visible"/>
                                      </p:to>
                                    </p:set>
                                    <p:animEffect transition="in" filter="circle(out)">
                                      <p:cBhvr>
                                        <p:cTn id="27" dur="500"/>
                                        <p:tgtEl>
                                          <p:spTgt spid="125"/>
                                        </p:tgtEl>
                                      </p:cBhvr>
                                    </p:animEffect>
                                  </p:childTnLst>
                                </p:cTn>
                              </p:par>
                            </p:childTnLst>
                          </p:cTn>
                        </p:par>
                        <p:par>
                          <p:cTn id="28" fill="hold">
                            <p:stCondLst>
                              <p:cond delay="1200"/>
                            </p:stCondLst>
                            <p:childTnLst>
                              <p:par>
                                <p:cTn id="29" presetID="9" presetClass="emph" presetSubtype="0" nodeType="afterEffect">
                                  <p:stCondLst>
                                    <p:cond delay="0"/>
                                  </p:stCondLst>
                                  <p:childTnLst>
                                    <p:set>
                                      <p:cBhvr>
                                        <p:cTn id="30" dur="indefinite"/>
                                        <p:tgtEl>
                                          <p:spTgt spid="16"/>
                                        </p:tgtEl>
                                        <p:attrNameLst>
                                          <p:attrName>style.opacity</p:attrName>
                                        </p:attrNameLst>
                                      </p:cBhvr>
                                      <p:to>
                                        <p:strVal val="1"/>
                                      </p:to>
                                    </p:set>
                                    <p:animEffect filter="image" prLst="opacity: 1">
                                      <p:cBhvr rctx="IE">
                                        <p:cTn id="31" dur="indefinite"/>
                                        <p:tgtEl>
                                          <p:spTgt spid="16"/>
                                        </p:tgtEl>
                                      </p:cBhvr>
                                    </p:animEffect>
                                  </p:childTnLst>
                                </p:cTn>
                              </p:par>
                            </p:childTnLst>
                          </p:cTn>
                        </p:par>
                        <p:par>
                          <p:cTn id="32" fill="hold">
                            <p:stCondLst>
                              <p:cond delay="1200"/>
                            </p:stCondLst>
                            <p:childTnLst>
                              <p:par>
                                <p:cTn id="33" presetID="9" presetClass="emph" presetSubtype="0" nodeType="afterEffect">
                                  <p:stCondLst>
                                    <p:cond delay="0"/>
                                  </p:stCondLst>
                                  <p:childTnLst>
                                    <p:set>
                                      <p:cBhvr>
                                        <p:cTn id="34" dur="indefinite"/>
                                        <p:tgtEl>
                                          <p:spTgt spid="17"/>
                                        </p:tgtEl>
                                        <p:attrNameLst>
                                          <p:attrName>style.opacity</p:attrName>
                                        </p:attrNameLst>
                                      </p:cBhvr>
                                      <p:to>
                                        <p:strVal val="0.25"/>
                                      </p:to>
                                    </p:set>
                                    <p:animEffect filter="image" prLst="opacity: 0.25">
                                      <p:cBhvr rctx="IE">
                                        <p:cTn id="35" dur="indefinite"/>
                                        <p:tgtEl>
                                          <p:spTgt spid="17"/>
                                        </p:tgtEl>
                                      </p:cBhvr>
                                    </p:animEffect>
                                  </p:childTnLst>
                                </p:cTn>
                              </p:par>
                            </p:childTnLst>
                          </p:cTn>
                        </p:par>
                        <p:par>
                          <p:cTn id="36" fill="hold">
                            <p:stCondLst>
                              <p:cond delay="1200"/>
                            </p:stCondLst>
                            <p:childTnLst>
                              <p:par>
                                <p:cTn id="37" presetID="9" presetClass="emph" presetSubtype="0" nodeType="afterEffect">
                                  <p:stCondLst>
                                    <p:cond delay="0"/>
                                  </p:stCondLst>
                                  <p:childTnLst>
                                    <p:set>
                                      <p:cBhvr>
                                        <p:cTn id="38" dur="indefinite"/>
                                        <p:tgtEl>
                                          <p:spTgt spid="18"/>
                                        </p:tgtEl>
                                        <p:attrNameLst>
                                          <p:attrName>style.opacity</p:attrName>
                                        </p:attrNameLst>
                                      </p:cBhvr>
                                      <p:to>
                                        <p:strVal val="0.5"/>
                                      </p:to>
                                    </p:set>
                                    <p:animEffect filter="image" prLst="opacity: 0.5">
                                      <p:cBhvr rctx="IE">
                                        <p:cTn id="39" dur="indefinite"/>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32"/>
                                        </p:tgtEl>
                                        <p:attrNameLst>
                                          <p:attrName>style.visibility</p:attrName>
                                        </p:attrNameLst>
                                      </p:cBhvr>
                                      <p:to>
                                        <p:strVal val="visible"/>
                                      </p:to>
                                    </p:set>
                                    <p:animEffect transition="in" filter="wipe(left)">
                                      <p:cBhvr>
                                        <p:cTn id="44" dur="750"/>
                                        <p:tgtEl>
                                          <p:spTgt spid="132"/>
                                        </p:tgtEl>
                                      </p:cBhvr>
                                    </p:animEffect>
                                  </p:childTnLst>
                                </p:cTn>
                              </p:par>
                              <p:par>
                                <p:cTn id="45" presetID="10" presetClass="exit" presetSubtype="0" fill="hold" grpId="1" nodeType="withEffect">
                                  <p:stCondLst>
                                    <p:cond delay="150"/>
                                  </p:stCondLst>
                                  <p:childTnLst>
                                    <p:animEffect transition="out" filter="fade">
                                      <p:cBhvr>
                                        <p:cTn id="46" dur="200"/>
                                        <p:tgtEl>
                                          <p:spTgt spid="131"/>
                                        </p:tgtEl>
                                      </p:cBhvr>
                                    </p:animEffect>
                                    <p:set>
                                      <p:cBhvr>
                                        <p:cTn id="47" dur="1" fill="hold">
                                          <p:stCondLst>
                                            <p:cond delay="199"/>
                                          </p:stCondLst>
                                        </p:cTn>
                                        <p:tgtEl>
                                          <p:spTgt spid="131"/>
                                        </p:tgtEl>
                                        <p:attrNameLst>
                                          <p:attrName>style.visibility</p:attrName>
                                        </p:attrNameLst>
                                      </p:cBhvr>
                                      <p:to>
                                        <p:strVal val="hidden"/>
                                      </p:to>
                                    </p:set>
                                  </p:childTnLst>
                                </p:cTn>
                              </p:par>
                              <p:par>
                                <p:cTn id="48" presetID="6" presetClass="entr" presetSubtype="32" fill="hold" nodeType="withEffect">
                                  <p:stCondLst>
                                    <p:cond delay="500"/>
                                  </p:stCondLst>
                                  <p:childTnLst>
                                    <p:set>
                                      <p:cBhvr>
                                        <p:cTn id="49" dur="1" fill="hold">
                                          <p:stCondLst>
                                            <p:cond delay="0"/>
                                          </p:stCondLst>
                                        </p:cTn>
                                        <p:tgtEl>
                                          <p:spTgt spid="128"/>
                                        </p:tgtEl>
                                        <p:attrNameLst>
                                          <p:attrName>style.visibility</p:attrName>
                                        </p:attrNameLst>
                                      </p:cBhvr>
                                      <p:to>
                                        <p:strVal val="visible"/>
                                      </p:to>
                                    </p:set>
                                    <p:animEffect transition="in" filter="circle(out)">
                                      <p:cBhvr>
                                        <p:cTn id="50" dur="500"/>
                                        <p:tgtEl>
                                          <p:spTgt spid="128"/>
                                        </p:tgtEl>
                                      </p:cBhvr>
                                    </p:animEffect>
                                  </p:childTnLst>
                                </p:cTn>
                              </p:par>
                              <p:par>
                                <p:cTn id="51" presetID="6" presetClass="exit" presetSubtype="32" fill="hold" nodeType="withEffect">
                                  <p:stCondLst>
                                    <p:cond delay="180"/>
                                  </p:stCondLst>
                                  <p:childTnLst>
                                    <p:animEffect transition="out" filter="circle(out)">
                                      <p:cBhvr>
                                        <p:cTn id="52" dur="400"/>
                                        <p:tgtEl>
                                          <p:spTgt spid="125"/>
                                        </p:tgtEl>
                                      </p:cBhvr>
                                    </p:animEffect>
                                    <p:set>
                                      <p:cBhvr>
                                        <p:cTn id="53" dur="1" fill="hold">
                                          <p:stCondLst>
                                            <p:cond delay="399"/>
                                          </p:stCondLst>
                                        </p:cTn>
                                        <p:tgtEl>
                                          <p:spTgt spid="125"/>
                                        </p:tgtEl>
                                        <p:attrNameLst>
                                          <p:attrName>style.visibility</p:attrName>
                                        </p:attrNameLst>
                                      </p:cBhvr>
                                      <p:to>
                                        <p:strVal val="hidden"/>
                                      </p:to>
                                    </p:set>
                                  </p:childTnLst>
                                </p:cTn>
                              </p:par>
                            </p:childTnLst>
                          </p:cTn>
                        </p:par>
                        <p:par>
                          <p:cTn id="54" fill="hold">
                            <p:stCondLst>
                              <p:cond delay="1000"/>
                            </p:stCondLst>
                            <p:childTnLst>
                              <p:par>
                                <p:cTn id="55" presetID="9" presetClass="emph" presetSubtype="0" nodeType="afterEffect">
                                  <p:stCondLst>
                                    <p:cond delay="0"/>
                                  </p:stCondLst>
                                  <p:childTnLst>
                                    <p:set>
                                      <p:cBhvr>
                                        <p:cTn id="56" dur="indefinite"/>
                                        <p:tgtEl>
                                          <p:spTgt spid="16"/>
                                        </p:tgtEl>
                                        <p:attrNameLst>
                                          <p:attrName>style.opacity</p:attrName>
                                        </p:attrNameLst>
                                      </p:cBhvr>
                                      <p:to>
                                        <p:strVal val="0.25"/>
                                      </p:to>
                                    </p:set>
                                    <p:animEffect filter="image" prLst="opacity: 0.25">
                                      <p:cBhvr rctx="IE">
                                        <p:cTn id="57" dur="indefinite"/>
                                        <p:tgtEl>
                                          <p:spTgt spid="16"/>
                                        </p:tgtEl>
                                      </p:cBhvr>
                                    </p:animEffect>
                                  </p:childTnLst>
                                </p:cTn>
                              </p:par>
                            </p:childTnLst>
                          </p:cTn>
                        </p:par>
                        <p:par>
                          <p:cTn id="58" fill="hold">
                            <p:stCondLst>
                              <p:cond delay="1000"/>
                            </p:stCondLst>
                            <p:childTnLst>
                              <p:par>
                                <p:cTn id="59" presetID="9" presetClass="emph" presetSubtype="0" nodeType="afterEffect">
                                  <p:stCondLst>
                                    <p:cond delay="0"/>
                                  </p:stCondLst>
                                  <p:childTnLst>
                                    <p:set>
                                      <p:cBhvr>
                                        <p:cTn id="60" dur="indefinite"/>
                                        <p:tgtEl>
                                          <p:spTgt spid="18"/>
                                        </p:tgtEl>
                                        <p:attrNameLst>
                                          <p:attrName>style.opacity</p:attrName>
                                        </p:attrNameLst>
                                      </p:cBhvr>
                                      <p:to>
                                        <p:strVal val="0.5"/>
                                      </p:to>
                                    </p:set>
                                    <p:animEffect filter="image" prLst="opacity: 0.5">
                                      <p:cBhvr rctx="IE">
                                        <p:cTn id="61" dur="indefinite"/>
                                        <p:tgtEl>
                                          <p:spTgt spid="18"/>
                                        </p:tgtEl>
                                      </p:cBhvr>
                                    </p:animEffect>
                                  </p:childTnLst>
                                </p:cTn>
                              </p:par>
                            </p:childTnLst>
                          </p:cTn>
                        </p:par>
                        <p:par>
                          <p:cTn id="62" fill="hold">
                            <p:stCondLst>
                              <p:cond delay="1000"/>
                            </p:stCondLst>
                            <p:childTnLst>
                              <p:par>
                                <p:cTn id="63" presetID="9" presetClass="emph" presetSubtype="0" nodeType="afterEffect">
                                  <p:stCondLst>
                                    <p:cond delay="0"/>
                                  </p:stCondLst>
                                  <p:childTnLst>
                                    <p:set>
                                      <p:cBhvr>
                                        <p:cTn id="64" dur="indefinite"/>
                                        <p:tgtEl>
                                          <p:spTgt spid="17"/>
                                        </p:tgtEl>
                                        <p:attrNameLst>
                                          <p:attrName>style.opacity</p:attrName>
                                        </p:attrNameLst>
                                      </p:cBhvr>
                                      <p:to>
                                        <p:strVal val="1"/>
                                      </p:to>
                                    </p:set>
                                    <p:animEffect filter="image" prLst="opacity: 1">
                                      <p:cBhvr rctx="IE">
                                        <p:cTn id="65" dur="indefinite"/>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wipe(right)">
                                      <p:cBhvr>
                                        <p:cTn id="70" dur="750"/>
                                        <p:tgtEl>
                                          <p:spTgt spid="15"/>
                                        </p:tgtEl>
                                      </p:cBhvr>
                                    </p:animEffect>
                                  </p:childTnLst>
                                </p:cTn>
                              </p:par>
                              <p:par>
                                <p:cTn id="71" presetID="10" presetClass="entr" presetSubtype="0" fill="hold" nodeType="withEffect">
                                  <p:stCondLst>
                                    <p:cond delay="0"/>
                                  </p:stCondLst>
                                  <p:childTnLst>
                                    <p:set>
                                      <p:cBhvr>
                                        <p:cTn id="72" dur="1" fill="hold">
                                          <p:stCondLst>
                                            <p:cond delay="0"/>
                                          </p:stCondLst>
                                        </p:cTn>
                                        <p:tgtEl>
                                          <p:spTgt spid="98"/>
                                        </p:tgtEl>
                                        <p:attrNameLst>
                                          <p:attrName>style.visibility</p:attrName>
                                        </p:attrNameLst>
                                      </p:cBhvr>
                                      <p:to>
                                        <p:strVal val="visible"/>
                                      </p:to>
                                    </p:set>
                                    <p:animEffect transition="in" filter="fade">
                                      <p:cBhvr>
                                        <p:cTn id="73" dur="500"/>
                                        <p:tgtEl>
                                          <p:spTgt spid="9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01"/>
                                        </p:tgtEl>
                                        <p:attrNameLst>
                                          <p:attrName>style.visibility</p:attrName>
                                        </p:attrNameLst>
                                      </p:cBhvr>
                                      <p:to>
                                        <p:strVal val="visible"/>
                                      </p:to>
                                    </p:set>
                                    <p:animEffect transition="in" filter="fade">
                                      <p:cBhvr>
                                        <p:cTn id="78"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1" grpId="1" animBg="1"/>
      <p:bldP spid="13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689234-E6EC-4C3B-84EA-1C21D7C29CEE}"/>
              </a:ext>
            </a:extLst>
          </p:cNvPr>
          <p:cNvSpPr>
            <a:spLocks noGrp="1"/>
          </p:cNvSpPr>
          <p:nvPr>
            <p:ph type="title"/>
          </p:nvPr>
        </p:nvSpPr>
        <p:spPr/>
        <p:txBody>
          <a:bodyPr/>
          <a:lstStyle/>
          <a:p>
            <a:r>
              <a:rPr lang="en-CA" dirty="0"/>
              <a:t>Results: Transitionary drift state</a:t>
            </a:r>
            <a:endParaRPr lang="en-US" dirty="0"/>
          </a:p>
        </p:txBody>
      </p:sp>
      <p:pic>
        <p:nvPicPr>
          <p:cNvPr id="4" name="Picture 3">
            <a:extLst>
              <a:ext uri="{FF2B5EF4-FFF2-40B4-BE49-F238E27FC236}">
                <a16:creationId xmlns:a16="http://schemas.microsoft.com/office/drawing/2014/main" id="{56C6CC7A-DF6D-4B51-ABB6-4F2BD35F936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43907" y="1666315"/>
            <a:ext cx="5373191" cy="4968757"/>
          </a:xfrm>
          <a:prstGeom prst="rect">
            <a:avLst/>
          </a:prstGeom>
        </p:spPr>
      </p:pic>
      <p:grpSp>
        <p:nvGrpSpPr>
          <p:cNvPr id="15" name="Group 14">
            <a:extLst>
              <a:ext uri="{FF2B5EF4-FFF2-40B4-BE49-F238E27FC236}">
                <a16:creationId xmlns:a16="http://schemas.microsoft.com/office/drawing/2014/main" id="{AFF64EFF-5777-4A88-9606-5A6076AC0ECF}"/>
              </a:ext>
            </a:extLst>
          </p:cNvPr>
          <p:cNvGrpSpPr/>
          <p:nvPr/>
        </p:nvGrpSpPr>
        <p:grpSpPr>
          <a:xfrm>
            <a:off x="10146185" y="3252446"/>
            <a:ext cx="1214859" cy="1048951"/>
            <a:chOff x="3372355" y="1563118"/>
            <a:chExt cx="1932358" cy="1668464"/>
          </a:xfrm>
        </p:grpSpPr>
        <p:sp>
          <p:nvSpPr>
            <p:cNvPr id="20" name="rounded triangle">
              <a:extLst>
                <a:ext uri="{FF2B5EF4-FFF2-40B4-BE49-F238E27FC236}">
                  <a16:creationId xmlns:a16="http://schemas.microsoft.com/office/drawing/2014/main" id="{81B65F17-472D-4C72-8C83-DE23FA1E877D}"/>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21" name="Graphic 20">
              <a:extLst>
                <a:ext uri="{FF2B5EF4-FFF2-40B4-BE49-F238E27FC236}">
                  <a16:creationId xmlns:a16="http://schemas.microsoft.com/office/drawing/2014/main" id="{AD8F008C-B804-480D-B462-72C2ACC2B6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384910" y="1818604"/>
              <a:ext cx="1919803" cy="993583"/>
            </a:xfrm>
            <a:prstGeom prst="rect">
              <a:avLst/>
            </a:prstGeom>
          </p:spPr>
        </p:pic>
      </p:grpSp>
      <p:grpSp>
        <p:nvGrpSpPr>
          <p:cNvPr id="22" name="Group 21">
            <a:extLst>
              <a:ext uri="{FF2B5EF4-FFF2-40B4-BE49-F238E27FC236}">
                <a16:creationId xmlns:a16="http://schemas.microsoft.com/office/drawing/2014/main" id="{1400D06F-79D2-4B68-B728-84FF94ECC53B}"/>
              </a:ext>
            </a:extLst>
          </p:cNvPr>
          <p:cNvGrpSpPr/>
          <p:nvPr/>
        </p:nvGrpSpPr>
        <p:grpSpPr>
          <a:xfrm>
            <a:off x="9967245" y="4683724"/>
            <a:ext cx="1293432" cy="1117872"/>
            <a:chOff x="10220407" y="4683724"/>
            <a:chExt cx="1293432" cy="1117872"/>
          </a:xfrm>
        </p:grpSpPr>
        <p:grpSp>
          <p:nvGrpSpPr>
            <p:cNvPr id="23" name="Group 22">
              <a:extLst>
                <a:ext uri="{FF2B5EF4-FFF2-40B4-BE49-F238E27FC236}">
                  <a16:creationId xmlns:a16="http://schemas.microsoft.com/office/drawing/2014/main" id="{5D7E61C2-4EC9-481F-A8AF-AED6006CE03A}"/>
                </a:ext>
              </a:extLst>
            </p:cNvPr>
            <p:cNvGrpSpPr/>
            <p:nvPr/>
          </p:nvGrpSpPr>
          <p:grpSpPr>
            <a:xfrm flipH="1">
              <a:off x="10494664" y="4846464"/>
              <a:ext cx="1019175" cy="955132"/>
              <a:chOff x="1071491" y="1291491"/>
              <a:chExt cx="1220399" cy="1143716"/>
            </a:xfrm>
          </p:grpSpPr>
          <p:sp>
            <p:nvSpPr>
              <p:cNvPr id="31" name="State O right">
                <a:extLst>
                  <a:ext uri="{FF2B5EF4-FFF2-40B4-BE49-F238E27FC236}">
                    <a16:creationId xmlns:a16="http://schemas.microsoft.com/office/drawing/2014/main" id="{8C326E6D-2D9D-4DD2-A2E7-A446CB4F9906}"/>
                  </a:ext>
                </a:extLst>
              </p:cNvPr>
              <p:cNvSpPr/>
              <p:nvPr/>
            </p:nvSpPr>
            <p:spPr>
              <a:xfrm rot="18900000" flipH="1">
                <a:off x="1071491" y="1291492"/>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32" name="State O left">
                <a:extLst>
                  <a:ext uri="{FF2B5EF4-FFF2-40B4-BE49-F238E27FC236}">
                    <a16:creationId xmlns:a16="http://schemas.microsoft.com/office/drawing/2014/main" id="{8E498723-51D7-42F1-82B9-26E66A71E259}"/>
                  </a:ext>
                </a:extLst>
              </p:cNvPr>
              <p:cNvSpPr/>
              <p:nvPr/>
            </p:nvSpPr>
            <p:spPr>
              <a:xfrm rot="8100000" flipH="1">
                <a:off x="1148175" y="1291491"/>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grpSp>
          <p:nvGrpSpPr>
            <p:cNvPr id="26" name="Group 25">
              <a:extLst>
                <a:ext uri="{FF2B5EF4-FFF2-40B4-BE49-F238E27FC236}">
                  <a16:creationId xmlns:a16="http://schemas.microsoft.com/office/drawing/2014/main" id="{F8163FCF-749D-4EA5-AD1F-8471795CD824}"/>
                </a:ext>
              </a:extLst>
            </p:cNvPr>
            <p:cNvGrpSpPr/>
            <p:nvPr/>
          </p:nvGrpSpPr>
          <p:grpSpPr>
            <a:xfrm flipH="1">
              <a:off x="10220407" y="4683724"/>
              <a:ext cx="1232122" cy="1092806"/>
              <a:chOff x="6834668" y="1065653"/>
              <a:chExt cx="1959816" cy="1738228"/>
            </a:xfrm>
          </p:grpSpPr>
          <p:sp>
            <p:nvSpPr>
              <p:cNvPr id="27" name="Freeform: Shape 26">
                <a:extLst>
                  <a:ext uri="{FF2B5EF4-FFF2-40B4-BE49-F238E27FC236}">
                    <a16:creationId xmlns:a16="http://schemas.microsoft.com/office/drawing/2014/main" id="{93B8C322-534D-414A-859F-11931394252C}"/>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28" name="Graphic 27">
                <a:extLst>
                  <a:ext uri="{FF2B5EF4-FFF2-40B4-BE49-F238E27FC236}">
                    <a16:creationId xmlns:a16="http://schemas.microsoft.com/office/drawing/2014/main" id="{D486B3F1-008D-4E91-9132-5DD5D73C56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4668" y="1406127"/>
                <a:ext cx="1481955" cy="1397754"/>
              </a:xfrm>
              <a:prstGeom prst="rect">
                <a:avLst/>
              </a:prstGeom>
            </p:spPr>
          </p:pic>
          <p:sp>
            <p:nvSpPr>
              <p:cNvPr id="29" name="Freeform: Shape 28">
                <a:extLst>
                  <a:ext uri="{FF2B5EF4-FFF2-40B4-BE49-F238E27FC236}">
                    <a16:creationId xmlns:a16="http://schemas.microsoft.com/office/drawing/2014/main" id="{E6988C23-ECE9-4BF0-B30C-996345CACCAE}"/>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30" name="Graphic 29">
                <a:extLst>
                  <a:ext uri="{FF2B5EF4-FFF2-40B4-BE49-F238E27FC236}">
                    <a16:creationId xmlns:a16="http://schemas.microsoft.com/office/drawing/2014/main" id="{6F08885F-B7E1-4673-8B2B-2C3DC6E86E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71550" y="1065653"/>
                <a:ext cx="794897" cy="1157482"/>
              </a:xfrm>
              <a:prstGeom prst="rect">
                <a:avLst/>
              </a:prstGeom>
            </p:spPr>
          </p:pic>
        </p:grpSp>
      </p:grpSp>
      <p:sp>
        <p:nvSpPr>
          <p:cNvPr id="33" name="State Drift">
            <a:extLst>
              <a:ext uri="{FF2B5EF4-FFF2-40B4-BE49-F238E27FC236}">
                <a16:creationId xmlns:a16="http://schemas.microsoft.com/office/drawing/2014/main" id="{901D81B2-F184-4B12-8888-C133C4A1372E}"/>
              </a:ext>
            </a:extLst>
          </p:cNvPr>
          <p:cNvSpPr>
            <a:spLocks noChangeAspect="1" noEditPoints="1" noChangeArrowheads="1" noChangeShapeType="1"/>
          </p:cNvSpPr>
          <p:nvPr/>
        </p:nvSpPr>
        <p:spPr bwMode="auto">
          <a:xfrm rot="16200000" flipH="1">
            <a:off x="10250514" y="1852037"/>
            <a:ext cx="1018232" cy="1017935"/>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a:p>
        </p:txBody>
      </p:sp>
      <p:grpSp>
        <p:nvGrpSpPr>
          <p:cNvPr id="34" name="Group 33">
            <a:extLst>
              <a:ext uri="{FF2B5EF4-FFF2-40B4-BE49-F238E27FC236}">
                <a16:creationId xmlns:a16="http://schemas.microsoft.com/office/drawing/2014/main" id="{3985EAA1-E1E0-4355-865F-1989E3C96EC2}"/>
              </a:ext>
            </a:extLst>
          </p:cNvPr>
          <p:cNvGrpSpPr/>
          <p:nvPr/>
        </p:nvGrpSpPr>
        <p:grpSpPr>
          <a:xfrm flipH="1">
            <a:off x="9847557" y="1911029"/>
            <a:ext cx="1339391" cy="629196"/>
            <a:chOff x="10472903" y="1865011"/>
            <a:chExt cx="1339391" cy="629196"/>
          </a:xfrm>
        </p:grpSpPr>
        <p:grpSp>
          <p:nvGrpSpPr>
            <p:cNvPr id="35" name="Graphic 2">
              <a:extLst>
                <a:ext uri="{FF2B5EF4-FFF2-40B4-BE49-F238E27FC236}">
                  <a16:creationId xmlns:a16="http://schemas.microsoft.com/office/drawing/2014/main" id="{1F58F8EB-4A8B-4209-BC62-3CF101439C5C}"/>
                </a:ext>
              </a:extLst>
            </p:cNvPr>
            <p:cNvGrpSpPr/>
            <p:nvPr/>
          </p:nvGrpSpPr>
          <p:grpSpPr>
            <a:xfrm>
              <a:off x="10472903" y="1865011"/>
              <a:ext cx="1072078" cy="626550"/>
              <a:chOff x="5686342" y="3959945"/>
              <a:chExt cx="1281178" cy="748754"/>
            </a:xfrm>
          </p:grpSpPr>
          <p:sp>
            <p:nvSpPr>
              <p:cNvPr id="40" name="Freeform: Shape 39">
                <a:extLst>
                  <a:ext uri="{FF2B5EF4-FFF2-40B4-BE49-F238E27FC236}">
                    <a16:creationId xmlns:a16="http://schemas.microsoft.com/office/drawing/2014/main" id="{57E833C0-A431-4CD9-BCA8-2BF2BCA1D463}"/>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41" name="Freeform: Shape 40">
                <a:extLst>
                  <a:ext uri="{FF2B5EF4-FFF2-40B4-BE49-F238E27FC236}">
                    <a16:creationId xmlns:a16="http://schemas.microsoft.com/office/drawing/2014/main" id="{EC45DBA7-C02D-424D-9D7E-DC628DF7157E}"/>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42" name="Freeform: Shape 41">
                <a:extLst>
                  <a:ext uri="{FF2B5EF4-FFF2-40B4-BE49-F238E27FC236}">
                    <a16:creationId xmlns:a16="http://schemas.microsoft.com/office/drawing/2014/main" id="{C390DB36-53CA-4FD9-AF2A-6164FC5825F1}"/>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43" name="Freeform: Shape 42">
                <a:extLst>
                  <a:ext uri="{FF2B5EF4-FFF2-40B4-BE49-F238E27FC236}">
                    <a16:creationId xmlns:a16="http://schemas.microsoft.com/office/drawing/2014/main" id="{1C52A6B5-D579-42B0-BC18-9B5781FAD1CA}"/>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6256" cap="flat">
                <a:solidFill>
                  <a:srgbClr val="B3ADA4"/>
                </a:solidFill>
                <a:prstDash val="solid"/>
                <a:miter/>
              </a:ln>
            </p:spPr>
            <p:txBody>
              <a:bodyPr rtlCol="0" anchor="ctr"/>
              <a:lstStyle/>
              <a:p>
                <a:endParaRPr lang="en-US" sz="2400"/>
              </a:p>
            </p:txBody>
          </p:sp>
          <p:sp>
            <p:nvSpPr>
              <p:cNvPr id="44" name="Freeform: Shape 43">
                <a:extLst>
                  <a:ext uri="{FF2B5EF4-FFF2-40B4-BE49-F238E27FC236}">
                    <a16:creationId xmlns:a16="http://schemas.microsoft.com/office/drawing/2014/main" id="{12F5D26E-695C-4DA1-8A84-E9F804F40B99}"/>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6256" cap="flat">
                <a:solidFill>
                  <a:srgbClr val="B3ADA4"/>
                </a:solidFill>
                <a:prstDash val="solid"/>
                <a:miter/>
              </a:ln>
            </p:spPr>
            <p:txBody>
              <a:bodyPr rtlCol="0" anchor="ctr"/>
              <a:lstStyle/>
              <a:p>
                <a:endParaRPr lang="en-US" sz="2400"/>
              </a:p>
            </p:txBody>
          </p:sp>
          <p:sp>
            <p:nvSpPr>
              <p:cNvPr id="45" name="Freeform: Shape 44">
                <a:extLst>
                  <a:ext uri="{FF2B5EF4-FFF2-40B4-BE49-F238E27FC236}">
                    <a16:creationId xmlns:a16="http://schemas.microsoft.com/office/drawing/2014/main" id="{888461AC-670E-47E8-B305-1D2C1E39BBD0}"/>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25400" cap="flat">
                <a:solidFill>
                  <a:srgbClr val="B3ADA4"/>
                </a:solidFill>
                <a:prstDash val="solid"/>
                <a:miter/>
              </a:ln>
            </p:spPr>
            <p:txBody>
              <a:bodyPr rtlCol="0" anchor="ctr"/>
              <a:lstStyle/>
              <a:p>
                <a:endParaRPr lang="en-US" sz="2400"/>
              </a:p>
            </p:txBody>
          </p:sp>
        </p:grpSp>
        <p:grpSp>
          <p:nvGrpSpPr>
            <p:cNvPr id="36" name="Group 35">
              <a:extLst>
                <a:ext uri="{FF2B5EF4-FFF2-40B4-BE49-F238E27FC236}">
                  <a16:creationId xmlns:a16="http://schemas.microsoft.com/office/drawing/2014/main" id="{66BE226D-B76A-4FBB-A940-0B1DAFB7578A}"/>
                </a:ext>
              </a:extLst>
            </p:cNvPr>
            <p:cNvGrpSpPr/>
            <p:nvPr/>
          </p:nvGrpSpPr>
          <p:grpSpPr>
            <a:xfrm>
              <a:off x="11477588" y="2391624"/>
              <a:ext cx="334706" cy="102583"/>
              <a:chOff x="7500088" y="4358782"/>
              <a:chExt cx="539047" cy="165211"/>
            </a:xfrm>
          </p:grpSpPr>
          <p:sp>
            <p:nvSpPr>
              <p:cNvPr id="37" name="Oval 36">
                <a:extLst>
                  <a:ext uri="{FF2B5EF4-FFF2-40B4-BE49-F238E27FC236}">
                    <a16:creationId xmlns:a16="http://schemas.microsoft.com/office/drawing/2014/main" id="{E8F6B507-F957-4B32-B51C-3EAF7827D5EE}"/>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38" name="Freeform: Shape 37">
                <a:extLst>
                  <a:ext uri="{FF2B5EF4-FFF2-40B4-BE49-F238E27FC236}">
                    <a16:creationId xmlns:a16="http://schemas.microsoft.com/office/drawing/2014/main" id="{5BAAEA6E-150D-48A8-BCC0-05966BABAE64}"/>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39" name="Freeform: Shape 38">
                <a:extLst>
                  <a:ext uri="{FF2B5EF4-FFF2-40B4-BE49-F238E27FC236}">
                    <a16:creationId xmlns:a16="http://schemas.microsoft.com/office/drawing/2014/main" id="{4F4DFE08-245F-4FD4-91B9-EDBBF0446064}"/>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pic>
        <p:nvPicPr>
          <p:cNvPr id="46" name="Graphic 45">
            <a:extLst>
              <a:ext uri="{FF2B5EF4-FFF2-40B4-BE49-F238E27FC236}">
                <a16:creationId xmlns:a16="http://schemas.microsoft.com/office/drawing/2014/main" id="{F81A4695-183A-46C6-AA7E-86FCB7880B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0392393" y="2381596"/>
            <a:ext cx="920048" cy="512431"/>
          </a:xfrm>
          <a:prstGeom prst="rect">
            <a:avLst/>
          </a:prstGeom>
        </p:spPr>
      </p:pic>
      <p:sp>
        <p:nvSpPr>
          <p:cNvPr id="47" name="Slide Number Placeholder 2">
            <a:extLst>
              <a:ext uri="{FF2B5EF4-FFF2-40B4-BE49-F238E27FC236}">
                <a16:creationId xmlns:a16="http://schemas.microsoft.com/office/drawing/2014/main" id="{1AE2DB98-8969-48A5-9A1D-E36D720A1A18}"/>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38</a:t>
            </a:fld>
            <a:endParaRPr lang="en-US" dirty="0"/>
          </a:p>
        </p:txBody>
      </p:sp>
    </p:spTree>
    <p:extLst>
      <p:ext uri="{BB962C8B-B14F-4D97-AF65-F5344CB8AC3E}">
        <p14:creationId xmlns:p14="http://schemas.microsoft.com/office/powerpoint/2010/main" val="344343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raphic 55">
            <a:extLst>
              <a:ext uri="{FF2B5EF4-FFF2-40B4-BE49-F238E27FC236}">
                <a16:creationId xmlns:a16="http://schemas.microsoft.com/office/drawing/2014/main" id="{CEE081A8-198A-4E82-87F2-FB9A85D5FD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1751" y="1408640"/>
            <a:ext cx="2880210" cy="2392790"/>
          </a:xfrm>
          <a:prstGeom prst="rect">
            <a:avLst/>
          </a:prstGeom>
        </p:spPr>
      </p:pic>
      <p:sp>
        <p:nvSpPr>
          <p:cNvPr id="2" name="Title 1">
            <a:extLst>
              <a:ext uri="{FF2B5EF4-FFF2-40B4-BE49-F238E27FC236}">
                <a16:creationId xmlns:a16="http://schemas.microsoft.com/office/drawing/2014/main" id="{A80D2E0D-2017-4BA9-B26A-529D5472B5D9}"/>
              </a:ext>
            </a:extLst>
          </p:cNvPr>
          <p:cNvSpPr>
            <a:spLocks noGrp="1"/>
          </p:cNvSpPr>
          <p:nvPr>
            <p:ph type="title"/>
          </p:nvPr>
        </p:nvSpPr>
        <p:spPr>
          <a:xfrm>
            <a:off x="623947" y="625057"/>
            <a:ext cx="10944109" cy="811635"/>
          </a:xfrm>
        </p:spPr>
        <p:txBody>
          <a:bodyPr/>
          <a:lstStyle/>
          <a:p>
            <a:r>
              <a:rPr lang="en-CA" dirty="0"/>
              <a:t>Results: State probability</a:t>
            </a:r>
            <a:endParaRPr lang="en-US" dirty="0"/>
          </a:p>
        </p:txBody>
      </p:sp>
      <p:pic>
        <p:nvPicPr>
          <p:cNvPr id="7" name="Graphic 6">
            <a:extLst>
              <a:ext uri="{FF2B5EF4-FFF2-40B4-BE49-F238E27FC236}">
                <a16:creationId xmlns:a16="http://schemas.microsoft.com/office/drawing/2014/main" id="{7CE45AA6-F7EB-489E-BA51-CC28CA1B45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0026" y="1385892"/>
            <a:ext cx="2622238" cy="2403719"/>
          </a:xfrm>
          <a:prstGeom prst="rect">
            <a:avLst/>
          </a:prstGeom>
        </p:spPr>
      </p:pic>
      <p:pic>
        <p:nvPicPr>
          <p:cNvPr id="11" name="Graphic 10">
            <a:extLst>
              <a:ext uri="{FF2B5EF4-FFF2-40B4-BE49-F238E27FC236}">
                <a16:creationId xmlns:a16="http://schemas.microsoft.com/office/drawing/2014/main" id="{DD19B5FC-5ABA-4BF8-8770-1BC426C828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96366" y="4048329"/>
            <a:ext cx="2644090" cy="2360014"/>
          </a:xfrm>
          <a:prstGeom prst="rect">
            <a:avLst/>
          </a:prstGeom>
        </p:spPr>
      </p:pic>
      <p:pic>
        <p:nvPicPr>
          <p:cNvPr id="13" name="Graphic 12">
            <a:extLst>
              <a:ext uri="{FF2B5EF4-FFF2-40B4-BE49-F238E27FC236}">
                <a16:creationId xmlns:a16="http://schemas.microsoft.com/office/drawing/2014/main" id="{3E6EC976-4215-493E-B331-2404E514DC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41594" y="4020595"/>
            <a:ext cx="2644090" cy="2403718"/>
          </a:xfrm>
          <a:prstGeom prst="rect">
            <a:avLst/>
          </a:prstGeom>
        </p:spPr>
      </p:pic>
      <p:pic>
        <p:nvPicPr>
          <p:cNvPr id="34" name="Graphic 33">
            <a:extLst>
              <a:ext uri="{FF2B5EF4-FFF2-40B4-BE49-F238E27FC236}">
                <a16:creationId xmlns:a16="http://schemas.microsoft.com/office/drawing/2014/main" id="{90BF2FF1-0EF0-4D33-B3E1-3903FD5193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73921" y="1384132"/>
            <a:ext cx="2675571" cy="2392790"/>
          </a:xfrm>
          <a:prstGeom prst="rect">
            <a:avLst/>
          </a:prstGeom>
        </p:spPr>
      </p:pic>
      <p:pic>
        <p:nvPicPr>
          <p:cNvPr id="57" name="Graphic 56">
            <a:extLst>
              <a:ext uri="{FF2B5EF4-FFF2-40B4-BE49-F238E27FC236}">
                <a16:creationId xmlns:a16="http://schemas.microsoft.com/office/drawing/2014/main" id="{A7D0F20A-FBAB-411D-B285-CBCA8C3E66B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44360" y="4050113"/>
            <a:ext cx="2870624" cy="2374200"/>
          </a:xfrm>
          <a:prstGeom prst="rect">
            <a:avLst/>
          </a:prstGeom>
        </p:spPr>
      </p:pic>
      <p:grpSp>
        <p:nvGrpSpPr>
          <p:cNvPr id="37" name="Group 36">
            <a:extLst>
              <a:ext uri="{FF2B5EF4-FFF2-40B4-BE49-F238E27FC236}">
                <a16:creationId xmlns:a16="http://schemas.microsoft.com/office/drawing/2014/main" id="{28730158-97F5-4E1C-8474-DFCAF22E1033}"/>
              </a:ext>
            </a:extLst>
          </p:cNvPr>
          <p:cNvGrpSpPr/>
          <p:nvPr/>
        </p:nvGrpSpPr>
        <p:grpSpPr>
          <a:xfrm>
            <a:off x="10146185" y="3252446"/>
            <a:ext cx="1214859" cy="1048951"/>
            <a:chOff x="3372355" y="1563118"/>
            <a:chExt cx="1932358" cy="1668464"/>
          </a:xfrm>
        </p:grpSpPr>
        <p:sp>
          <p:nvSpPr>
            <p:cNvPr id="38" name="rounded triangle">
              <a:extLst>
                <a:ext uri="{FF2B5EF4-FFF2-40B4-BE49-F238E27FC236}">
                  <a16:creationId xmlns:a16="http://schemas.microsoft.com/office/drawing/2014/main" id="{27548640-E062-4AF5-B67A-ABA55C1599D2}"/>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39" name="Graphic 38">
              <a:extLst>
                <a:ext uri="{FF2B5EF4-FFF2-40B4-BE49-F238E27FC236}">
                  <a16:creationId xmlns:a16="http://schemas.microsoft.com/office/drawing/2014/main" id="{B64FEB64-A650-459E-898C-A6799EDDDBF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3384910" y="1818604"/>
              <a:ext cx="1919803" cy="993583"/>
            </a:xfrm>
            <a:prstGeom prst="rect">
              <a:avLst/>
            </a:prstGeom>
          </p:spPr>
        </p:pic>
      </p:grpSp>
      <p:grpSp>
        <p:nvGrpSpPr>
          <p:cNvPr id="6" name="Group 5">
            <a:extLst>
              <a:ext uri="{FF2B5EF4-FFF2-40B4-BE49-F238E27FC236}">
                <a16:creationId xmlns:a16="http://schemas.microsoft.com/office/drawing/2014/main" id="{A7D80DBF-BE14-4C3E-8726-74488D9A7FDA}"/>
              </a:ext>
            </a:extLst>
          </p:cNvPr>
          <p:cNvGrpSpPr/>
          <p:nvPr/>
        </p:nvGrpSpPr>
        <p:grpSpPr>
          <a:xfrm>
            <a:off x="9967245" y="4683724"/>
            <a:ext cx="1293432" cy="1117872"/>
            <a:chOff x="10220407" y="4683724"/>
            <a:chExt cx="1293432" cy="1117872"/>
          </a:xfrm>
        </p:grpSpPr>
        <p:grpSp>
          <p:nvGrpSpPr>
            <p:cNvPr id="40" name="Group 39">
              <a:extLst>
                <a:ext uri="{FF2B5EF4-FFF2-40B4-BE49-F238E27FC236}">
                  <a16:creationId xmlns:a16="http://schemas.microsoft.com/office/drawing/2014/main" id="{79320354-7898-4D54-AB69-9A4B5434C57B}"/>
                </a:ext>
              </a:extLst>
            </p:cNvPr>
            <p:cNvGrpSpPr/>
            <p:nvPr/>
          </p:nvGrpSpPr>
          <p:grpSpPr>
            <a:xfrm flipH="1">
              <a:off x="10494664" y="4846464"/>
              <a:ext cx="1019175" cy="955132"/>
              <a:chOff x="1071491" y="1291491"/>
              <a:chExt cx="1220399" cy="1143716"/>
            </a:xfrm>
          </p:grpSpPr>
          <p:sp>
            <p:nvSpPr>
              <p:cNvPr id="41" name="State O right">
                <a:extLst>
                  <a:ext uri="{FF2B5EF4-FFF2-40B4-BE49-F238E27FC236}">
                    <a16:creationId xmlns:a16="http://schemas.microsoft.com/office/drawing/2014/main" id="{A580DCF4-A2A6-4023-ACAB-4A7F02A4CB71}"/>
                  </a:ext>
                </a:extLst>
              </p:cNvPr>
              <p:cNvSpPr/>
              <p:nvPr/>
            </p:nvSpPr>
            <p:spPr>
              <a:xfrm rot="18900000" flipH="1">
                <a:off x="1071491" y="1291492"/>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44" name="State O left">
                <a:extLst>
                  <a:ext uri="{FF2B5EF4-FFF2-40B4-BE49-F238E27FC236}">
                    <a16:creationId xmlns:a16="http://schemas.microsoft.com/office/drawing/2014/main" id="{0C1A537E-372E-41AC-BC34-6BAAA57C6C4D}"/>
                  </a:ext>
                </a:extLst>
              </p:cNvPr>
              <p:cNvSpPr/>
              <p:nvPr/>
            </p:nvSpPr>
            <p:spPr>
              <a:xfrm rot="8100000" flipH="1">
                <a:off x="1148175" y="1291491"/>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grpSp>
          <p:nvGrpSpPr>
            <p:cNvPr id="45" name="Group 44">
              <a:extLst>
                <a:ext uri="{FF2B5EF4-FFF2-40B4-BE49-F238E27FC236}">
                  <a16:creationId xmlns:a16="http://schemas.microsoft.com/office/drawing/2014/main" id="{8346F0D5-7903-4F28-92D4-8858AE46E086}"/>
                </a:ext>
              </a:extLst>
            </p:cNvPr>
            <p:cNvGrpSpPr/>
            <p:nvPr/>
          </p:nvGrpSpPr>
          <p:grpSpPr>
            <a:xfrm flipH="1">
              <a:off x="10220407" y="4683724"/>
              <a:ext cx="1232122" cy="1092806"/>
              <a:chOff x="6834668" y="1065653"/>
              <a:chExt cx="1959816" cy="1738228"/>
            </a:xfrm>
          </p:grpSpPr>
          <p:sp>
            <p:nvSpPr>
              <p:cNvPr id="46" name="Freeform: Shape 45">
                <a:extLst>
                  <a:ext uri="{FF2B5EF4-FFF2-40B4-BE49-F238E27FC236}">
                    <a16:creationId xmlns:a16="http://schemas.microsoft.com/office/drawing/2014/main" id="{FB428792-FBA6-46CA-A674-A61C080C9F3F}"/>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47" name="Graphic 46">
                <a:extLst>
                  <a:ext uri="{FF2B5EF4-FFF2-40B4-BE49-F238E27FC236}">
                    <a16:creationId xmlns:a16="http://schemas.microsoft.com/office/drawing/2014/main" id="{169DA642-84DB-4708-9F40-0C44732DB8F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34668" y="1406127"/>
                <a:ext cx="1481955" cy="1397754"/>
              </a:xfrm>
              <a:prstGeom prst="rect">
                <a:avLst/>
              </a:prstGeom>
            </p:spPr>
          </p:pic>
          <p:sp>
            <p:nvSpPr>
              <p:cNvPr id="48" name="Freeform: Shape 47">
                <a:extLst>
                  <a:ext uri="{FF2B5EF4-FFF2-40B4-BE49-F238E27FC236}">
                    <a16:creationId xmlns:a16="http://schemas.microsoft.com/office/drawing/2014/main" id="{44A0AD9E-50C8-485B-92FF-77C45C9E3A3C}"/>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49" name="Graphic 48">
                <a:extLst>
                  <a:ext uri="{FF2B5EF4-FFF2-40B4-BE49-F238E27FC236}">
                    <a16:creationId xmlns:a16="http://schemas.microsoft.com/office/drawing/2014/main" id="{E6A41983-C9B1-4DE7-8A9C-13A694231E0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71550" y="1065653"/>
                <a:ext cx="794897" cy="1157482"/>
              </a:xfrm>
              <a:prstGeom prst="rect">
                <a:avLst/>
              </a:prstGeom>
            </p:spPr>
          </p:pic>
        </p:grpSp>
      </p:grpSp>
      <p:sp>
        <p:nvSpPr>
          <p:cNvPr id="50" name="State Drift">
            <a:extLst>
              <a:ext uri="{FF2B5EF4-FFF2-40B4-BE49-F238E27FC236}">
                <a16:creationId xmlns:a16="http://schemas.microsoft.com/office/drawing/2014/main" id="{5D5ED522-18EB-4646-BD10-167FF7CDC0C0}"/>
              </a:ext>
            </a:extLst>
          </p:cNvPr>
          <p:cNvSpPr>
            <a:spLocks noChangeAspect="1" noEditPoints="1" noChangeArrowheads="1" noChangeShapeType="1"/>
          </p:cNvSpPr>
          <p:nvPr/>
        </p:nvSpPr>
        <p:spPr bwMode="auto">
          <a:xfrm rot="16200000" flipH="1">
            <a:off x="10250514" y="1852037"/>
            <a:ext cx="1018232" cy="1017935"/>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a:p>
        </p:txBody>
      </p:sp>
      <p:grpSp>
        <p:nvGrpSpPr>
          <p:cNvPr id="5" name="Group 4">
            <a:extLst>
              <a:ext uri="{FF2B5EF4-FFF2-40B4-BE49-F238E27FC236}">
                <a16:creationId xmlns:a16="http://schemas.microsoft.com/office/drawing/2014/main" id="{6DDCCFBD-395C-4DB3-90D6-41DCEA1EAF87}"/>
              </a:ext>
            </a:extLst>
          </p:cNvPr>
          <p:cNvGrpSpPr/>
          <p:nvPr/>
        </p:nvGrpSpPr>
        <p:grpSpPr>
          <a:xfrm flipH="1">
            <a:off x="9847557" y="1911029"/>
            <a:ext cx="1339391" cy="629196"/>
            <a:chOff x="10472903" y="1865011"/>
            <a:chExt cx="1339391" cy="629196"/>
          </a:xfrm>
        </p:grpSpPr>
        <p:grpSp>
          <p:nvGrpSpPr>
            <p:cNvPr id="51" name="Graphic 2">
              <a:extLst>
                <a:ext uri="{FF2B5EF4-FFF2-40B4-BE49-F238E27FC236}">
                  <a16:creationId xmlns:a16="http://schemas.microsoft.com/office/drawing/2014/main" id="{3BB59515-0845-4032-8BED-6C7B11F677DF}"/>
                </a:ext>
              </a:extLst>
            </p:cNvPr>
            <p:cNvGrpSpPr/>
            <p:nvPr/>
          </p:nvGrpSpPr>
          <p:grpSpPr>
            <a:xfrm>
              <a:off x="10472903" y="1865011"/>
              <a:ext cx="1072078" cy="626550"/>
              <a:chOff x="5686342" y="3959945"/>
              <a:chExt cx="1281178" cy="748754"/>
            </a:xfrm>
          </p:grpSpPr>
          <p:sp>
            <p:nvSpPr>
              <p:cNvPr id="52" name="Freeform: Shape 51">
                <a:extLst>
                  <a:ext uri="{FF2B5EF4-FFF2-40B4-BE49-F238E27FC236}">
                    <a16:creationId xmlns:a16="http://schemas.microsoft.com/office/drawing/2014/main" id="{00C9DD90-E45D-4628-898E-BAE6C53BD5F2}"/>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53" name="Freeform: Shape 52">
                <a:extLst>
                  <a:ext uri="{FF2B5EF4-FFF2-40B4-BE49-F238E27FC236}">
                    <a16:creationId xmlns:a16="http://schemas.microsoft.com/office/drawing/2014/main" id="{305A115B-84DA-4C03-9287-BA9020EEBA0E}"/>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54" name="Freeform: Shape 53">
                <a:extLst>
                  <a:ext uri="{FF2B5EF4-FFF2-40B4-BE49-F238E27FC236}">
                    <a16:creationId xmlns:a16="http://schemas.microsoft.com/office/drawing/2014/main" id="{0322638F-E98C-46D0-9FF6-94DC5F0B6D07}"/>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55" name="Freeform: Shape 54">
                <a:extLst>
                  <a:ext uri="{FF2B5EF4-FFF2-40B4-BE49-F238E27FC236}">
                    <a16:creationId xmlns:a16="http://schemas.microsoft.com/office/drawing/2014/main" id="{8BA68C7F-5F55-4E01-A3AA-100B1CE9E76A}"/>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6256" cap="flat">
                <a:solidFill>
                  <a:srgbClr val="B3ADA4"/>
                </a:solidFill>
                <a:prstDash val="solid"/>
                <a:miter/>
              </a:ln>
            </p:spPr>
            <p:txBody>
              <a:bodyPr rtlCol="0" anchor="ctr"/>
              <a:lstStyle/>
              <a:p>
                <a:endParaRPr lang="en-US" sz="2400"/>
              </a:p>
            </p:txBody>
          </p:sp>
          <p:sp>
            <p:nvSpPr>
              <p:cNvPr id="58" name="Freeform: Shape 57">
                <a:extLst>
                  <a:ext uri="{FF2B5EF4-FFF2-40B4-BE49-F238E27FC236}">
                    <a16:creationId xmlns:a16="http://schemas.microsoft.com/office/drawing/2014/main" id="{80567683-5460-470C-91C6-A9F799FD3FB1}"/>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6256" cap="flat">
                <a:solidFill>
                  <a:srgbClr val="B3ADA4"/>
                </a:solidFill>
                <a:prstDash val="solid"/>
                <a:miter/>
              </a:ln>
            </p:spPr>
            <p:txBody>
              <a:bodyPr rtlCol="0" anchor="ctr"/>
              <a:lstStyle/>
              <a:p>
                <a:endParaRPr lang="en-US" sz="2400"/>
              </a:p>
            </p:txBody>
          </p:sp>
          <p:sp>
            <p:nvSpPr>
              <p:cNvPr id="59" name="Freeform: Shape 58">
                <a:extLst>
                  <a:ext uri="{FF2B5EF4-FFF2-40B4-BE49-F238E27FC236}">
                    <a16:creationId xmlns:a16="http://schemas.microsoft.com/office/drawing/2014/main" id="{1C36EEE7-DC4C-47E8-85BC-E9DD4343B4B3}"/>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25400" cap="flat">
                <a:solidFill>
                  <a:srgbClr val="B3ADA4"/>
                </a:solidFill>
                <a:prstDash val="solid"/>
                <a:miter/>
              </a:ln>
            </p:spPr>
            <p:txBody>
              <a:bodyPr rtlCol="0" anchor="ctr"/>
              <a:lstStyle/>
              <a:p>
                <a:endParaRPr lang="en-US" sz="2400"/>
              </a:p>
            </p:txBody>
          </p:sp>
        </p:grpSp>
        <p:grpSp>
          <p:nvGrpSpPr>
            <p:cNvPr id="61" name="Group 60">
              <a:extLst>
                <a:ext uri="{FF2B5EF4-FFF2-40B4-BE49-F238E27FC236}">
                  <a16:creationId xmlns:a16="http://schemas.microsoft.com/office/drawing/2014/main" id="{009B153D-42A5-4448-B503-8F5B38E266A8}"/>
                </a:ext>
              </a:extLst>
            </p:cNvPr>
            <p:cNvGrpSpPr/>
            <p:nvPr/>
          </p:nvGrpSpPr>
          <p:grpSpPr>
            <a:xfrm>
              <a:off x="11477588" y="2391624"/>
              <a:ext cx="334706" cy="102583"/>
              <a:chOff x="7500088" y="4358782"/>
              <a:chExt cx="539047" cy="165211"/>
            </a:xfrm>
          </p:grpSpPr>
          <p:sp>
            <p:nvSpPr>
              <p:cNvPr id="62" name="Oval 61">
                <a:extLst>
                  <a:ext uri="{FF2B5EF4-FFF2-40B4-BE49-F238E27FC236}">
                    <a16:creationId xmlns:a16="http://schemas.microsoft.com/office/drawing/2014/main" id="{1A233C37-B8BA-4B4D-AC70-2A1805173F88}"/>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75" name="Freeform: Shape 74">
                <a:extLst>
                  <a:ext uri="{FF2B5EF4-FFF2-40B4-BE49-F238E27FC236}">
                    <a16:creationId xmlns:a16="http://schemas.microsoft.com/office/drawing/2014/main" id="{AEBC6168-49B7-4493-B913-A7ED4D82BA02}"/>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76" name="Freeform: Shape 75">
                <a:extLst>
                  <a:ext uri="{FF2B5EF4-FFF2-40B4-BE49-F238E27FC236}">
                    <a16:creationId xmlns:a16="http://schemas.microsoft.com/office/drawing/2014/main" id="{02D001F8-FA59-4E38-8240-EE41F2C8906B}"/>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pic>
        <p:nvPicPr>
          <p:cNvPr id="60" name="Graphic 59">
            <a:extLst>
              <a:ext uri="{FF2B5EF4-FFF2-40B4-BE49-F238E27FC236}">
                <a16:creationId xmlns:a16="http://schemas.microsoft.com/office/drawing/2014/main" id="{FF9317E2-3F68-4085-8D61-BCFA46D9F1E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flipH="1">
            <a:off x="10392393" y="2381596"/>
            <a:ext cx="920048" cy="512431"/>
          </a:xfrm>
          <a:prstGeom prst="rect">
            <a:avLst/>
          </a:prstGeom>
        </p:spPr>
      </p:pic>
      <p:sp>
        <p:nvSpPr>
          <p:cNvPr id="77" name="Slide Number Placeholder 2">
            <a:extLst>
              <a:ext uri="{FF2B5EF4-FFF2-40B4-BE49-F238E27FC236}">
                <a16:creationId xmlns:a16="http://schemas.microsoft.com/office/drawing/2014/main" id="{4E08C79A-FDE7-414A-B0B6-79DE2110FBC3}"/>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39</a:t>
            </a:fld>
            <a:endParaRPr lang="en-US" dirty="0"/>
          </a:p>
        </p:txBody>
      </p:sp>
    </p:spTree>
    <p:extLst>
      <p:ext uri="{BB962C8B-B14F-4D97-AF65-F5344CB8AC3E}">
        <p14:creationId xmlns:p14="http://schemas.microsoft.com/office/powerpoint/2010/main" val="9448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D62F95-AC65-45F1-B1FA-6E493328F2A8}"/>
              </a:ext>
            </a:extLst>
          </p:cNvPr>
          <p:cNvSpPr>
            <a:spLocks noGrp="1"/>
          </p:cNvSpPr>
          <p:nvPr>
            <p:ph type="sldNum" sz="quarter" idx="12"/>
          </p:nvPr>
        </p:nvSpPr>
        <p:spPr/>
        <p:txBody>
          <a:bodyPr/>
          <a:lstStyle/>
          <a:p>
            <a:fld id="{E50A8D5F-7A10-4D19-B2BD-04FE5CA3B31F}" type="slidenum">
              <a:rPr lang="en-US" smtClean="0"/>
              <a:pPr/>
              <a:t>4</a:t>
            </a:fld>
            <a:endParaRPr lang="en-US" dirty="0"/>
          </a:p>
        </p:txBody>
      </p:sp>
      <p:pic>
        <p:nvPicPr>
          <p:cNvPr id="4" name="Content Placeholder 3">
            <a:extLst>
              <a:ext uri="{FF2B5EF4-FFF2-40B4-BE49-F238E27FC236}">
                <a16:creationId xmlns:a16="http://schemas.microsoft.com/office/drawing/2014/main" id="{B2697FC4-AE79-4E84-B184-7958503D9856}"/>
              </a:ext>
            </a:extLst>
          </p:cNvPr>
          <p:cNvPicPr>
            <a:picLocks noChangeAspect="1"/>
          </p:cNvPicPr>
          <p:nvPr/>
        </p:nvPicPr>
        <p:blipFill rotWithShape="1">
          <a:blip r:embed="rId3"/>
          <a:stretch/>
        </p:blipFill>
        <p:spPr>
          <a:xfrm>
            <a:off x="-172337" y="-302323"/>
            <a:ext cx="12536674" cy="7563882"/>
          </a:xfrm>
          <a:prstGeom prst="rect">
            <a:avLst/>
          </a:prstGeom>
        </p:spPr>
      </p:pic>
      <p:sp>
        <p:nvSpPr>
          <p:cNvPr id="5" name="Slide Number Placeholder 2">
            <a:extLst>
              <a:ext uri="{FF2B5EF4-FFF2-40B4-BE49-F238E27FC236}">
                <a16:creationId xmlns:a16="http://schemas.microsoft.com/office/drawing/2014/main" id="{97D04EF3-75ED-46AF-B889-E38617FBDFEA}"/>
              </a:ext>
            </a:extLst>
          </p:cNvPr>
          <p:cNvSpPr txBox="1">
            <a:spLocks/>
          </p:cNvSpPr>
          <p:nvPr/>
        </p:nvSpPr>
        <p:spPr>
          <a:xfrm>
            <a:off x="11059116" y="165378"/>
            <a:ext cx="1274645" cy="365125"/>
          </a:xfrm>
          <a:prstGeom prst="rect">
            <a:avLst/>
          </a:prstGeom>
          <a:effectLst/>
        </p:spPr>
        <p:txBody>
          <a:bodyPr/>
          <a:lstStyle>
            <a:defPPr>
              <a:defRPr lang="en-US"/>
            </a:defPPr>
            <a:lvl1pPr marL="0" algn="r" defTabSz="914400" rtl="0" eaLnBrk="1" latinLnBrk="0" hangingPunct="1">
              <a:defRPr sz="3200" b="0" kern="1200">
                <a:ln w="3175">
                  <a:noFill/>
                </a:ln>
                <a:solidFill>
                  <a:srgbClr val="A6B9CE"/>
                </a:solidFill>
                <a:latin typeface="Montserrat ligh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50A8D5F-7A10-4D19-B2BD-04FE5CA3B31F}" type="slidenum">
              <a:rPr lang="en-US" smtClean="0"/>
              <a:pPr/>
              <a:t>4</a:t>
            </a:fld>
            <a:endParaRPr lang="en-US" dirty="0"/>
          </a:p>
        </p:txBody>
      </p:sp>
      <p:pic>
        <p:nvPicPr>
          <p:cNvPr id="2" name="Picture 1">
            <a:extLst>
              <a:ext uri="{FF2B5EF4-FFF2-40B4-BE49-F238E27FC236}">
                <a16:creationId xmlns:a16="http://schemas.microsoft.com/office/drawing/2014/main" id="{C2E49775-5949-4848-B384-56CA37186E2E}"/>
              </a:ext>
            </a:extLst>
          </p:cNvPr>
          <p:cNvPicPr>
            <a:picLocks noChangeAspect="1"/>
          </p:cNvPicPr>
          <p:nvPr/>
        </p:nvPicPr>
        <p:blipFill>
          <a:blip r:embed="rId4"/>
          <a:stretch>
            <a:fillRect/>
          </a:stretch>
        </p:blipFill>
        <p:spPr>
          <a:xfrm>
            <a:off x="899387" y="1299865"/>
            <a:ext cx="10393225" cy="4258269"/>
          </a:xfrm>
          <a:prstGeom prst="rect">
            <a:avLst/>
          </a:prstGeom>
        </p:spPr>
      </p:pic>
      <p:sp>
        <p:nvSpPr>
          <p:cNvPr id="6" name="TextShape 4">
            <a:extLst>
              <a:ext uri="{FF2B5EF4-FFF2-40B4-BE49-F238E27FC236}">
                <a16:creationId xmlns:a16="http://schemas.microsoft.com/office/drawing/2014/main" id="{32F4C77C-4423-413B-8CF9-46125324115C}"/>
              </a:ext>
            </a:extLst>
          </p:cNvPr>
          <p:cNvSpPr txBox="1"/>
          <p:nvPr/>
        </p:nvSpPr>
        <p:spPr>
          <a:xfrm>
            <a:off x="326" y="6632028"/>
            <a:ext cx="10393225" cy="246515"/>
          </a:xfrm>
          <a:prstGeom prst="rect">
            <a:avLst/>
          </a:prstGeom>
          <a:solidFill>
            <a:schemeClr val="tx1">
              <a:lumMod val="85000"/>
              <a:lumOff val="15000"/>
            </a:schemeClr>
          </a:solidFill>
          <a:ln>
            <a:noFill/>
          </a:ln>
        </p:spPr>
        <p:txBody>
          <a:bodyPr lIns="81630" tIns="40816" rIns="81630" bIns="40816"/>
          <a:lstStyle/>
          <a:p>
            <a:r>
              <a:rPr lang="en-CA" sz="1300" dirty="0">
                <a:solidFill>
                  <a:schemeClr val="bg1"/>
                </a:solidFill>
                <a:latin typeface="Arial"/>
              </a:rPr>
              <a:t>Photos: A. Park, C. Franklin, P. Lopez, N. </a:t>
            </a:r>
            <a:r>
              <a:rPr lang="en-CA" sz="1300" dirty="0" err="1">
                <a:solidFill>
                  <a:schemeClr val="bg1"/>
                </a:solidFill>
                <a:latin typeface="Arial"/>
              </a:rPr>
              <a:t>Papathanasopoulou</a:t>
            </a:r>
            <a:r>
              <a:rPr lang="en-CA" sz="1300" dirty="0">
                <a:solidFill>
                  <a:schemeClr val="bg1"/>
                </a:solidFill>
                <a:latin typeface="Arial"/>
              </a:rPr>
              <a:t>, R. Cameron, S. Anderson, R. </a:t>
            </a:r>
            <a:r>
              <a:rPr lang="en-CA" sz="1300" dirty="0" err="1">
                <a:solidFill>
                  <a:schemeClr val="bg1"/>
                </a:solidFill>
                <a:latin typeface="Arial"/>
              </a:rPr>
              <a:t>Schuckard</a:t>
            </a:r>
            <a:r>
              <a:rPr lang="en-CA" sz="1300" dirty="0">
                <a:solidFill>
                  <a:schemeClr val="bg1"/>
                </a:solidFill>
                <a:latin typeface="Arial"/>
              </a:rPr>
              <a:t>, L. </a:t>
            </a:r>
            <a:r>
              <a:rPr lang="en-CA" sz="1300" dirty="0" err="1">
                <a:solidFill>
                  <a:schemeClr val="bg1"/>
                </a:solidFill>
                <a:latin typeface="Arial"/>
              </a:rPr>
              <a:t>Thorngren</a:t>
            </a:r>
            <a:r>
              <a:rPr lang="en-CA" sz="1300" dirty="0">
                <a:solidFill>
                  <a:schemeClr val="bg1"/>
                </a:solidFill>
                <a:latin typeface="Arial"/>
              </a:rPr>
              <a:t>, L. </a:t>
            </a:r>
            <a:r>
              <a:rPr lang="en-CA" sz="1300" dirty="0" err="1">
                <a:solidFill>
                  <a:schemeClr val="bg1"/>
                </a:solidFill>
                <a:latin typeface="Arial"/>
              </a:rPr>
              <a:t>Boehme,C</a:t>
            </a:r>
            <a:r>
              <a:rPr lang="en-CA" sz="1300" dirty="0">
                <a:solidFill>
                  <a:schemeClr val="bg1"/>
                </a:solidFill>
                <a:latin typeface="Arial"/>
              </a:rPr>
              <a:t>. Jay</a:t>
            </a:r>
            <a:endParaRPr dirty="0">
              <a:solidFill>
                <a:schemeClr val="bg1"/>
              </a:solidFill>
            </a:endParaRPr>
          </a:p>
        </p:txBody>
      </p:sp>
    </p:spTree>
    <p:extLst>
      <p:ext uri="{BB962C8B-B14F-4D97-AF65-F5344CB8AC3E}">
        <p14:creationId xmlns:p14="http://schemas.microsoft.com/office/powerpoint/2010/main" val="377864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4475870-91F2-41B6-AB85-439B030A36D3}"/>
              </a:ext>
            </a:extLst>
          </p:cNvPr>
          <p:cNvGrpSpPr/>
          <p:nvPr/>
        </p:nvGrpSpPr>
        <p:grpSpPr>
          <a:xfrm>
            <a:off x="7919271" y="1347969"/>
            <a:ext cx="3840000" cy="2160000"/>
            <a:chOff x="8258380" y="671451"/>
            <a:chExt cx="4686350" cy="2636071"/>
          </a:xfrm>
        </p:grpSpPr>
        <p:pic>
          <p:nvPicPr>
            <p:cNvPr id="32" name="Picture 31" descr="Climate change threatens relationship between polar bears and ringed seals">
              <a:extLst>
                <a:ext uri="{FF2B5EF4-FFF2-40B4-BE49-F238E27FC236}">
                  <a16:creationId xmlns:a16="http://schemas.microsoft.com/office/drawing/2014/main" id="{06DB7213-6ED6-4D0C-B2CC-04A1B39AB379}"/>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258380" y="671451"/>
              <a:ext cx="4686350" cy="2636071"/>
            </a:xfrm>
            <a:custGeom>
              <a:avLst/>
              <a:gdLst>
                <a:gd name="connsiteX0" fmla="*/ 0 w 3992335"/>
                <a:gd name="connsiteY0" fmla="*/ 0 h 2876763"/>
                <a:gd name="connsiteX1" fmla="*/ 3992335 w 3992335"/>
                <a:gd name="connsiteY1" fmla="*/ 0 h 2876763"/>
                <a:gd name="connsiteX2" fmla="*/ 3992335 w 3992335"/>
                <a:gd name="connsiteY2" fmla="*/ 2876763 h 2876763"/>
                <a:gd name="connsiteX3" fmla="*/ 0 w 3992335"/>
                <a:gd name="connsiteY3" fmla="*/ 2876763 h 2876763"/>
              </a:gdLst>
              <a:ahLst/>
              <a:cxnLst>
                <a:cxn ang="0">
                  <a:pos x="connsiteX0" y="connsiteY0"/>
                </a:cxn>
                <a:cxn ang="0">
                  <a:pos x="connsiteX1" y="connsiteY1"/>
                </a:cxn>
                <a:cxn ang="0">
                  <a:pos x="connsiteX2" y="connsiteY2"/>
                </a:cxn>
                <a:cxn ang="0">
                  <a:pos x="connsiteX3" y="connsiteY3"/>
                </a:cxn>
              </a:cxnLst>
              <a:rect l="l" t="t" r="r" b="b"/>
              <a:pathLst>
                <a:path w="3992335" h="2876763">
                  <a:moveTo>
                    <a:pt x="0" y="0"/>
                  </a:moveTo>
                  <a:lnTo>
                    <a:pt x="3992335" y="0"/>
                  </a:lnTo>
                  <a:lnTo>
                    <a:pt x="3992335" y="2876763"/>
                  </a:lnTo>
                  <a:lnTo>
                    <a:pt x="0" y="2876763"/>
                  </a:lnTo>
                  <a:close/>
                </a:path>
              </a:pathLst>
            </a:cu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077D1860-F230-4CCD-9D6F-CE6259F75B9E}"/>
                </a:ext>
              </a:extLst>
            </p:cNvPr>
            <p:cNvSpPr txBox="1"/>
            <p:nvPr/>
          </p:nvSpPr>
          <p:spPr>
            <a:xfrm>
              <a:off x="8258380" y="2914254"/>
              <a:ext cx="2762498" cy="338555"/>
            </a:xfrm>
            <a:prstGeom prst="rect">
              <a:avLst/>
            </a:prstGeom>
            <a:noFill/>
          </p:spPr>
          <p:txBody>
            <a:bodyPr wrap="square" rtlCol="0">
              <a:spAutoFit/>
            </a:bodyPr>
            <a:lstStyle/>
            <a:p>
              <a:r>
                <a:rPr lang="en-CA" sz="1600" dirty="0">
                  <a:solidFill>
                    <a:srgbClr val="FFFFFF"/>
                  </a:solidFill>
                  <a:latin typeface="Raleway" panose="020B0503030101060003" pitchFamily="34" charset="0"/>
                </a:rPr>
                <a:t>© Brent Young</a:t>
              </a:r>
              <a:endParaRPr lang="en-CA" sz="1600" dirty="0">
                <a:solidFill>
                  <a:srgbClr val="FFFFFF"/>
                </a:solidFill>
                <a:latin typeface="Quicksand" panose="020B0604020202020204" charset="0"/>
              </a:endParaRPr>
            </a:p>
          </p:txBody>
        </p:sp>
      </p:grpSp>
      <p:sp>
        <p:nvSpPr>
          <p:cNvPr id="2" name="Title 1">
            <a:extLst>
              <a:ext uri="{FF2B5EF4-FFF2-40B4-BE49-F238E27FC236}">
                <a16:creationId xmlns:a16="http://schemas.microsoft.com/office/drawing/2014/main" id="{A80D2E0D-2017-4BA9-B26A-529D5472B5D9}"/>
              </a:ext>
            </a:extLst>
          </p:cNvPr>
          <p:cNvSpPr>
            <a:spLocks noGrp="1"/>
          </p:cNvSpPr>
          <p:nvPr>
            <p:ph type="title"/>
          </p:nvPr>
        </p:nvSpPr>
        <p:spPr>
          <a:xfrm>
            <a:off x="623947" y="625057"/>
            <a:ext cx="10944109" cy="811635"/>
          </a:xfrm>
        </p:spPr>
        <p:txBody>
          <a:bodyPr/>
          <a:lstStyle/>
          <a:p>
            <a:r>
              <a:rPr lang="en-CA" dirty="0"/>
              <a:t>Results: Hour</a:t>
            </a:r>
            <a:endParaRPr lang="en-US" dirty="0"/>
          </a:p>
        </p:txBody>
      </p:sp>
      <p:pic>
        <p:nvPicPr>
          <p:cNvPr id="7" name="Graphic 6">
            <a:extLst>
              <a:ext uri="{FF2B5EF4-FFF2-40B4-BE49-F238E27FC236}">
                <a16:creationId xmlns:a16="http://schemas.microsoft.com/office/drawing/2014/main" id="{7CE45AA6-F7EB-489E-BA51-CC28CA1B4564}"/>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1957" b="12775"/>
          <a:stretch/>
        </p:blipFill>
        <p:spPr>
          <a:xfrm>
            <a:off x="4487712" y="3840586"/>
            <a:ext cx="2848810" cy="2587167"/>
          </a:xfrm>
          <a:prstGeom prst="rect">
            <a:avLst/>
          </a:prstGeom>
        </p:spPr>
      </p:pic>
      <p:sp>
        <p:nvSpPr>
          <p:cNvPr id="25" name="Rectangle 24">
            <a:extLst>
              <a:ext uri="{FF2B5EF4-FFF2-40B4-BE49-F238E27FC236}">
                <a16:creationId xmlns:a16="http://schemas.microsoft.com/office/drawing/2014/main" id="{793434D2-BB29-4009-9661-35DD7F7ACF08}"/>
              </a:ext>
            </a:extLst>
          </p:cNvPr>
          <p:cNvSpPr/>
          <p:nvPr/>
        </p:nvSpPr>
        <p:spPr>
          <a:xfrm>
            <a:off x="0" y="6430612"/>
            <a:ext cx="2226700" cy="369332"/>
          </a:xfrm>
          <a:prstGeom prst="rect">
            <a:avLst/>
          </a:prstGeom>
        </p:spPr>
        <p:txBody>
          <a:bodyPr wrap="none">
            <a:spAutoFit/>
          </a:bodyPr>
          <a:lstStyle/>
          <a:p>
            <a:r>
              <a:rPr lang="en-US" dirty="0">
                <a:solidFill>
                  <a:srgbClr val="A6B9CE"/>
                </a:solidFill>
                <a:latin typeface="Open Sans"/>
              </a:rPr>
              <a:t>Hamilton et al. 2018</a:t>
            </a:r>
            <a:endParaRPr lang="en-US" dirty="0">
              <a:solidFill>
                <a:srgbClr val="A6B9CE"/>
              </a:solidFill>
            </a:endParaRPr>
          </a:p>
        </p:txBody>
      </p:sp>
      <p:grpSp>
        <p:nvGrpSpPr>
          <p:cNvPr id="28" name="Group 27">
            <a:extLst>
              <a:ext uri="{FF2B5EF4-FFF2-40B4-BE49-F238E27FC236}">
                <a16:creationId xmlns:a16="http://schemas.microsoft.com/office/drawing/2014/main" id="{76E9D89E-123D-47AD-808E-AC3796D2C07C}"/>
              </a:ext>
            </a:extLst>
          </p:cNvPr>
          <p:cNvGrpSpPr/>
          <p:nvPr/>
        </p:nvGrpSpPr>
        <p:grpSpPr>
          <a:xfrm>
            <a:off x="113208" y="1347969"/>
            <a:ext cx="3856619" cy="2160000"/>
            <a:chOff x="4216596" y="3638612"/>
            <a:chExt cx="4391848" cy="2459771"/>
          </a:xfrm>
        </p:grpSpPr>
        <p:pic>
          <p:nvPicPr>
            <p:cNvPr id="29" name="Picture 6" descr="https://images.theconversation.com/files/22235/original/3xzpt3jn-1365488075.jpg?ixlib=rb-1.1.0&amp;q=45&amp;auto=format&amp;w=926&amp;fit=clip">
              <a:extLst>
                <a:ext uri="{FF2B5EF4-FFF2-40B4-BE49-F238E27FC236}">
                  <a16:creationId xmlns:a16="http://schemas.microsoft.com/office/drawing/2014/main" id="{F176838D-C1C7-450D-8103-7F9155A64A15}"/>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235523" y="3638612"/>
              <a:ext cx="4372921" cy="245977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CB244DF-24F3-407A-BC6C-157B8CAB3D69}"/>
                </a:ext>
              </a:extLst>
            </p:cNvPr>
            <p:cNvSpPr txBox="1"/>
            <p:nvPr/>
          </p:nvSpPr>
          <p:spPr>
            <a:xfrm>
              <a:off x="4216596" y="5745873"/>
              <a:ext cx="2762498" cy="338554"/>
            </a:xfrm>
            <a:prstGeom prst="rect">
              <a:avLst/>
            </a:prstGeom>
            <a:noFill/>
          </p:spPr>
          <p:txBody>
            <a:bodyPr wrap="square" rtlCol="0">
              <a:spAutoFit/>
            </a:bodyPr>
            <a:lstStyle/>
            <a:p>
              <a:r>
                <a:rPr lang="en-CA" sz="1600" dirty="0">
                  <a:solidFill>
                    <a:srgbClr val="257BB5"/>
                  </a:solidFill>
                  <a:latin typeface="Raleway" panose="020B0503030101060003" pitchFamily="34" charset="0"/>
                </a:rPr>
                <a:t> EPA/Baard Ness</a:t>
              </a:r>
              <a:endParaRPr lang="en-CA" sz="1600" dirty="0">
                <a:solidFill>
                  <a:srgbClr val="257BB5"/>
                </a:solidFill>
                <a:latin typeface="Quicksand" panose="020B0604020202020204" charset="0"/>
              </a:endParaRPr>
            </a:p>
          </p:txBody>
        </p:sp>
      </p:grpSp>
      <p:grpSp>
        <p:nvGrpSpPr>
          <p:cNvPr id="12" name="Group 11">
            <a:extLst>
              <a:ext uri="{FF2B5EF4-FFF2-40B4-BE49-F238E27FC236}">
                <a16:creationId xmlns:a16="http://schemas.microsoft.com/office/drawing/2014/main" id="{BCE4EDDB-C6C0-4F22-9B0B-7A6160FA3394}"/>
              </a:ext>
            </a:extLst>
          </p:cNvPr>
          <p:cNvGrpSpPr/>
          <p:nvPr/>
        </p:nvGrpSpPr>
        <p:grpSpPr>
          <a:xfrm>
            <a:off x="113209" y="3921313"/>
            <a:ext cx="3856619" cy="2159999"/>
            <a:chOff x="5927371" y="1501384"/>
            <a:chExt cx="4603526" cy="2578325"/>
          </a:xfrm>
        </p:grpSpPr>
        <p:pic>
          <p:nvPicPr>
            <p:cNvPr id="10" name="Picture 9">
              <a:extLst>
                <a:ext uri="{FF2B5EF4-FFF2-40B4-BE49-F238E27FC236}">
                  <a16:creationId xmlns:a16="http://schemas.microsoft.com/office/drawing/2014/main" id="{2CC059AE-376C-4DE4-A66C-6570C31F11F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947209" y="1501384"/>
              <a:ext cx="4583688" cy="2578325"/>
            </a:xfrm>
            <a:prstGeom prst="rect">
              <a:avLst/>
            </a:prstGeom>
          </p:spPr>
        </p:pic>
        <p:sp>
          <p:nvSpPr>
            <p:cNvPr id="44" name="TextBox 43">
              <a:extLst>
                <a:ext uri="{FF2B5EF4-FFF2-40B4-BE49-F238E27FC236}">
                  <a16:creationId xmlns:a16="http://schemas.microsoft.com/office/drawing/2014/main" id="{449F55C9-372A-45B9-9580-CBDE98EE6DB4}"/>
                </a:ext>
              </a:extLst>
            </p:cNvPr>
            <p:cNvSpPr txBox="1"/>
            <p:nvPr/>
          </p:nvSpPr>
          <p:spPr>
            <a:xfrm>
              <a:off x="5927371" y="3731382"/>
              <a:ext cx="2263596" cy="338555"/>
            </a:xfrm>
            <a:prstGeom prst="rect">
              <a:avLst/>
            </a:prstGeom>
            <a:noFill/>
          </p:spPr>
          <p:txBody>
            <a:bodyPr wrap="square" rtlCol="0">
              <a:spAutoFit/>
            </a:bodyPr>
            <a:lstStyle/>
            <a:p>
              <a:r>
                <a:rPr lang="en-CA" sz="1600" dirty="0">
                  <a:solidFill>
                    <a:srgbClr val="FFFFFF"/>
                  </a:solidFill>
                  <a:latin typeface="Raleway" panose="020B0503030101060003" pitchFamily="34" charset="0"/>
                </a:rPr>
                <a:t>©Jami </a:t>
              </a:r>
              <a:r>
                <a:rPr lang="en-CA" sz="1600" dirty="0" err="1">
                  <a:solidFill>
                    <a:srgbClr val="FFFFFF"/>
                  </a:solidFill>
                  <a:latin typeface="Raleway" panose="020B0503030101060003" pitchFamily="34" charset="0"/>
                </a:rPr>
                <a:t>Tarris</a:t>
              </a:r>
              <a:endParaRPr lang="en-CA" sz="1600" dirty="0">
                <a:solidFill>
                  <a:srgbClr val="FFFFFF"/>
                </a:solidFill>
                <a:latin typeface="Quicksand" panose="020B0604020202020204" charset="0"/>
              </a:endParaRPr>
            </a:p>
          </p:txBody>
        </p:sp>
      </p:grpSp>
      <p:sp>
        <p:nvSpPr>
          <p:cNvPr id="46" name="Rectangle 45">
            <a:extLst>
              <a:ext uri="{FF2B5EF4-FFF2-40B4-BE49-F238E27FC236}">
                <a16:creationId xmlns:a16="http://schemas.microsoft.com/office/drawing/2014/main" id="{468FBF40-30E7-4105-9B62-EEB959AF1ED8}"/>
              </a:ext>
            </a:extLst>
          </p:cNvPr>
          <p:cNvSpPr/>
          <p:nvPr/>
        </p:nvSpPr>
        <p:spPr>
          <a:xfrm>
            <a:off x="5851016" y="6370758"/>
            <a:ext cx="865943" cy="461665"/>
          </a:xfrm>
          <a:prstGeom prst="rect">
            <a:avLst/>
          </a:prstGeom>
        </p:spPr>
        <p:txBody>
          <a:bodyPr wrap="none">
            <a:spAutoFit/>
          </a:bodyPr>
          <a:lstStyle/>
          <a:p>
            <a:r>
              <a:rPr lang="en-US" sz="2400" dirty="0">
                <a:latin typeface="Open Sans"/>
              </a:rPr>
              <a:t>Hour</a:t>
            </a:r>
            <a:endParaRPr lang="en-US" sz="2400" dirty="0"/>
          </a:p>
        </p:txBody>
      </p:sp>
      <p:grpSp>
        <p:nvGrpSpPr>
          <p:cNvPr id="3" name="Group 2">
            <a:extLst>
              <a:ext uri="{FF2B5EF4-FFF2-40B4-BE49-F238E27FC236}">
                <a16:creationId xmlns:a16="http://schemas.microsoft.com/office/drawing/2014/main" id="{943A853C-F762-4379-A719-68755C2011AA}"/>
              </a:ext>
            </a:extLst>
          </p:cNvPr>
          <p:cNvGrpSpPr/>
          <p:nvPr/>
        </p:nvGrpSpPr>
        <p:grpSpPr>
          <a:xfrm>
            <a:off x="7916108" y="3936621"/>
            <a:ext cx="3843163" cy="2160000"/>
            <a:chOff x="7916108" y="1350668"/>
            <a:chExt cx="3843163" cy="2160000"/>
          </a:xfrm>
        </p:grpSpPr>
        <p:pic>
          <p:nvPicPr>
            <p:cNvPr id="4104" name="Picture 8" descr="Svalbard, polar bear trying to catch bearded seal on pack ice">
              <a:extLst>
                <a:ext uri="{FF2B5EF4-FFF2-40B4-BE49-F238E27FC236}">
                  <a16:creationId xmlns:a16="http://schemas.microsoft.com/office/drawing/2014/main" id="{DB38FFB1-C1F0-474D-9BFE-364E8F6F2142}"/>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7919271" y="1350668"/>
              <a:ext cx="384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6A67EEB7-B7FE-4C8F-899E-DF428870F654}"/>
                </a:ext>
              </a:extLst>
            </p:cNvPr>
            <p:cNvSpPr txBox="1"/>
            <p:nvPr/>
          </p:nvSpPr>
          <p:spPr>
            <a:xfrm>
              <a:off x="7916108" y="3170245"/>
              <a:ext cx="2263594" cy="338554"/>
            </a:xfrm>
            <a:prstGeom prst="rect">
              <a:avLst/>
            </a:prstGeom>
            <a:noFill/>
          </p:spPr>
          <p:txBody>
            <a:bodyPr wrap="square" rtlCol="0">
              <a:spAutoFit/>
            </a:bodyPr>
            <a:lstStyle/>
            <a:p>
              <a:r>
                <a:rPr lang="en-CA" sz="1600" dirty="0">
                  <a:solidFill>
                    <a:srgbClr val="FFFFFF"/>
                  </a:solidFill>
                  <a:latin typeface="Raleway" panose="020B0503030101060003" pitchFamily="34" charset="0"/>
                </a:rPr>
                <a:t>© Theo </a:t>
              </a:r>
              <a:r>
                <a:rPr lang="en-CA" sz="1600" dirty="0" err="1">
                  <a:solidFill>
                    <a:srgbClr val="FFFFFF"/>
                  </a:solidFill>
                  <a:latin typeface="Raleway" panose="020B0503030101060003" pitchFamily="34" charset="0"/>
                </a:rPr>
                <a:t>Allofs</a:t>
              </a:r>
              <a:endParaRPr lang="en-CA" sz="1600" dirty="0">
                <a:solidFill>
                  <a:srgbClr val="FFFFFF"/>
                </a:solidFill>
                <a:latin typeface="Quicksand" panose="020B0604020202020204" charset="0"/>
              </a:endParaRPr>
            </a:p>
          </p:txBody>
        </p:sp>
      </p:grpSp>
      <p:sp>
        <p:nvSpPr>
          <p:cNvPr id="49" name="Rectangle 48">
            <a:extLst>
              <a:ext uri="{FF2B5EF4-FFF2-40B4-BE49-F238E27FC236}">
                <a16:creationId xmlns:a16="http://schemas.microsoft.com/office/drawing/2014/main" id="{15647DFD-2709-4B3F-95E9-F26CD3679377}"/>
              </a:ext>
            </a:extLst>
          </p:cNvPr>
          <p:cNvSpPr/>
          <p:nvPr/>
        </p:nvSpPr>
        <p:spPr>
          <a:xfrm rot="16200000">
            <a:off x="3093576" y="4830640"/>
            <a:ext cx="2398798" cy="461665"/>
          </a:xfrm>
          <a:prstGeom prst="rect">
            <a:avLst/>
          </a:prstGeom>
        </p:spPr>
        <p:txBody>
          <a:bodyPr wrap="none">
            <a:spAutoFit/>
          </a:bodyPr>
          <a:lstStyle/>
          <a:p>
            <a:r>
              <a:rPr lang="en-US" sz="2400" dirty="0">
                <a:latin typeface="Open Sans"/>
              </a:rPr>
              <a:t>State Probability</a:t>
            </a:r>
            <a:endParaRPr lang="en-US" sz="2400" dirty="0"/>
          </a:p>
        </p:txBody>
      </p:sp>
      <p:grpSp>
        <p:nvGrpSpPr>
          <p:cNvPr id="6" name="Group 5">
            <a:extLst>
              <a:ext uri="{FF2B5EF4-FFF2-40B4-BE49-F238E27FC236}">
                <a16:creationId xmlns:a16="http://schemas.microsoft.com/office/drawing/2014/main" id="{BAAC02F9-6B13-455F-99AB-1C17E5ED4F0D}"/>
              </a:ext>
            </a:extLst>
          </p:cNvPr>
          <p:cNvGrpSpPr/>
          <p:nvPr/>
        </p:nvGrpSpPr>
        <p:grpSpPr>
          <a:xfrm>
            <a:off x="4145819" y="1343645"/>
            <a:ext cx="3190703" cy="2168648"/>
            <a:chOff x="4145819" y="1343645"/>
            <a:chExt cx="3190703" cy="2168648"/>
          </a:xfrm>
        </p:grpSpPr>
        <p:pic>
          <p:nvPicPr>
            <p:cNvPr id="4" name="Picture 3">
              <a:extLst>
                <a:ext uri="{FF2B5EF4-FFF2-40B4-BE49-F238E27FC236}">
                  <a16:creationId xmlns:a16="http://schemas.microsoft.com/office/drawing/2014/main" id="{AD60C50A-A7A1-4C09-A1AF-2B5294CCBC42}"/>
                </a:ext>
              </a:extLst>
            </p:cNvPr>
            <p:cNvPicPr>
              <a:picLocks noChangeAspect="1"/>
            </p:cNvPicPr>
            <p:nvPr/>
          </p:nvPicPr>
          <p:blipFill rotWithShape="1">
            <a:blip r:embed="rId9" cstate="print">
              <a:clrChange>
                <a:clrFrom>
                  <a:srgbClr val="F1F8FB"/>
                </a:clrFrom>
                <a:clrTo>
                  <a:srgbClr val="F1F8FB">
                    <a:alpha val="0"/>
                  </a:srgbClr>
                </a:clrTo>
              </a:clrChange>
              <a:extLst>
                <a:ext uri="{28A0092B-C50C-407E-A947-70E740481C1C}">
                  <a14:useLocalDpi xmlns:a14="http://schemas.microsoft.com/office/drawing/2010/main"/>
                </a:ext>
              </a:extLst>
            </a:blip>
            <a:srcRect b="6283"/>
            <a:stretch/>
          </p:blipFill>
          <p:spPr>
            <a:xfrm>
              <a:off x="4729449" y="1343645"/>
              <a:ext cx="2607073" cy="2168648"/>
            </a:xfrm>
            <a:prstGeom prst="rect">
              <a:avLst/>
            </a:prstGeom>
          </p:spPr>
        </p:pic>
        <p:sp>
          <p:nvSpPr>
            <p:cNvPr id="50" name="Rectangle 49">
              <a:extLst>
                <a:ext uri="{FF2B5EF4-FFF2-40B4-BE49-F238E27FC236}">
                  <a16:creationId xmlns:a16="http://schemas.microsoft.com/office/drawing/2014/main" id="{95EDE01D-69A4-407F-8F32-35841095D75D}"/>
                </a:ext>
              </a:extLst>
            </p:cNvPr>
            <p:cNvSpPr/>
            <p:nvPr/>
          </p:nvSpPr>
          <p:spPr>
            <a:xfrm rot="16200000">
              <a:off x="3679987" y="2141469"/>
              <a:ext cx="1393330" cy="461665"/>
            </a:xfrm>
            <a:prstGeom prst="rect">
              <a:avLst/>
            </a:prstGeom>
          </p:spPr>
          <p:txBody>
            <a:bodyPr wrap="none">
              <a:spAutoFit/>
            </a:bodyPr>
            <a:lstStyle/>
            <a:p>
              <a:r>
                <a:rPr lang="en-US" sz="2400" dirty="0">
                  <a:latin typeface="Open Sans"/>
                </a:rPr>
                <a:t>Haul-out</a:t>
              </a:r>
              <a:endParaRPr lang="en-US" sz="2400" dirty="0"/>
            </a:p>
          </p:txBody>
        </p:sp>
      </p:grpSp>
      <p:grpSp>
        <p:nvGrpSpPr>
          <p:cNvPr id="8" name="Group 7">
            <a:extLst>
              <a:ext uri="{FF2B5EF4-FFF2-40B4-BE49-F238E27FC236}">
                <a16:creationId xmlns:a16="http://schemas.microsoft.com/office/drawing/2014/main" id="{313387FF-25EB-4EDD-B09D-D462B049B85F}"/>
              </a:ext>
            </a:extLst>
          </p:cNvPr>
          <p:cNvGrpSpPr/>
          <p:nvPr/>
        </p:nvGrpSpPr>
        <p:grpSpPr>
          <a:xfrm>
            <a:off x="6903249" y="184516"/>
            <a:ext cx="1331713" cy="947398"/>
            <a:chOff x="6342521" y="137146"/>
            <a:chExt cx="1464884" cy="1042138"/>
          </a:xfrm>
        </p:grpSpPr>
        <p:sp>
          <p:nvSpPr>
            <p:cNvPr id="37" name="State Drift">
              <a:extLst>
                <a:ext uri="{FF2B5EF4-FFF2-40B4-BE49-F238E27FC236}">
                  <a16:creationId xmlns:a16="http://schemas.microsoft.com/office/drawing/2014/main" id="{F781A660-0861-4835-9386-491B2BB3A8DE}"/>
                </a:ext>
              </a:extLst>
            </p:cNvPr>
            <p:cNvSpPr>
              <a:spLocks noChangeAspect="1" noEditPoints="1" noChangeArrowheads="1" noChangeShapeType="1"/>
            </p:cNvSpPr>
            <p:nvPr/>
          </p:nvSpPr>
          <p:spPr bwMode="auto">
            <a:xfrm rot="16200000" flipH="1">
              <a:off x="6745478" y="137294"/>
              <a:ext cx="1018232" cy="1017935"/>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a:p>
          </p:txBody>
        </p:sp>
        <p:grpSp>
          <p:nvGrpSpPr>
            <p:cNvPr id="38" name="Group 37">
              <a:extLst>
                <a:ext uri="{FF2B5EF4-FFF2-40B4-BE49-F238E27FC236}">
                  <a16:creationId xmlns:a16="http://schemas.microsoft.com/office/drawing/2014/main" id="{C26A0E4F-4D20-490E-A9B7-B6BDD649437E}"/>
                </a:ext>
              </a:extLst>
            </p:cNvPr>
            <p:cNvGrpSpPr/>
            <p:nvPr/>
          </p:nvGrpSpPr>
          <p:grpSpPr>
            <a:xfrm flipH="1">
              <a:off x="6342521" y="196286"/>
              <a:ext cx="1339391" cy="629196"/>
              <a:chOff x="10472903" y="1865011"/>
              <a:chExt cx="1339391" cy="629196"/>
            </a:xfrm>
          </p:grpSpPr>
          <p:grpSp>
            <p:nvGrpSpPr>
              <p:cNvPr id="39" name="Graphic 2">
                <a:extLst>
                  <a:ext uri="{FF2B5EF4-FFF2-40B4-BE49-F238E27FC236}">
                    <a16:creationId xmlns:a16="http://schemas.microsoft.com/office/drawing/2014/main" id="{E4E2A6E7-A222-4190-B0EC-4443F02809AD}"/>
                  </a:ext>
                </a:extLst>
              </p:cNvPr>
              <p:cNvGrpSpPr/>
              <p:nvPr/>
            </p:nvGrpSpPr>
            <p:grpSpPr>
              <a:xfrm>
                <a:off x="10472903" y="1865011"/>
                <a:ext cx="1072078" cy="626550"/>
                <a:chOff x="5686342" y="3959945"/>
                <a:chExt cx="1281178" cy="748754"/>
              </a:xfrm>
            </p:grpSpPr>
            <p:sp>
              <p:nvSpPr>
                <p:cNvPr id="51" name="Freeform: Shape 50">
                  <a:extLst>
                    <a:ext uri="{FF2B5EF4-FFF2-40B4-BE49-F238E27FC236}">
                      <a16:creationId xmlns:a16="http://schemas.microsoft.com/office/drawing/2014/main" id="{E993E011-D216-4243-B01C-A28614417578}"/>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52" name="Freeform: Shape 51">
                  <a:extLst>
                    <a:ext uri="{FF2B5EF4-FFF2-40B4-BE49-F238E27FC236}">
                      <a16:creationId xmlns:a16="http://schemas.microsoft.com/office/drawing/2014/main" id="{B2C2E9D7-3537-4EBF-9AE3-23BEA4CA38FF}"/>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53" name="Freeform: Shape 52">
                  <a:extLst>
                    <a:ext uri="{FF2B5EF4-FFF2-40B4-BE49-F238E27FC236}">
                      <a16:creationId xmlns:a16="http://schemas.microsoft.com/office/drawing/2014/main" id="{C33CE287-711E-48E3-BDD0-7AC99158498D}"/>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54" name="Freeform: Shape 53">
                  <a:extLst>
                    <a:ext uri="{FF2B5EF4-FFF2-40B4-BE49-F238E27FC236}">
                      <a16:creationId xmlns:a16="http://schemas.microsoft.com/office/drawing/2014/main" id="{588F9326-A6BB-4EA2-B0D3-E2D1ABCD02FD}"/>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6256" cap="flat">
                  <a:solidFill>
                    <a:srgbClr val="B3ADA4"/>
                  </a:solidFill>
                  <a:prstDash val="solid"/>
                  <a:miter/>
                </a:ln>
              </p:spPr>
              <p:txBody>
                <a:bodyPr rtlCol="0" anchor="ctr"/>
                <a:lstStyle/>
                <a:p>
                  <a:endParaRPr lang="en-US" sz="2400"/>
                </a:p>
              </p:txBody>
            </p:sp>
            <p:sp>
              <p:nvSpPr>
                <p:cNvPr id="55" name="Freeform: Shape 54">
                  <a:extLst>
                    <a:ext uri="{FF2B5EF4-FFF2-40B4-BE49-F238E27FC236}">
                      <a16:creationId xmlns:a16="http://schemas.microsoft.com/office/drawing/2014/main" id="{F6DBCDBC-B6CF-4C69-A47B-2AF304839BA7}"/>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6256" cap="flat">
                  <a:solidFill>
                    <a:srgbClr val="B3ADA4"/>
                  </a:solidFill>
                  <a:prstDash val="solid"/>
                  <a:miter/>
                </a:ln>
              </p:spPr>
              <p:txBody>
                <a:bodyPr rtlCol="0" anchor="ctr"/>
                <a:lstStyle/>
                <a:p>
                  <a:endParaRPr lang="en-US" sz="2400"/>
                </a:p>
              </p:txBody>
            </p:sp>
            <p:sp>
              <p:nvSpPr>
                <p:cNvPr id="56" name="Freeform: Shape 55">
                  <a:extLst>
                    <a:ext uri="{FF2B5EF4-FFF2-40B4-BE49-F238E27FC236}">
                      <a16:creationId xmlns:a16="http://schemas.microsoft.com/office/drawing/2014/main" id="{80EB910F-E2E0-4258-97C6-3B5442CDC563}"/>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25400" cap="flat">
                  <a:solidFill>
                    <a:srgbClr val="B3ADA4"/>
                  </a:solidFill>
                  <a:prstDash val="solid"/>
                  <a:miter/>
                </a:ln>
              </p:spPr>
              <p:txBody>
                <a:bodyPr rtlCol="0" anchor="ctr"/>
                <a:lstStyle/>
                <a:p>
                  <a:endParaRPr lang="en-US" sz="2400"/>
                </a:p>
              </p:txBody>
            </p:sp>
          </p:grpSp>
          <p:grpSp>
            <p:nvGrpSpPr>
              <p:cNvPr id="40" name="Group 39">
                <a:extLst>
                  <a:ext uri="{FF2B5EF4-FFF2-40B4-BE49-F238E27FC236}">
                    <a16:creationId xmlns:a16="http://schemas.microsoft.com/office/drawing/2014/main" id="{E2B6F3C7-8ECC-4507-B7AD-79233597240C}"/>
                  </a:ext>
                </a:extLst>
              </p:cNvPr>
              <p:cNvGrpSpPr/>
              <p:nvPr/>
            </p:nvGrpSpPr>
            <p:grpSpPr>
              <a:xfrm>
                <a:off x="11477588" y="2391624"/>
                <a:ext cx="334706" cy="102583"/>
                <a:chOff x="7500088" y="4358782"/>
                <a:chExt cx="539047" cy="165211"/>
              </a:xfrm>
            </p:grpSpPr>
            <p:sp>
              <p:nvSpPr>
                <p:cNvPr id="41" name="Oval 40">
                  <a:extLst>
                    <a:ext uri="{FF2B5EF4-FFF2-40B4-BE49-F238E27FC236}">
                      <a16:creationId xmlns:a16="http://schemas.microsoft.com/office/drawing/2014/main" id="{C71D5D35-251B-4958-96CA-FF10E5C7F30A}"/>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45" name="Freeform: Shape 44">
                  <a:extLst>
                    <a:ext uri="{FF2B5EF4-FFF2-40B4-BE49-F238E27FC236}">
                      <a16:creationId xmlns:a16="http://schemas.microsoft.com/office/drawing/2014/main" id="{A13D80D0-ACBC-46C2-B670-F2BEA34C586D}"/>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47" name="Freeform: Shape 46">
                  <a:extLst>
                    <a:ext uri="{FF2B5EF4-FFF2-40B4-BE49-F238E27FC236}">
                      <a16:creationId xmlns:a16="http://schemas.microsoft.com/office/drawing/2014/main" id="{9868137B-63EB-497A-9C6A-A58C58365E93}"/>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pic>
          <p:nvPicPr>
            <p:cNvPr id="57" name="Graphic 56">
              <a:extLst>
                <a:ext uri="{FF2B5EF4-FFF2-40B4-BE49-F238E27FC236}">
                  <a16:creationId xmlns:a16="http://schemas.microsoft.com/office/drawing/2014/main" id="{276BDD7B-4CE6-4697-BB91-84FFD41BB7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6887357" y="666853"/>
              <a:ext cx="920048" cy="512431"/>
            </a:xfrm>
            <a:prstGeom prst="rect">
              <a:avLst/>
            </a:prstGeom>
          </p:spPr>
        </p:pic>
      </p:grpSp>
      <p:grpSp>
        <p:nvGrpSpPr>
          <p:cNvPr id="58" name="Group 57">
            <a:extLst>
              <a:ext uri="{FF2B5EF4-FFF2-40B4-BE49-F238E27FC236}">
                <a16:creationId xmlns:a16="http://schemas.microsoft.com/office/drawing/2014/main" id="{2C810C00-B0DF-4401-B431-B2AC25D078BC}"/>
              </a:ext>
            </a:extLst>
          </p:cNvPr>
          <p:cNvGrpSpPr/>
          <p:nvPr/>
        </p:nvGrpSpPr>
        <p:grpSpPr>
          <a:xfrm>
            <a:off x="8761376" y="212925"/>
            <a:ext cx="1104417" cy="953592"/>
            <a:chOff x="3372355" y="1563118"/>
            <a:chExt cx="1932358" cy="1668464"/>
          </a:xfrm>
        </p:grpSpPr>
        <p:sp>
          <p:nvSpPr>
            <p:cNvPr id="59" name="rounded triangle">
              <a:extLst>
                <a:ext uri="{FF2B5EF4-FFF2-40B4-BE49-F238E27FC236}">
                  <a16:creationId xmlns:a16="http://schemas.microsoft.com/office/drawing/2014/main" id="{8C7D4F89-D008-4B81-8B68-798107AF029D}"/>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60" name="Graphic 59">
              <a:extLst>
                <a:ext uri="{FF2B5EF4-FFF2-40B4-BE49-F238E27FC236}">
                  <a16:creationId xmlns:a16="http://schemas.microsoft.com/office/drawing/2014/main" id="{C429C26E-1E91-461F-B31A-B5677F9F0C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3384910" y="1818604"/>
              <a:ext cx="1919803" cy="993583"/>
            </a:xfrm>
            <a:prstGeom prst="rect">
              <a:avLst/>
            </a:prstGeom>
          </p:spPr>
        </p:pic>
      </p:grpSp>
      <p:grpSp>
        <p:nvGrpSpPr>
          <p:cNvPr id="61" name="Group 60">
            <a:extLst>
              <a:ext uri="{FF2B5EF4-FFF2-40B4-BE49-F238E27FC236}">
                <a16:creationId xmlns:a16="http://schemas.microsoft.com/office/drawing/2014/main" id="{97416DED-9E7A-45F0-9DD6-F2208D0E8060}"/>
              </a:ext>
            </a:extLst>
          </p:cNvPr>
          <p:cNvGrpSpPr/>
          <p:nvPr/>
        </p:nvGrpSpPr>
        <p:grpSpPr>
          <a:xfrm>
            <a:off x="10392206" y="130074"/>
            <a:ext cx="1175847" cy="1016247"/>
            <a:chOff x="10220407" y="4683724"/>
            <a:chExt cx="1293432" cy="1117872"/>
          </a:xfrm>
        </p:grpSpPr>
        <p:grpSp>
          <p:nvGrpSpPr>
            <p:cNvPr id="62" name="Group 61">
              <a:extLst>
                <a:ext uri="{FF2B5EF4-FFF2-40B4-BE49-F238E27FC236}">
                  <a16:creationId xmlns:a16="http://schemas.microsoft.com/office/drawing/2014/main" id="{DEF90358-4ACE-46C7-A969-FA4F14518BA1}"/>
                </a:ext>
              </a:extLst>
            </p:cNvPr>
            <p:cNvGrpSpPr/>
            <p:nvPr/>
          </p:nvGrpSpPr>
          <p:grpSpPr>
            <a:xfrm flipH="1">
              <a:off x="10494664" y="4846464"/>
              <a:ext cx="1019175" cy="955132"/>
              <a:chOff x="1071491" y="1291491"/>
              <a:chExt cx="1220399" cy="1143716"/>
            </a:xfrm>
          </p:grpSpPr>
          <p:sp>
            <p:nvSpPr>
              <p:cNvPr id="80" name="State O right">
                <a:extLst>
                  <a:ext uri="{FF2B5EF4-FFF2-40B4-BE49-F238E27FC236}">
                    <a16:creationId xmlns:a16="http://schemas.microsoft.com/office/drawing/2014/main" id="{377B03B8-B88B-431B-B8F2-4C1F06769C12}"/>
                  </a:ext>
                </a:extLst>
              </p:cNvPr>
              <p:cNvSpPr/>
              <p:nvPr/>
            </p:nvSpPr>
            <p:spPr>
              <a:xfrm rot="18900000" flipH="1">
                <a:off x="1071491" y="1291492"/>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81" name="State O left">
                <a:extLst>
                  <a:ext uri="{FF2B5EF4-FFF2-40B4-BE49-F238E27FC236}">
                    <a16:creationId xmlns:a16="http://schemas.microsoft.com/office/drawing/2014/main" id="{B3D1CC2C-01F5-412C-BB23-07958B5B7B96}"/>
                  </a:ext>
                </a:extLst>
              </p:cNvPr>
              <p:cNvSpPr/>
              <p:nvPr/>
            </p:nvSpPr>
            <p:spPr>
              <a:xfrm rot="8100000" flipH="1">
                <a:off x="1148175" y="1291491"/>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grpSp>
          <p:nvGrpSpPr>
            <p:cNvPr id="75" name="Group 74">
              <a:extLst>
                <a:ext uri="{FF2B5EF4-FFF2-40B4-BE49-F238E27FC236}">
                  <a16:creationId xmlns:a16="http://schemas.microsoft.com/office/drawing/2014/main" id="{68B000E5-BD13-4566-9F2C-953A31343939}"/>
                </a:ext>
              </a:extLst>
            </p:cNvPr>
            <p:cNvGrpSpPr/>
            <p:nvPr/>
          </p:nvGrpSpPr>
          <p:grpSpPr>
            <a:xfrm flipH="1">
              <a:off x="10220407" y="4683724"/>
              <a:ext cx="1232122" cy="1092806"/>
              <a:chOff x="6834668" y="1065653"/>
              <a:chExt cx="1959816" cy="1738228"/>
            </a:xfrm>
          </p:grpSpPr>
          <p:sp>
            <p:nvSpPr>
              <p:cNvPr id="76" name="Freeform: Shape 75">
                <a:extLst>
                  <a:ext uri="{FF2B5EF4-FFF2-40B4-BE49-F238E27FC236}">
                    <a16:creationId xmlns:a16="http://schemas.microsoft.com/office/drawing/2014/main" id="{437546DE-4696-4D6C-A5D7-9F52959FA0F3}"/>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77" name="Graphic 76">
                <a:extLst>
                  <a:ext uri="{FF2B5EF4-FFF2-40B4-BE49-F238E27FC236}">
                    <a16:creationId xmlns:a16="http://schemas.microsoft.com/office/drawing/2014/main" id="{DC2E263E-921A-494E-AB46-383EF3B774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834668" y="1406127"/>
                <a:ext cx="1481955" cy="1397754"/>
              </a:xfrm>
              <a:prstGeom prst="rect">
                <a:avLst/>
              </a:prstGeom>
            </p:spPr>
          </p:pic>
          <p:sp>
            <p:nvSpPr>
              <p:cNvPr id="78" name="Freeform: Shape 77">
                <a:extLst>
                  <a:ext uri="{FF2B5EF4-FFF2-40B4-BE49-F238E27FC236}">
                    <a16:creationId xmlns:a16="http://schemas.microsoft.com/office/drawing/2014/main" id="{847626AD-4D7A-419B-924C-D18617DFF528}"/>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79" name="Graphic 78">
                <a:extLst>
                  <a:ext uri="{FF2B5EF4-FFF2-40B4-BE49-F238E27FC236}">
                    <a16:creationId xmlns:a16="http://schemas.microsoft.com/office/drawing/2014/main" id="{86B3C1CD-C9DE-4F0D-921B-712F9B85650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71550" y="1065653"/>
                <a:ext cx="794897" cy="1157482"/>
              </a:xfrm>
              <a:prstGeom prst="rect">
                <a:avLst/>
              </a:prstGeom>
            </p:spPr>
          </p:pic>
        </p:grpSp>
      </p:grpSp>
      <p:sp>
        <p:nvSpPr>
          <p:cNvPr id="82" name="Slide Number Placeholder 2">
            <a:extLst>
              <a:ext uri="{FF2B5EF4-FFF2-40B4-BE49-F238E27FC236}">
                <a16:creationId xmlns:a16="http://schemas.microsoft.com/office/drawing/2014/main" id="{CA8596EC-9442-436B-B27E-0330E3F221CC}"/>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40</a:t>
            </a:fld>
            <a:endParaRPr lang="en-US" dirty="0"/>
          </a:p>
        </p:txBody>
      </p:sp>
    </p:spTree>
    <p:extLst>
      <p:ext uri="{BB962C8B-B14F-4D97-AF65-F5344CB8AC3E}">
        <p14:creationId xmlns:p14="http://schemas.microsoft.com/office/powerpoint/2010/main" val="104267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9A88524-907D-4988-9256-0C65A70EA4DA}"/>
              </a:ext>
            </a:extLst>
          </p:cNvPr>
          <p:cNvGrpSpPr/>
          <p:nvPr/>
        </p:nvGrpSpPr>
        <p:grpSpPr>
          <a:xfrm>
            <a:off x="3119446" y="2539225"/>
            <a:ext cx="3399466" cy="2779079"/>
            <a:chOff x="6630257" y="1996036"/>
            <a:chExt cx="2878371" cy="2353081"/>
          </a:xfrm>
        </p:grpSpPr>
        <p:pic>
          <p:nvPicPr>
            <p:cNvPr id="925" name="Graphic 924">
              <a:extLst>
                <a:ext uri="{FF2B5EF4-FFF2-40B4-BE49-F238E27FC236}">
                  <a16:creationId xmlns:a16="http://schemas.microsoft.com/office/drawing/2014/main" id="{A39D08FF-74E6-43AF-8028-AC9B4D98C35F}"/>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6418" t="51465" r="24502" b="29369"/>
            <a:stretch/>
          </p:blipFill>
          <p:spPr>
            <a:xfrm>
              <a:off x="6730811" y="1996036"/>
              <a:ext cx="2777817" cy="2353081"/>
            </a:xfrm>
            <a:prstGeom prst="rect">
              <a:avLst/>
            </a:prstGeom>
          </p:spPr>
        </p:pic>
        <p:sp>
          <p:nvSpPr>
            <p:cNvPr id="938" name="Content Placeholder 2">
              <a:extLst>
                <a:ext uri="{FF2B5EF4-FFF2-40B4-BE49-F238E27FC236}">
                  <a16:creationId xmlns:a16="http://schemas.microsoft.com/office/drawing/2014/main" id="{670C689C-9E80-4ADC-987F-552BC0A7321E}"/>
                </a:ext>
              </a:extLst>
            </p:cNvPr>
            <p:cNvSpPr txBox="1">
              <a:spLocks/>
            </p:cNvSpPr>
            <p:nvPr/>
          </p:nvSpPr>
          <p:spPr>
            <a:xfrm>
              <a:off x="6630257" y="3897832"/>
              <a:ext cx="2608262" cy="433896"/>
            </a:xfrm>
            <a:prstGeom prst="rect">
              <a:avLst/>
            </a:prstGeom>
          </p:spPr>
          <p:txBody>
            <a:bodyPr lIns="0" tIns="0" rIns="0" bIns="0" anchor="b" anchorCtr="0">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2000" dirty="0">
                  <a:solidFill>
                    <a:srgbClr val="5A77C2"/>
                  </a:solidFill>
                  <a:latin typeface="Montserrat" pitchFamily="2" charset="0"/>
                </a:rPr>
                <a:t>2018-20</a:t>
              </a:r>
            </a:p>
          </p:txBody>
        </p:sp>
      </p:grpSp>
      <p:grpSp>
        <p:nvGrpSpPr>
          <p:cNvPr id="10" name="Group 9">
            <a:extLst>
              <a:ext uri="{FF2B5EF4-FFF2-40B4-BE49-F238E27FC236}">
                <a16:creationId xmlns:a16="http://schemas.microsoft.com/office/drawing/2014/main" id="{85E3B3A5-FE3E-4816-9C3D-622B320B0533}"/>
              </a:ext>
            </a:extLst>
          </p:cNvPr>
          <p:cNvGrpSpPr/>
          <p:nvPr/>
        </p:nvGrpSpPr>
        <p:grpSpPr>
          <a:xfrm>
            <a:off x="6498561" y="2539225"/>
            <a:ext cx="3399466" cy="2779079"/>
            <a:chOff x="6630257" y="4377955"/>
            <a:chExt cx="2878371" cy="2353081"/>
          </a:xfrm>
        </p:grpSpPr>
        <p:pic>
          <p:nvPicPr>
            <p:cNvPr id="6" name="Graphic 5">
              <a:extLst>
                <a:ext uri="{FF2B5EF4-FFF2-40B4-BE49-F238E27FC236}">
                  <a16:creationId xmlns:a16="http://schemas.microsoft.com/office/drawing/2014/main" id="{84A83145-B099-4819-9257-A08A3DCBD2A3}"/>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37384" t="51465" r="43536" b="29369"/>
            <a:stretch/>
          </p:blipFill>
          <p:spPr>
            <a:xfrm>
              <a:off x="6730810" y="4377955"/>
              <a:ext cx="2777818" cy="2353081"/>
            </a:xfrm>
            <a:prstGeom prst="rect">
              <a:avLst/>
            </a:prstGeom>
          </p:spPr>
        </p:pic>
        <p:sp>
          <p:nvSpPr>
            <p:cNvPr id="939" name="Content Placeholder 2">
              <a:extLst>
                <a:ext uri="{FF2B5EF4-FFF2-40B4-BE49-F238E27FC236}">
                  <a16:creationId xmlns:a16="http://schemas.microsoft.com/office/drawing/2014/main" id="{9A18F5B8-3CAB-472D-B03B-6627DCFEDF75}"/>
                </a:ext>
              </a:extLst>
            </p:cNvPr>
            <p:cNvSpPr txBox="1">
              <a:spLocks/>
            </p:cNvSpPr>
            <p:nvPr/>
          </p:nvSpPr>
          <p:spPr>
            <a:xfrm>
              <a:off x="6630257" y="6297140"/>
              <a:ext cx="2608262" cy="433896"/>
            </a:xfrm>
            <a:prstGeom prst="rect">
              <a:avLst/>
            </a:prstGeom>
          </p:spPr>
          <p:txBody>
            <a:bodyPr lIns="0" tIns="0" rIns="0" bIns="0" anchor="b" anchorCtr="0">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2000" dirty="0">
                  <a:solidFill>
                    <a:srgbClr val="5A77C2"/>
                  </a:solidFill>
                  <a:latin typeface="Montserrat" pitchFamily="2" charset="0"/>
                </a:rPr>
                <a:t>2011,17,21</a:t>
              </a:r>
            </a:p>
          </p:txBody>
        </p:sp>
      </p:grpSp>
      <p:grpSp>
        <p:nvGrpSpPr>
          <p:cNvPr id="944" name="Group 943">
            <a:extLst>
              <a:ext uri="{FF2B5EF4-FFF2-40B4-BE49-F238E27FC236}">
                <a16:creationId xmlns:a16="http://schemas.microsoft.com/office/drawing/2014/main" id="{BF390128-2F9E-4F2A-8EEE-BD5F022295EA}"/>
              </a:ext>
            </a:extLst>
          </p:cNvPr>
          <p:cNvGrpSpPr/>
          <p:nvPr/>
        </p:nvGrpSpPr>
        <p:grpSpPr>
          <a:xfrm>
            <a:off x="10308755" y="5674202"/>
            <a:ext cx="3011615" cy="519538"/>
            <a:chOff x="10226041" y="5548748"/>
            <a:chExt cx="3011615" cy="519538"/>
          </a:xfrm>
        </p:grpSpPr>
        <p:sp>
          <p:nvSpPr>
            <p:cNvPr id="942" name="Rectangle 941">
              <a:extLst>
                <a:ext uri="{FF2B5EF4-FFF2-40B4-BE49-F238E27FC236}">
                  <a16:creationId xmlns:a16="http://schemas.microsoft.com/office/drawing/2014/main" id="{D16D1D89-F2D4-4095-AA58-5645B4BABB3B}"/>
                </a:ext>
              </a:extLst>
            </p:cNvPr>
            <p:cNvSpPr/>
            <p:nvPr/>
          </p:nvSpPr>
          <p:spPr>
            <a:xfrm>
              <a:off x="10226041" y="5548748"/>
              <a:ext cx="516949" cy="516949"/>
            </a:xfrm>
            <a:prstGeom prst="rect">
              <a:avLst/>
            </a:prstGeom>
            <a:pattFill prst="wdDn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3" name="Content Placeholder 2">
              <a:extLst>
                <a:ext uri="{FF2B5EF4-FFF2-40B4-BE49-F238E27FC236}">
                  <a16:creationId xmlns:a16="http://schemas.microsoft.com/office/drawing/2014/main" id="{AABEB126-CB21-4733-B14F-D8A9B52F6271}"/>
                </a:ext>
              </a:extLst>
            </p:cNvPr>
            <p:cNvSpPr txBox="1">
              <a:spLocks/>
            </p:cNvSpPr>
            <p:nvPr/>
          </p:nvSpPr>
          <p:spPr>
            <a:xfrm>
              <a:off x="10629394" y="5634390"/>
              <a:ext cx="2608262" cy="433896"/>
            </a:xfrm>
            <a:prstGeom prst="rect">
              <a:avLst/>
            </a:prstGeom>
          </p:spPr>
          <p:txBody>
            <a:bodyPr lIns="0" tIns="0" rIns="0" bIns="0" anchor="b" anchorCtr="0">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2800" dirty="0">
                  <a:solidFill>
                    <a:srgbClr val="5A77C2"/>
                  </a:solidFill>
                  <a:latin typeface="Avenir-Book" panose="02000503020000020003" pitchFamily="2" charset="0"/>
                </a:rPr>
                <a:t>&lt;7 days</a:t>
              </a:r>
            </a:p>
          </p:txBody>
        </p:sp>
      </p:grpSp>
      <p:sp>
        <p:nvSpPr>
          <p:cNvPr id="44" name="Title 1">
            <a:extLst>
              <a:ext uri="{FF2B5EF4-FFF2-40B4-BE49-F238E27FC236}">
                <a16:creationId xmlns:a16="http://schemas.microsoft.com/office/drawing/2014/main" id="{56A5AB94-0742-4A8C-BE9F-1D02D6340BA1}"/>
              </a:ext>
            </a:extLst>
          </p:cNvPr>
          <p:cNvSpPr>
            <a:spLocks noGrp="1"/>
          </p:cNvSpPr>
          <p:nvPr>
            <p:ph type="title"/>
          </p:nvPr>
        </p:nvSpPr>
        <p:spPr>
          <a:xfrm>
            <a:off x="623888" y="555625"/>
            <a:ext cx="10944225" cy="698500"/>
          </a:xfrm>
        </p:spPr>
        <p:txBody>
          <a:bodyPr/>
          <a:lstStyle/>
          <a:p>
            <a:r>
              <a:rPr lang="en-CA" dirty="0"/>
              <a:t>Results: State distribution &amp; </a:t>
            </a:r>
            <a:br>
              <a:rPr lang="en-CA" dirty="0"/>
            </a:br>
            <a:r>
              <a:rPr lang="en-CA" dirty="0"/>
              <a:t>ice concentration</a:t>
            </a:r>
            <a:endParaRPr lang="en-US" dirty="0"/>
          </a:p>
        </p:txBody>
      </p:sp>
      <p:grpSp>
        <p:nvGrpSpPr>
          <p:cNvPr id="7" name="Group 6">
            <a:extLst>
              <a:ext uri="{FF2B5EF4-FFF2-40B4-BE49-F238E27FC236}">
                <a16:creationId xmlns:a16="http://schemas.microsoft.com/office/drawing/2014/main" id="{9B3BDDA4-1BFA-4FDB-A436-2D520D03FBEB}"/>
              </a:ext>
            </a:extLst>
          </p:cNvPr>
          <p:cNvGrpSpPr/>
          <p:nvPr/>
        </p:nvGrpSpPr>
        <p:grpSpPr>
          <a:xfrm>
            <a:off x="372554" y="2572501"/>
            <a:ext cx="2998379" cy="2738999"/>
            <a:chOff x="557621" y="2972022"/>
            <a:chExt cx="2998379" cy="2738999"/>
          </a:xfrm>
        </p:grpSpPr>
        <p:pic>
          <p:nvPicPr>
            <p:cNvPr id="67" name="Graphic 4">
              <a:extLst>
                <a:ext uri="{FF2B5EF4-FFF2-40B4-BE49-F238E27FC236}">
                  <a16:creationId xmlns:a16="http://schemas.microsoft.com/office/drawing/2014/main" id="{4CF5BC02-0309-472E-95B6-3A4AA75E8A0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 r="-9470"/>
            <a:stretch/>
          </p:blipFill>
          <p:spPr>
            <a:xfrm>
              <a:off x="557621" y="2972022"/>
              <a:ext cx="2998379" cy="2738999"/>
            </a:xfrm>
            <a:prstGeom prst="rect">
              <a:avLst/>
            </a:prstGeom>
          </p:spPr>
        </p:pic>
        <p:sp>
          <p:nvSpPr>
            <p:cNvPr id="2" name="Freeform: Shape 1">
              <a:extLst>
                <a:ext uri="{FF2B5EF4-FFF2-40B4-BE49-F238E27FC236}">
                  <a16:creationId xmlns:a16="http://schemas.microsoft.com/office/drawing/2014/main" id="{38A9F824-8221-4A68-90E6-015051723F30}"/>
                </a:ext>
              </a:extLst>
            </p:cNvPr>
            <p:cNvSpPr/>
            <p:nvPr/>
          </p:nvSpPr>
          <p:spPr>
            <a:xfrm>
              <a:off x="623888" y="3133725"/>
              <a:ext cx="2581275" cy="2409825"/>
            </a:xfrm>
            <a:custGeom>
              <a:avLst/>
              <a:gdLst>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100012 w 2581275"/>
                <a:gd name="connsiteY6" fmla="*/ 1209675 h 2409825"/>
                <a:gd name="connsiteX7" fmla="*/ 204787 w 2581275"/>
                <a:gd name="connsiteY7" fmla="*/ 1223963 h 2409825"/>
                <a:gd name="connsiteX8" fmla="*/ 214312 w 2581275"/>
                <a:gd name="connsiteY8" fmla="*/ 1247775 h 2409825"/>
                <a:gd name="connsiteX9" fmla="*/ 214312 w 2581275"/>
                <a:gd name="connsiteY9" fmla="*/ 1343025 h 2409825"/>
                <a:gd name="connsiteX10" fmla="*/ 247650 w 2581275"/>
                <a:gd name="connsiteY10" fmla="*/ 1438275 h 2409825"/>
                <a:gd name="connsiteX11" fmla="*/ 252412 w 2581275"/>
                <a:gd name="connsiteY11" fmla="*/ 1519238 h 2409825"/>
                <a:gd name="connsiteX12" fmla="*/ 304800 w 2581275"/>
                <a:gd name="connsiteY12" fmla="*/ 1647825 h 2409825"/>
                <a:gd name="connsiteX13" fmla="*/ 319087 w 2581275"/>
                <a:gd name="connsiteY13" fmla="*/ 1795463 h 2409825"/>
                <a:gd name="connsiteX14" fmla="*/ 419100 w 2581275"/>
                <a:gd name="connsiteY14" fmla="*/ 1795463 h 2409825"/>
                <a:gd name="connsiteX15" fmla="*/ 523875 w 2581275"/>
                <a:gd name="connsiteY15" fmla="*/ 1752600 h 2409825"/>
                <a:gd name="connsiteX16" fmla="*/ 604837 w 2581275"/>
                <a:gd name="connsiteY16" fmla="*/ 1781175 h 2409825"/>
                <a:gd name="connsiteX17" fmla="*/ 828675 w 2581275"/>
                <a:gd name="connsiteY17" fmla="*/ 1847850 h 2409825"/>
                <a:gd name="connsiteX18" fmla="*/ 990600 w 2581275"/>
                <a:gd name="connsiteY18" fmla="*/ 1995488 h 2409825"/>
                <a:gd name="connsiteX19" fmla="*/ 1243012 w 2581275"/>
                <a:gd name="connsiteY19" fmla="*/ 2152650 h 2409825"/>
                <a:gd name="connsiteX20" fmla="*/ 1323975 w 2581275"/>
                <a:gd name="connsiteY20" fmla="*/ 2276475 h 2409825"/>
                <a:gd name="connsiteX21" fmla="*/ 1352550 w 2581275"/>
                <a:gd name="connsiteY21" fmla="*/ 2309813 h 2409825"/>
                <a:gd name="connsiteX22" fmla="*/ 1466850 w 2581275"/>
                <a:gd name="connsiteY22" fmla="*/ 2338388 h 2409825"/>
                <a:gd name="connsiteX23" fmla="*/ 1533525 w 2581275"/>
                <a:gd name="connsiteY23" fmla="*/ 2409825 h 2409825"/>
                <a:gd name="connsiteX24" fmla="*/ 2328862 w 2581275"/>
                <a:gd name="connsiteY24" fmla="*/ 1933575 h 2409825"/>
                <a:gd name="connsiteX25" fmla="*/ 2581275 w 2581275"/>
                <a:gd name="connsiteY25" fmla="*/ 1123950 h 2409825"/>
                <a:gd name="connsiteX26" fmla="*/ 2514600 w 2581275"/>
                <a:gd name="connsiteY26" fmla="*/ 1019175 h 2409825"/>
                <a:gd name="connsiteX27" fmla="*/ 2371725 w 2581275"/>
                <a:gd name="connsiteY27" fmla="*/ 1052513 h 2409825"/>
                <a:gd name="connsiteX28" fmla="*/ 2128837 w 2581275"/>
                <a:gd name="connsiteY28" fmla="*/ 895350 h 2409825"/>
                <a:gd name="connsiteX29" fmla="*/ 1828800 w 2581275"/>
                <a:gd name="connsiteY29" fmla="*/ 371475 h 2409825"/>
                <a:gd name="connsiteX30" fmla="*/ 738187 w 2581275"/>
                <a:gd name="connsiteY30"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04787 w 2581275"/>
                <a:gd name="connsiteY8" fmla="*/ 1223963 h 2409825"/>
                <a:gd name="connsiteX9" fmla="*/ 214312 w 2581275"/>
                <a:gd name="connsiteY9" fmla="*/ 1247775 h 2409825"/>
                <a:gd name="connsiteX10" fmla="*/ 214312 w 2581275"/>
                <a:gd name="connsiteY10" fmla="*/ 1343025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2600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6850 w 2581275"/>
                <a:gd name="connsiteY23" fmla="*/ 2338388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04787 w 2581275"/>
                <a:gd name="connsiteY8" fmla="*/ 1223963 h 2409825"/>
                <a:gd name="connsiteX9" fmla="*/ 214312 w 2581275"/>
                <a:gd name="connsiteY9" fmla="*/ 1247775 h 2409825"/>
                <a:gd name="connsiteX10" fmla="*/ 214312 w 2581275"/>
                <a:gd name="connsiteY10" fmla="*/ 1343025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6850 w 2581275"/>
                <a:gd name="connsiteY23" fmla="*/ 2338388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04787 w 2581275"/>
                <a:gd name="connsiteY8" fmla="*/ 1223963 h 2409825"/>
                <a:gd name="connsiteX9" fmla="*/ 214312 w 2581275"/>
                <a:gd name="connsiteY9" fmla="*/ 1247775 h 2409825"/>
                <a:gd name="connsiteX10" fmla="*/ 214312 w 2581275"/>
                <a:gd name="connsiteY10" fmla="*/ 1343025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1342 w 2581275"/>
                <a:gd name="connsiteY23" fmla="*/ 2341142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13049 w 2581275"/>
                <a:gd name="connsiteY8" fmla="*/ 1237734 h 2409825"/>
                <a:gd name="connsiteX9" fmla="*/ 214312 w 2581275"/>
                <a:gd name="connsiteY9" fmla="*/ 1247775 h 2409825"/>
                <a:gd name="connsiteX10" fmla="*/ 214312 w 2581275"/>
                <a:gd name="connsiteY10" fmla="*/ 1343025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1342 w 2581275"/>
                <a:gd name="connsiteY23" fmla="*/ 2341142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13049 w 2581275"/>
                <a:gd name="connsiteY8" fmla="*/ 1237734 h 2409825"/>
                <a:gd name="connsiteX9" fmla="*/ 230837 w 2581275"/>
                <a:gd name="connsiteY9" fmla="*/ 1267055 h 2409825"/>
                <a:gd name="connsiteX10" fmla="*/ 214312 w 2581275"/>
                <a:gd name="connsiteY10" fmla="*/ 1343025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1342 w 2581275"/>
                <a:gd name="connsiteY23" fmla="*/ 2341142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13049 w 2581275"/>
                <a:gd name="connsiteY8" fmla="*/ 1237734 h 2409825"/>
                <a:gd name="connsiteX9" fmla="*/ 230837 w 2581275"/>
                <a:gd name="connsiteY9" fmla="*/ 1267055 h 2409825"/>
                <a:gd name="connsiteX10" fmla="*/ 233592 w 2581275"/>
                <a:gd name="connsiteY10" fmla="*/ 1348534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1342 w 2581275"/>
                <a:gd name="connsiteY23" fmla="*/ 2341142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13049 w 2581275"/>
                <a:gd name="connsiteY8" fmla="*/ 1237734 h 2409825"/>
                <a:gd name="connsiteX9" fmla="*/ 230837 w 2581275"/>
                <a:gd name="connsiteY9" fmla="*/ 1267055 h 2409825"/>
                <a:gd name="connsiteX10" fmla="*/ 222575 w 2581275"/>
                <a:gd name="connsiteY10" fmla="*/ 1323746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1342 w 2581275"/>
                <a:gd name="connsiteY23" fmla="*/ 2341142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81275" h="2409825">
                  <a:moveTo>
                    <a:pt x="738187" y="0"/>
                  </a:moveTo>
                  <a:lnTo>
                    <a:pt x="585787" y="42863"/>
                  </a:lnTo>
                  <a:lnTo>
                    <a:pt x="166687" y="542925"/>
                  </a:lnTo>
                  <a:lnTo>
                    <a:pt x="61912" y="638175"/>
                  </a:lnTo>
                  <a:lnTo>
                    <a:pt x="0" y="847725"/>
                  </a:lnTo>
                  <a:lnTo>
                    <a:pt x="38100" y="1190625"/>
                  </a:lnTo>
                  <a:cubicBezTo>
                    <a:pt x="48792" y="1194221"/>
                    <a:pt x="51220" y="1208833"/>
                    <a:pt x="61912" y="1212429"/>
                  </a:cubicBezTo>
                  <a:lnTo>
                    <a:pt x="100012" y="1209675"/>
                  </a:lnTo>
                  <a:lnTo>
                    <a:pt x="213049" y="1237734"/>
                  </a:lnTo>
                  <a:lnTo>
                    <a:pt x="230837" y="1267055"/>
                  </a:lnTo>
                  <a:cubicBezTo>
                    <a:pt x="231755" y="1294215"/>
                    <a:pt x="221657" y="1296586"/>
                    <a:pt x="222575" y="1323746"/>
                  </a:cubicBezTo>
                  <a:lnTo>
                    <a:pt x="247650" y="1438275"/>
                  </a:lnTo>
                  <a:lnTo>
                    <a:pt x="252412" y="1519238"/>
                  </a:lnTo>
                  <a:lnTo>
                    <a:pt x="304800" y="1647825"/>
                  </a:lnTo>
                  <a:lnTo>
                    <a:pt x="319087" y="1795463"/>
                  </a:lnTo>
                  <a:lnTo>
                    <a:pt x="419100" y="1795463"/>
                  </a:lnTo>
                  <a:lnTo>
                    <a:pt x="523875" y="1758108"/>
                  </a:lnTo>
                  <a:lnTo>
                    <a:pt x="604837" y="1781175"/>
                  </a:lnTo>
                  <a:lnTo>
                    <a:pt x="828675" y="1847850"/>
                  </a:lnTo>
                  <a:lnTo>
                    <a:pt x="990600" y="1995488"/>
                  </a:lnTo>
                  <a:lnTo>
                    <a:pt x="1243012" y="2152650"/>
                  </a:lnTo>
                  <a:lnTo>
                    <a:pt x="1323975" y="2276475"/>
                  </a:lnTo>
                  <a:lnTo>
                    <a:pt x="1352550" y="2309813"/>
                  </a:lnTo>
                  <a:lnTo>
                    <a:pt x="1461342" y="2341142"/>
                  </a:lnTo>
                  <a:lnTo>
                    <a:pt x="1533525" y="2409825"/>
                  </a:lnTo>
                  <a:lnTo>
                    <a:pt x="2328862" y="1933575"/>
                  </a:lnTo>
                  <a:lnTo>
                    <a:pt x="2581275" y="1123950"/>
                  </a:lnTo>
                  <a:lnTo>
                    <a:pt x="2514600" y="1019175"/>
                  </a:lnTo>
                  <a:lnTo>
                    <a:pt x="2371725" y="1052513"/>
                  </a:lnTo>
                  <a:lnTo>
                    <a:pt x="2128837" y="895350"/>
                  </a:lnTo>
                  <a:lnTo>
                    <a:pt x="1828800" y="371475"/>
                  </a:lnTo>
                  <a:lnTo>
                    <a:pt x="738187"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8468928E-44FD-4AAD-B4EE-F6A273B0D2FE}"/>
              </a:ext>
            </a:extLst>
          </p:cNvPr>
          <p:cNvSpPr/>
          <p:nvPr/>
        </p:nvSpPr>
        <p:spPr>
          <a:xfrm>
            <a:off x="627169" y="2946853"/>
            <a:ext cx="1511864" cy="1564257"/>
          </a:xfrm>
          <a:custGeom>
            <a:avLst/>
            <a:gdLst>
              <a:gd name="connsiteX0" fmla="*/ 0 w 1645920"/>
              <a:gd name="connsiteY0" fmla="*/ 883920 h 1805940"/>
              <a:gd name="connsiteX1" fmla="*/ 99060 w 1645920"/>
              <a:gd name="connsiteY1" fmla="*/ 396240 h 1805940"/>
              <a:gd name="connsiteX2" fmla="*/ 624840 w 1645920"/>
              <a:gd name="connsiteY2" fmla="*/ 0 h 1805940"/>
              <a:gd name="connsiteX3" fmla="*/ 1379220 w 1645920"/>
              <a:gd name="connsiteY3" fmla="*/ 114300 h 1805940"/>
              <a:gd name="connsiteX4" fmla="*/ 1645920 w 1645920"/>
              <a:gd name="connsiteY4" fmla="*/ 822960 h 1805940"/>
              <a:gd name="connsiteX5" fmla="*/ 1478280 w 1645920"/>
              <a:gd name="connsiteY5" fmla="*/ 1546860 h 1805940"/>
              <a:gd name="connsiteX6" fmla="*/ 1150620 w 1645920"/>
              <a:gd name="connsiteY6" fmla="*/ 1805940 h 1805940"/>
              <a:gd name="connsiteX7" fmla="*/ 922020 w 1645920"/>
              <a:gd name="connsiteY7" fmla="*/ 1790700 h 1805940"/>
              <a:gd name="connsiteX8" fmla="*/ 662940 w 1645920"/>
              <a:gd name="connsiteY8" fmla="*/ 1562100 h 1805940"/>
              <a:gd name="connsiteX9" fmla="*/ 236220 w 1645920"/>
              <a:gd name="connsiteY9" fmla="*/ 1409700 h 1805940"/>
              <a:gd name="connsiteX10" fmla="*/ 121920 w 1645920"/>
              <a:gd name="connsiteY10" fmla="*/ 1219200 h 1805940"/>
              <a:gd name="connsiteX11" fmla="*/ 0 w 1645920"/>
              <a:gd name="connsiteY11" fmla="*/ 883920 h 1805940"/>
              <a:gd name="connsiteX0" fmla="*/ 1217 w 1647137"/>
              <a:gd name="connsiteY0" fmla="*/ 883920 h 1805940"/>
              <a:gd name="connsiteX1" fmla="*/ 100277 w 1647137"/>
              <a:gd name="connsiteY1" fmla="*/ 396240 h 1805940"/>
              <a:gd name="connsiteX2" fmla="*/ 626057 w 1647137"/>
              <a:gd name="connsiteY2" fmla="*/ 0 h 1805940"/>
              <a:gd name="connsiteX3" fmla="*/ 1380437 w 1647137"/>
              <a:gd name="connsiteY3" fmla="*/ 114300 h 1805940"/>
              <a:gd name="connsiteX4" fmla="*/ 1647137 w 1647137"/>
              <a:gd name="connsiteY4" fmla="*/ 822960 h 1805940"/>
              <a:gd name="connsiteX5" fmla="*/ 1479497 w 1647137"/>
              <a:gd name="connsiteY5" fmla="*/ 1546860 h 1805940"/>
              <a:gd name="connsiteX6" fmla="*/ 1151837 w 1647137"/>
              <a:gd name="connsiteY6" fmla="*/ 1805940 h 1805940"/>
              <a:gd name="connsiteX7" fmla="*/ 923237 w 1647137"/>
              <a:gd name="connsiteY7" fmla="*/ 1790700 h 1805940"/>
              <a:gd name="connsiteX8" fmla="*/ 664157 w 1647137"/>
              <a:gd name="connsiteY8" fmla="*/ 1562100 h 1805940"/>
              <a:gd name="connsiteX9" fmla="*/ 237437 w 1647137"/>
              <a:gd name="connsiteY9" fmla="*/ 1409700 h 1805940"/>
              <a:gd name="connsiteX10" fmla="*/ 123137 w 1647137"/>
              <a:gd name="connsiteY10" fmla="*/ 1219200 h 1805940"/>
              <a:gd name="connsiteX11" fmla="*/ 1217 w 1647137"/>
              <a:gd name="connsiteY11" fmla="*/ 883920 h 1805940"/>
              <a:gd name="connsiteX0" fmla="*/ 1217 w 1647137"/>
              <a:gd name="connsiteY0" fmla="*/ 887368 h 1809388"/>
              <a:gd name="connsiteX1" fmla="*/ 100277 w 1647137"/>
              <a:gd name="connsiteY1" fmla="*/ 399688 h 1809388"/>
              <a:gd name="connsiteX2" fmla="*/ 626057 w 1647137"/>
              <a:gd name="connsiteY2" fmla="*/ 3448 h 1809388"/>
              <a:gd name="connsiteX3" fmla="*/ 1380437 w 1647137"/>
              <a:gd name="connsiteY3" fmla="*/ 117748 h 1809388"/>
              <a:gd name="connsiteX4" fmla="*/ 1647137 w 1647137"/>
              <a:gd name="connsiteY4" fmla="*/ 826408 h 1809388"/>
              <a:gd name="connsiteX5" fmla="*/ 1479497 w 1647137"/>
              <a:gd name="connsiteY5" fmla="*/ 1550308 h 1809388"/>
              <a:gd name="connsiteX6" fmla="*/ 1151837 w 1647137"/>
              <a:gd name="connsiteY6" fmla="*/ 1809388 h 1809388"/>
              <a:gd name="connsiteX7" fmla="*/ 923237 w 1647137"/>
              <a:gd name="connsiteY7" fmla="*/ 1794148 h 1809388"/>
              <a:gd name="connsiteX8" fmla="*/ 664157 w 1647137"/>
              <a:gd name="connsiteY8" fmla="*/ 1565548 h 1809388"/>
              <a:gd name="connsiteX9" fmla="*/ 237437 w 1647137"/>
              <a:gd name="connsiteY9" fmla="*/ 1413148 h 1809388"/>
              <a:gd name="connsiteX10" fmla="*/ 123137 w 1647137"/>
              <a:gd name="connsiteY10" fmla="*/ 1222648 h 1809388"/>
              <a:gd name="connsiteX11" fmla="*/ 1217 w 1647137"/>
              <a:gd name="connsiteY11" fmla="*/ 887368 h 1809388"/>
              <a:gd name="connsiteX0" fmla="*/ 1217 w 1647137"/>
              <a:gd name="connsiteY0" fmla="*/ 887368 h 1809388"/>
              <a:gd name="connsiteX1" fmla="*/ 100277 w 1647137"/>
              <a:gd name="connsiteY1" fmla="*/ 399688 h 1809388"/>
              <a:gd name="connsiteX2" fmla="*/ 626057 w 1647137"/>
              <a:gd name="connsiteY2" fmla="*/ 3448 h 1809388"/>
              <a:gd name="connsiteX3" fmla="*/ 1380437 w 1647137"/>
              <a:gd name="connsiteY3" fmla="*/ 117748 h 1809388"/>
              <a:gd name="connsiteX4" fmla="*/ 1647137 w 1647137"/>
              <a:gd name="connsiteY4" fmla="*/ 826408 h 1809388"/>
              <a:gd name="connsiteX5" fmla="*/ 1479497 w 1647137"/>
              <a:gd name="connsiteY5" fmla="*/ 1550308 h 1809388"/>
              <a:gd name="connsiteX6" fmla="*/ 1151837 w 1647137"/>
              <a:gd name="connsiteY6" fmla="*/ 1809388 h 1809388"/>
              <a:gd name="connsiteX7" fmla="*/ 923237 w 1647137"/>
              <a:gd name="connsiteY7" fmla="*/ 1794148 h 1809388"/>
              <a:gd name="connsiteX8" fmla="*/ 664157 w 1647137"/>
              <a:gd name="connsiteY8" fmla="*/ 1565548 h 1809388"/>
              <a:gd name="connsiteX9" fmla="*/ 237437 w 1647137"/>
              <a:gd name="connsiteY9" fmla="*/ 1413148 h 1809388"/>
              <a:gd name="connsiteX10" fmla="*/ 123137 w 1647137"/>
              <a:gd name="connsiteY10" fmla="*/ 1222648 h 1809388"/>
              <a:gd name="connsiteX11" fmla="*/ 1217 w 1647137"/>
              <a:gd name="connsiteY11" fmla="*/ 887368 h 1809388"/>
              <a:gd name="connsiteX0" fmla="*/ 1217 w 1658889"/>
              <a:gd name="connsiteY0" fmla="*/ 887368 h 1809388"/>
              <a:gd name="connsiteX1" fmla="*/ 100277 w 1658889"/>
              <a:gd name="connsiteY1" fmla="*/ 399688 h 1809388"/>
              <a:gd name="connsiteX2" fmla="*/ 626057 w 1658889"/>
              <a:gd name="connsiteY2" fmla="*/ 3448 h 1809388"/>
              <a:gd name="connsiteX3" fmla="*/ 1380437 w 1658889"/>
              <a:gd name="connsiteY3" fmla="*/ 117748 h 1809388"/>
              <a:gd name="connsiteX4" fmla="*/ 1647137 w 1658889"/>
              <a:gd name="connsiteY4" fmla="*/ 826408 h 1809388"/>
              <a:gd name="connsiteX5" fmla="*/ 1479497 w 1658889"/>
              <a:gd name="connsiteY5" fmla="*/ 1550308 h 1809388"/>
              <a:gd name="connsiteX6" fmla="*/ 1151837 w 1658889"/>
              <a:gd name="connsiteY6" fmla="*/ 1809388 h 1809388"/>
              <a:gd name="connsiteX7" fmla="*/ 923237 w 1658889"/>
              <a:gd name="connsiteY7" fmla="*/ 1794148 h 1809388"/>
              <a:gd name="connsiteX8" fmla="*/ 664157 w 1658889"/>
              <a:gd name="connsiteY8" fmla="*/ 1565548 h 1809388"/>
              <a:gd name="connsiteX9" fmla="*/ 237437 w 1658889"/>
              <a:gd name="connsiteY9" fmla="*/ 1413148 h 1809388"/>
              <a:gd name="connsiteX10" fmla="*/ 123137 w 1658889"/>
              <a:gd name="connsiteY10" fmla="*/ 1222648 h 1809388"/>
              <a:gd name="connsiteX11" fmla="*/ 1217 w 1658889"/>
              <a:gd name="connsiteY11" fmla="*/ 887368 h 1809388"/>
              <a:gd name="connsiteX0" fmla="*/ 1217 w 1658889"/>
              <a:gd name="connsiteY0" fmla="*/ 887368 h 1809388"/>
              <a:gd name="connsiteX1" fmla="*/ 100277 w 1658889"/>
              <a:gd name="connsiteY1" fmla="*/ 399688 h 1809388"/>
              <a:gd name="connsiteX2" fmla="*/ 626057 w 1658889"/>
              <a:gd name="connsiteY2" fmla="*/ 3448 h 1809388"/>
              <a:gd name="connsiteX3" fmla="*/ 1380437 w 1658889"/>
              <a:gd name="connsiteY3" fmla="*/ 117748 h 1809388"/>
              <a:gd name="connsiteX4" fmla="*/ 1647137 w 1658889"/>
              <a:gd name="connsiteY4" fmla="*/ 826408 h 1809388"/>
              <a:gd name="connsiteX5" fmla="*/ 1479497 w 1658889"/>
              <a:gd name="connsiteY5" fmla="*/ 1550308 h 1809388"/>
              <a:gd name="connsiteX6" fmla="*/ 1151837 w 1658889"/>
              <a:gd name="connsiteY6" fmla="*/ 1809388 h 1809388"/>
              <a:gd name="connsiteX7" fmla="*/ 923237 w 1658889"/>
              <a:gd name="connsiteY7" fmla="*/ 1794148 h 1809388"/>
              <a:gd name="connsiteX8" fmla="*/ 664157 w 1658889"/>
              <a:gd name="connsiteY8" fmla="*/ 1565548 h 1809388"/>
              <a:gd name="connsiteX9" fmla="*/ 237437 w 1658889"/>
              <a:gd name="connsiteY9" fmla="*/ 1413148 h 1809388"/>
              <a:gd name="connsiteX10" fmla="*/ 123137 w 1658889"/>
              <a:gd name="connsiteY10" fmla="*/ 1222648 h 1809388"/>
              <a:gd name="connsiteX11" fmla="*/ 1217 w 1658889"/>
              <a:gd name="connsiteY11" fmla="*/ 887368 h 1809388"/>
              <a:gd name="connsiteX0" fmla="*/ 1217 w 1658889"/>
              <a:gd name="connsiteY0" fmla="*/ 887368 h 1809572"/>
              <a:gd name="connsiteX1" fmla="*/ 100277 w 1658889"/>
              <a:gd name="connsiteY1" fmla="*/ 399688 h 1809572"/>
              <a:gd name="connsiteX2" fmla="*/ 626057 w 1658889"/>
              <a:gd name="connsiteY2" fmla="*/ 3448 h 1809572"/>
              <a:gd name="connsiteX3" fmla="*/ 1380437 w 1658889"/>
              <a:gd name="connsiteY3" fmla="*/ 117748 h 1809572"/>
              <a:gd name="connsiteX4" fmla="*/ 1647137 w 1658889"/>
              <a:gd name="connsiteY4" fmla="*/ 826408 h 1809572"/>
              <a:gd name="connsiteX5" fmla="*/ 1479497 w 1658889"/>
              <a:gd name="connsiteY5" fmla="*/ 1550308 h 1809572"/>
              <a:gd name="connsiteX6" fmla="*/ 1151837 w 1658889"/>
              <a:gd name="connsiteY6" fmla="*/ 1809388 h 1809572"/>
              <a:gd name="connsiteX7" fmla="*/ 923237 w 1658889"/>
              <a:gd name="connsiteY7" fmla="*/ 1794148 h 1809572"/>
              <a:gd name="connsiteX8" fmla="*/ 664157 w 1658889"/>
              <a:gd name="connsiteY8" fmla="*/ 1565548 h 1809572"/>
              <a:gd name="connsiteX9" fmla="*/ 237437 w 1658889"/>
              <a:gd name="connsiteY9" fmla="*/ 1413148 h 1809572"/>
              <a:gd name="connsiteX10" fmla="*/ 123137 w 1658889"/>
              <a:gd name="connsiteY10" fmla="*/ 1222648 h 1809572"/>
              <a:gd name="connsiteX11" fmla="*/ 1217 w 1658889"/>
              <a:gd name="connsiteY11" fmla="*/ 887368 h 1809572"/>
              <a:gd name="connsiteX0" fmla="*/ 1217 w 1658889"/>
              <a:gd name="connsiteY0" fmla="*/ 887368 h 1809572"/>
              <a:gd name="connsiteX1" fmla="*/ 100277 w 1658889"/>
              <a:gd name="connsiteY1" fmla="*/ 399688 h 1809572"/>
              <a:gd name="connsiteX2" fmla="*/ 626057 w 1658889"/>
              <a:gd name="connsiteY2" fmla="*/ 3448 h 1809572"/>
              <a:gd name="connsiteX3" fmla="*/ 1380437 w 1658889"/>
              <a:gd name="connsiteY3" fmla="*/ 117748 h 1809572"/>
              <a:gd name="connsiteX4" fmla="*/ 1647137 w 1658889"/>
              <a:gd name="connsiteY4" fmla="*/ 826408 h 1809572"/>
              <a:gd name="connsiteX5" fmla="*/ 1479497 w 1658889"/>
              <a:gd name="connsiteY5" fmla="*/ 1550308 h 1809572"/>
              <a:gd name="connsiteX6" fmla="*/ 1151837 w 1658889"/>
              <a:gd name="connsiteY6" fmla="*/ 1809388 h 1809572"/>
              <a:gd name="connsiteX7" fmla="*/ 923237 w 1658889"/>
              <a:gd name="connsiteY7" fmla="*/ 1794148 h 1809572"/>
              <a:gd name="connsiteX8" fmla="*/ 664157 w 1658889"/>
              <a:gd name="connsiteY8" fmla="*/ 1565548 h 1809572"/>
              <a:gd name="connsiteX9" fmla="*/ 237437 w 1658889"/>
              <a:gd name="connsiteY9" fmla="*/ 1413148 h 1809572"/>
              <a:gd name="connsiteX10" fmla="*/ 123137 w 1658889"/>
              <a:gd name="connsiteY10" fmla="*/ 1222648 h 1809572"/>
              <a:gd name="connsiteX11" fmla="*/ 1217 w 1658889"/>
              <a:gd name="connsiteY11" fmla="*/ 887368 h 1809572"/>
              <a:gd name="connsiteX0" fmla="*/ 1217 w 1658889"/>
              <a:gd name="connsiteY0" fmla="*/ 887368 h 1809572"/>
              <a:gd name="connsiteX1" fmla="*/ 100277 w 1658889"/>
              <a:gd name="connsiteY1" fmla="*/ 399688 h 1809572"/>
              <a:gd name="connsiteX2" fmla="*/ 626057 w 1658889"/>
              <a:gd name="connsiteY2" fmla="*/ 3448 h 1809572"/>
              <a:gd name="connsiteX3" fmla="*/ 1380437 w 1658889"/>
              <a:gd name="connsiteY3" fmla="*/ 117748 h 1809572"/>
              <a:gd name="connsiteX4" fmla="*/ 1647137 w 1658889"/>
              <a:gd name="connsiteY4" fmla="*/ 826408 h 1809572"/>
              <a:gd name="connsiteX5" fmla="*/ 1479497 w 1658889"/>
              <a:gd name="connsiteY5" fmla="*/ 1550308 h 1809572"/>
              <a:gd name="connsiteX6" fmla="*/ 1151837 w 1658889"/>
              <a:gd name="connsiteY6" fmla="*/ 1809388 h 1809572"/>
              <a:gd name="connsiteX7" fmla="*/ 923237 w 1658889"/>
              <a:gd name="connsiteY7" fmla="*/ 1794148 h 1809572"/>
              <a:gd name="connsiteX8" fmla="*/ 664157 w 1658889"/>
              <a:gd name="connsiteY8" fmla="*/ 1565548 h 1809572"/>
              <a:gd name="connsiteX9" fmla="*/ 237437 w 1658889"/>
              <a:gd name="connsiteY9" fmla="*/ 1413148 h 1809572"/>
              <a:gd name="connsiteX10" fmla="*/ 123137 w 1658889"/>
              <a:gd name="connsiteY10" fmla="*/ 1222648 h 1809572"/>
              <a:gd name="connsiteX11" fmla="*/ 1217 w 1658889"/>
              <a:gd name="connsiteY11" fmla="*/ 887368 h 1809572"/>
              <a:gd name="connsiteX0" fmla="*/ 1217 w 1658889"/>
              <a:gd name="connsiteY0" fmla="*/ 887368 h 1809572"/>
              <a:gd name="connsiteX1" fmla="*/ 100277 w 1658889"/>
              <a:gd name="connsiteY1" fmla="*/ 399688 h 1809572"/>
              <a:gd name="connsiteX2" fmla="*/ 626057 w 1658889"/>
              <a:gd name="connsiteY2" fmla="*/ 3448 h 1809572"/>
              <a:gd name="connsiteX3" fmla="*/ 1380437 w 1658889"/>
              <a:gd name="connsiteY3" fmla="*/ 117748 h 1809572"/>
              <a:gd name="connsiteX4" fmla="*/ 1647137 w 1658889"/>
              <a:gd name="connsiteY4" fmla="*/ 826408 h 1809572"/>
              <a:gd name="connsiteX5" fmla="*/ 1479497 w 1658889"/>
              <a:gd name="connsiteY5" fmla="*/ 1550308 h 1809572"/>
              <a:gd name="connsiteX6" fmla="*/ 1151837 w 1658889"/>
              <a:gd name="connsiteY6" fmla="*/ 1809388 h 1809572"/>
              <a:gd name="connsiteX7" fmla="*/ 923237 w 1658889"/>
              <a:gd name="connsiteY7" fmla="*/ 1794148 h 1809572"/>
              <a:gd name="connsiteX8" fmla="*/ 664157 w 1658889"/>
              <a:gd name="connsiteY8" fmla="*/ 1565548 h 1809572"/>
              <a:gd name="connsiteX9" fmla="*/ 237437 w 1658889"/>
              <a:gd name="connsiteY9" fmla="*/ 1413148 h 1809572"/>
              <a:gd name="connsiteX10" fmla="*/ 123137 w 1658889"/>
              <a:gd name="connsiteY10" fmla="*/ 1222648 h 1809572"/>
              <a:gd name="connsiteX11" fmla="*/ 1217 w 1658889"/>
              <a:gd name="connsiteY11" fmla="*/ 887368 h 1809572"/>
              <a:gd name="connsiteX0" fmla="*/ 1217 w 1658889"/>
              <a:gd name="connsiteY0" fmla="*/ 887368 h 1809572"/>
              <a:gd name="connsiteX1" fmla="*/ 100277 w 1658889"/>
              <a:gd name="connsiteY1" fmla="*/ 399688 h 1809572"/>
              <a:gd name="connsiteX2" fmla="*/ 626057 w 1658889"/>
              <a:gd name="connsiteY2" fmla="*/ 3448 h 1809572"/>
              <a:gd name="connsiteX3" fmla="*/ 1380437 w 1658889"/>
              <a:gd name="connsiteY3" fmla="*/ 117748 h 1809572"/>
              <a:gd name="connsiteX4" fmla="*/ 1647137 w 1658889"/>
              <a:gd name="connsiteY4" fmla="*/ 826408 h 1809572"/>
              <a:gd name="connsiteX5" fmla="*/ 1479497 w 1658889"/>
              <a:gd name="connsiteY5" fmla="*/ 1550308 h 1809572"/>
              <a:gd name="connsiteX6" fmla="*/ 1151837 w 1658889"/>
              <a:gd name="connsiteY6" fmla="*/ 1809388 h 1809572"/>
              <a:gd name="connsiteX7" fmla="*/ 923237 w 1658889"/>
              <a:gd name="connsiteY7" fmla="*/ 1794148 h 1809572"/>
              <a:gd name="connsiteX8" fmla="*/ 664157 w 1658889"/>
              <a:gd name="connsiteY8" fmla="*/ 1565548 h 1809572"/>
              <a:gd name="connsiteX9" fmla="*/ 237437 w 1658889"/>
              <a:gd name="connsiteY9" fmla="*/ 1413148 h 1809572"/>
              <a:gd name="connsiteX10" fmla="*/ 123137 w 1658889"/>
              <a:gd name="connsiteY10" fmla="*/ 1222648 h 1809572"/>
              <a:gd name="connsiteX11" fmla="*/ 1217 w 1658889"/>
              <a:gd name="connsiteY11" fmla="*/ 887368 h 1809572"/>
              <a:gd name="connsiteX0" fmla="*/ 16403 w 1674075"/>
              <a:gd name="connsiteY0" fmla="*/ 887368 h 1809572"/>
              <a:gd name="connsiteX1" fmla="*/ 115463 w 1674075"/>
              <a:gd name="connsiteY1" fmla="*/ 399688 h 1809572"/>
              <a:gd name="connsiteX2" fmla="*/ 641243 w 1674075"/>
              <a:gd name="connsiteY2" fmla="*/ 3448 h 1809572"/>
              <a:gd name="connsiteX3" fmla="*/ 1395623 w 1674075"/>
              <a:gd name="connsiteY3" fmla="*/ 117748 h 1809572"/>
              <a:gd name="connsiteX4" fmla="*/ 1662323 w 1674075"/>
              <a:gd name="connsiteY4" fmla="*/ 826408 h 1809572"/>
              <a:gd name="connsiteX5" fmla="*/ 1494683 w 1674075"/>
              <a:gd name="connsiteY5" fmla="*/ 1550308 h 1809572"/>
              <a:gd name="connsiteX6" fmla="*/ 1167023 w 1674075"/>
              <a:gd name="connsiteY6" fmla="*/ 1809388 h 1809572"/>
              <a:gd name="connsiteX7" fmla="*/ 938423 w 1674075"/>
              <a:gd name="connsiteY7" fmla="*/ 1794148 h 1809572"/>
              <a:gd name="connsiteX8" fmla="*/ 679343 w 1674075"/>
              <a:gd name="connsiteY8" fmla="*/ 1565548 h 1809572"/>
              <a:gd name="connsiteX9" fmla="*/ 252623 w 1674075"/>
              <a:gd name="connsiteY9" fmla="*/ 1413148 h 1809572"/>
              <a:gd name="connsiteX10" fmla="*/ 138323 w 1674075"/>
              <a:gd name="connsiteY10" fmla="*/ 1222648 h 1809572"/>
              <a:gd name="connsiteX11" fmla="*/ 16403 w 1674075"/>
              <a:gd name="connsiteY11" fmla="*/ 887368 h 1809572"/>
              <a:gd name="connsiteX0" fmla="*/ 16403 w 1662323"/>
              <a:gd name="connsiteY0" fmla="*/ 887368 h 1809572"/>
              <a:gd name="connsiteX1" fmla="*/ 115463 w 1662323"/>
              <a:gd name="connsiteY1" fmla="*/ 399688 h 1809572"/>
              <a:gd name="connsiteX2" fmla="*/ 641243 w 1662323"/>
              <a:gd name="connsiteY2" fmla="*/ 3448 h 1809572"/>
              <a:gd name="connsiteX3" fmla="*/ 1395623 w 1662323"/>
              <a:gd name="connsiteY3" fmla="*/ 117748 h 1809572"/>
              <a:gd name="connsiteX4" fmla="*/ 1662323 w 1662323"/>
              <a:gd name="connsiteY4" fmla="*/ 826408 h 1809572"/>
              <a:gd name="connsiteX5" fmla="*/ 1494683 w 1662323"/>
              <a:gd name="connsiteY5" fmla="*/ 1550308 h 1809572"/>
              <a:gd name="connsiteX6" fmla="*/ 1167023 w 1662323"/>
              <a:gd name="connsiteY6" fmla="*/ 1809388 h 1809572"/>
              <a:gd name="connsiteX7" fmla="*/ 938423 w 1662323"/>
              <a:gd name="connsiteY7" fmla="*/ 1794148 h 1809572"/>
              <a:gd name="connsiteX8" fmla="*/ 679343 w 1662323"/>
              <a:gd name="connsiteY8" fmla="*/ 1565548 h 1809572"/>
              <a:gd name="connsiteX9" fmla="*/ 252623 w 1662323"/>
              <a:gd name="connsiteY9" fmla="*/ 1413148 h 1809572"/>
              <a:gd name="connsiteX10" fmla="*/ 138323 w 1662323"/>
              <a:gd name="connsiteY10" fmla="*/ 1222648 h 1809572"/>
              <a:gd name="connsiteX11" fmla="*/ 16403 w 1662323"/>
              <a:gd name="connsiteY11" fmla="*/ 887368 h 1809572"/>
              <a:gd name="connsiteX0" fmla="*/ 16403 w 1662323"/>
              <a:gd name="connsiteY0" fmla="*/ 887368 h 1809572"/>
              <a:gd name="connsiteX1" fmla="*/ 115463 w 1662323"/>
              <a:gd name="connsiteY1" fmla="*/ 399688 h 1809572"/>
              <a:gd name="connsiteX2" fmla="*/ 641243 w 1662323"/>
              <a:gd name="connsiteY2" fmla="*/ 3448 h 1809572"/>
              <a:gd name="connsiteX3" fmla="*/ 1395623 w 1662323"/>
              <a:gd name="connsiteY3" fmla="*/ 117748 h 1809572"/>
              <a:gd name="connsiteX4" fmla="*/ 1662323 w 1662323"/>
              <a:gd name="connsiteY4" fmla="*/ 826408 h 1809572"/>
              <a:gd name="connsiteX5" fmla="*/ 1494683 w 1662323"/>
              <a:gd name="connsiteY5" fmla="*/ 1550308 h 1809572"/>
              <a:gd name="connsiteX6" fmla="*/ 1167023 w 1662323"/>
              <a:gd name="connsiteY6" fmla="*/ 1809388 h 1809572"/>
              <a:gd name="connsiteX7" fmla="*/ 938423 w 1662323"/>
              <a:gd name="connsiteY7" fmla="*/ 1794148 h 1809572"/>
              <a:gd name="connsiteX8" fmla="*/ 679343 w 1662323"/>
              <a:gd name="connsiteY8" fmla="*/ 1565548 h 1809572"/>
              <a:gd name="connsiteX9" fmla="*/ 252623 w 1662323"/>
              <a:gd name="connsiteY9" fmla="*/ 1413148 h 1809572"/>
              <a:gd name="connsiteX10" fmla="*/ 138323 w 1662323"/>
              <a:gd name="connsiteY10" fmla="*/ 1222648 h 1809572"/>
              <a:gd name="connsiteX11" fmla="*/ 16403 w 1662323"/>
              <a:gd name="connsiteY11" fmla="*/ 887368 h 1809572"/>
              <a:gd name="connsiteX0" fmla="*/ 16403 w 1673483"/>
              <a:gd name="connsiteY0" fmla="*/ 887368 h 1809572"/>
              <a:gd name="connsiteX1" fmla="*/ 115463 w 1673483"/>
              <a:gd name="connsiteY1" fmla="*/ 399688 h 1809572"/>
              <a:gd name="connsiteX2" fmla="*/ 641243 w 1673483"/>
              <a:gd name="connsiteY2" fmla="*/ 3448 h 1809572"/>
              <a:gd name="connsiteX3" fmla="*/ 1395623 w 1673483"/>
              <a:gd name="connsiteY3" fmla="*/ 117748 h 1809572"/>
              <a:gd name="connsiteX4" fmla="*/ 1662323 w 1673483"/>
              <a:gd name="connsiteY4" fmla="*/ 826408 h 1809572"/>
              <a:gd name="connsiteX5" fmla="*/ 1494683 w 1673483"/>
              <a:gd name="connsiteY5" fmla="*/ 1550308 h 1809572"/>
              <a:gd name="connsiteX6" fmla="*/ 1167023 w 1673483"/>
              <a:gd name="connsiteY6" fmla="*/ 1809388 h 1809572"/>
              <a:gd name="connsiteX7" fmla="*/ 938423 w 1673483"/>
              <a:gd name="connsiteY7" fmla="*/ 1794148 h 1809572"/>
              <a:gd name="connsiteX8" fmla="*/ 679343 w 1673483"/>
              <a:gd name="connsiteY8" fmla="*/ 1565548 h 1809572"/>
              <a:gd name="connsiteX9" fmla="*/ 252623 w 1673483"/>
              <a:gd name="connsiteY9" fmla="*/ 1413148 h 1809572"/>
              <a:gd name="connsiteX10" fmla="*/ 138323 w 1673483"/>
              <a:gd name="connsiteY10" fmla="*/ 1222648 h 1809572"/>
              <a:gd name="connsiteX11" fmla="*/ 16403 w 1673483"/>
              <a:gd name="connsiteY11" fmla="*/ 887368 h 1809572"/>
              <a:gd name="connsiteX0" fmla="*/ 16403 w 1664768"/>
              <a:gd name="connsiteY0" fmla="*/ 887368 h 1809572"/>
              <a:gd name="connsiteX1" fmla="*/ 115463 w 1664768"/>
              <a:gd name="connsiteY1" fmla="*/ 399688 h 1809572"/>
              <a:gd name="connsiteX2" fmla="*/ 641243 w 1664768"/>
              <a:gd name="connsiteY2" fmla="*/ 3448 h 1809572"/>
              <a:gd name="connsiteX3" fmla="*/ 1395623 w 1664768"/>
              <a:gd name="connsiteY3" fmla="*/ 117748 h 1809572"/>
              <a:gd name="connsiteX4" fmla="*/ 1662323 w 1664768"/>
              <a:gd name="connsiteY4" fmla="*/ 826408 h 1809572"/>
              <a:gd name="connsiteX5" fmla="*/ 1494683 w 1664768"/>
              <a:gd name="connsiteY5" fmla="*/ 1550308 h 1809572"/>
              <a:gd name="connsiteX6" fmla="*/ 1167023 w 1664768"/>
              <a:gd name="connsiteY6" fmla="*/ 1809388 h 1809572"/>
              <a:gd name="connsiteX7" fmla="*/ 938423 w 1664768"/>
              <a:gd name="connsiteY7" fmla="*/ 1794148 h 1809572"/>
              <a:gd name="connsiteX8" fmla="*/ 679343 w 1664768"/>
              <a:gd name="connsiteY8" fmla="*/ 1565548 h 1809572"/>
              <a:gd name="connsiteX9" fmla="*/ 252623 w 1664768"/>
              <a:gd name="connsiteY9" fmla="*/ 1413148 h 1809572"/>
              <a:gd name="connsiteX10" fmla="*/ 138323 w 1664768"/>
              <a:gd name="connsiteY10" fmla="*/ 1222648 h 1809572"/>
              <a:gd name="connsiteX11" fmla="*/ 16403 w 1664768"/>
              <a:gd name="connsiteY11" fmla="*/ 887368 h 1809572"/>
              <a:gd name="connsiteX0" fmla="*/ 16403 w 1662323"/>
              <a:gd name="connsiteY0" fmla="*/ 887368 h 1809572"/>
              <a:gd name="connsiteX1" fmla="*/ 115463 w 1662323"/>
              <a:gd name="connsiteY1" fmla="*/ 399688 h 1809572"/>
              <a:gd name="connsiteX2" fmla="*/ 641243 w 1662323"/>
              <a:gd name="connsiteY2" fmla="*/ 3448 h 1809572"/>
              <a:gd name="connsiteX3" fmla="*/ 1395623 w 1662323"/>
              <a:gd name="connsiteY3" fmla="*/ 117748 h 1809572"/>
              <a:gd name="connsiteX4" fmla="*/ 1662323 w 1662323"/>
              <a:gd name="connsiteY4" fmla="*/ 826408 h 1809572"/>
              <a:gd name="connsiteX5" fmla="*/ 1494683 w 1662323"/>
              <a:gd name="connsiteY5" fmla="*/ 1550308 h 1809572"/>
              <a:gd name="connsiteX6" fmla="*/ 1167023 w 1662323"/>
              <a:gd name="connsiteY6" fmla="*/ 1809388 h 1809572"/>
              <a:gd name="connsiteX7" fmla="*/ 938423 w 1662323"/>
              <a:gd name="connsiteY7" fmla="*/ 1794148 h 1809572"/>
              <a:gd name="connsiteX8" fmla="*/ 679343 w 1662323"/>
              <a:gd name="connsiteY8" fmla="*/ 1565548 h 1809572"/>
              <a:gd name="connsiteX9" fmla="*/ 252623 w 1662323"/>
              <a:gd name="connsiteY9" fmla="*/ 1413148 h 1809572"/>
              <a:gd name="connsiteX10" fmla="*/ 138323 w 1662323"/>
              <a:gd name="connsiteY10" fmla="*/ 1222648 h 1809572"/>
              <a:gd name="connsiteX11" fmla="*/ 16403 w 1662323"/>
              <a:gd name="connsiteY11" fmla="*/ 887368 h 1809572"/>
              <a:gd name="connsiteX0" fmla="*/ 16403 w 1662323"/>
              <a:gd name="connsiteY0" fmla="*/ 887368 h 1809572"/>
              <a:gd name="connsiteX1" fmla="*/ 115463 w 1662323"/>
              <a:gd name="connsiteY1" fmla="*/ 399688 h 1809572"/>
              <a:gd name="connsiteX2" fmla="*/ 641243 w 1662323"/>
              <a:gd name="connsiteY2" fmla="*/ 3448 h 1809572"/>
              <a:gd name="connsiteX3" fmla="*/ 1395623 w 1662323"/>
              <a:gd name="connsiteY3" fmla="*/ 117748 h 1809572"/>
              <a:gd name="connsiteX4" fmla="*/ 1662323 w 1662323"/>
              <a:gd name="connsiteY4" fmla="*/ 826408 h 1809572"/>
              <a:gd name="connsiteX5" fmla="*/ 1494683 w 1662323"/>
              <a:gd name="connsiteY5" fmla="*/ 1550308 h 1809572"/>
              <a:gd name="connsiteX6" fmla="*/ 1167023 w 1662323"/>
              <a:gd name="connsiteY6" fmla="*/ 1809388 h 1809572"/>
              <a:gd name="connsiteX7" fmla="*/ 938423 w 1662323"/>
              <a:gd name="connsiteY7" fmla="*/ 1794148 h 1809572"/>
              <a:gd name="connsiteX8" fmla="*/ 679343 w 1662323"/>
              <a:gd name="connsiteY8" fmla="*/ 1565548 h 1809572"/>
              <a:gd name="connsiteX9" fmla="*/ 252623 w 1662323"/>
              <a:gd name="connsiteY9" fmla="*/ 1413148 h 1809572"/>
              <a:gd name="connsiteX10" fmla="*/ 138323 w 1662323"/>
              <a:gd name="connsiteY10" fmla="*/ 1222648 h 1809572"/>
              <a:gd name="connsiteX11" fmla="*/ 16403 w 1662323"/>
              <a:gd name="connsiteY11" fmla="*/ 887368 h 1809572"/>
              <a:gd name="connsiteX0" fmla="*/ 16403 w 1662323"/>
              <a:gd name="connsiteY0" fmla="*/ 887368 h 1809572"/>
              <a:gd name="connsiteX1" fmla="*/ 115463 w 1662323"/>
              <a:gd name="connsiteY1" fmla="*/ 399688 h 1809572"/>
              <a:gd name="connsiteX2" fmla="*/ 641243 w 1662323"/>
              <a:gd name="connsiteY2" fmla="*/ 3448 h 1809572"/>
              <a:gd name="connsiteX3" fmla="*/ 1395623 w 1662323"/>
              <a:gd name="connsiteY3" fmla="*/ 117748 h 1809572"/>
              <a:gd name="connsiteX4" fmla="*/ 1662323 w 1662323"/>
              <a:gd name="connsiteY4" fmla="*/ 826408 h 1809572"/>
              <a:gd name="connsiteX5" fmla="*/ 1494683 w 1662323"/>
              <a:gd name="connsiteY5" fmla="*/ 1550308 h 1809572"/>
              <a:gd name="connsiteX6" fmla="*/ 1167023 w 1662323"/>
              <a:gd name="connsiteY6" fmla="*/ 1809388 h 1809572"/>
              <a:gd name="connsiteX7" fmla="*/ 938423 w 1662323"/>
              <a:gd name="connsiteY7" fmla="*/ 1794148 h 1809572"/>
              <a:gd name="connsiteX8" fmla="*/ 679343 w 1662323"/>
              <a:gd name="connsiteY8" fmla="*/ 1565548 h 1809572"/>
              <a:gd name="connsiteX9" fmla="*/ 252623 w 1662323"/>
              <a:gd name="connsiteY9" fmla="*/ 1413148 h 1809572"/>
              <a:gd name="connsiteX10" fmla="*/ 138323 w 1662323"/>
              <a:gd name="connsiteY10" fmla="*/ 1222648 h 1809572"/>
              <a:gd name="connsiteX11" fmla="*/ 16403 w 1662323"/>
              <a:gd name="connsiteY11" fmla="*/ 887368 h 1809572"/>
              <a:gd name="connsiteX0" fmla="*/ 16403 w 1662323"/>
              <a:gd name="connsiteY0" fmla="*/ 912055 h 1834259"/>
              <a:gd name="connsiteX1" fmla="*/ 115463 w 1662323"/>
              <a:gd name="connsiteY1" fmla="*/ 424375 h 1834259"/>
              <a:gd name="connsiteX2" fmla="*/ 641243 w 1662323"/>
              <a:gd name="connsiteY2" fmla="*/ 28135 h 1834259"/>
              <a:gd name="connsiteX3" fmla="*/ 1395623 w 1662323"/>
              <a:gd name="connsiteY3" fmla="*/ 142435 h 1834259"/>
              <a:gd name="connsiteX4" fmla="*/ 1662323 w 1662323"/>
              <a:gd name="connsiteY4" fmla="*/ 851095 h 1834259"/>
              <a:gd name="connsiteX5" fmla="*/ 1494683 w 1662323"/>
              <a:gd name="connsiteY5" fmla="*/ 1574995 h 1834259"/>
              <a:gd name="connsiteX6" fmla="*/ 1167023 w 1662323"/>
              <a:gd name="connsiteY6" fmla="*/ 1834075 h 1834259"/>
              <a:gd name="connsiteX7" fmla="*/ 938423 w 1662323"/>
              <a:gd name="connsiteY7" fmla="*/ 1818835 h 1834259"/>
              <a:gd name="connsiteX8" fmla="*/ 679343 w 1662323"/>
              <a:gd name="connsiteY8" fmla="*/ 1590235 h 1834259"/>
              <a:gd name="connsiteX9" fmla="*/ 252623 w 1662323"/>
              <a:gd name="connsiteY9" fmla="*/ 1437835 h 1834259"/>
              <a:gd name="connsiteX10" fmla="*/ 138323 w 1662323"/>
              <a:gd name="connsiteY10" fmla="*/ 1247335 h 1834259"/>
              <a:gd name="connsiteX11" fmla="*/ 16403 w 1662323"/>
              <a:gd name="connsiteY11" fmla="*/ 912055 h 1834259"/>
              <a:gd name="connsiteX0" fmla="*/ 16403 w 1664348"/>
              <a:gd name="connsiteY0" fmla="*/ 912055 h 1834259"/>
              <a:gd name="connsiteX1" fmla="*/ 115463 w 1664348"/>
              <a:gd name="connsiteY1" fmla="*/ 424375 h 1834259"/>
              <a:gd name="connsiteX2" fmla="*/ 641243 w 1664348"/>
              <a:gd name="connsiteY2" fmla="*/ 28135 h 1834259"/>
              <a:gd name="connsiteX3" fmla="*/ 1395623 w 1664348"/>
              <a:gd name="connsiteY3" fmla="*/ 142435 h 1834259"/>
              <a:gd name="connsiteX4" fmla="*/ 1662323 w 1664348"/>
              <a:gd name="connsiteY4" fmla="*/ 851095 h 1834259"/>
              <a:gd name="connsiteX5" fmla="*/ 1494683 w 1664348"/>
              <a:gd name="connsiteY5" fmla="*/ 1574995 h 1834259"/>
              <a:gd name="connsiteX6" fmla="*/ 1167023 w 1664348"/>
              <a:gd name="connsiteY6" fmla="*/ 1834075 h 1834259"/>
              <a:gd name="connsiteX7" fmla="*/ 938423 w 1664348"/>
              <a:gd name="connsiteY7" fmla="*/ 1818835 h 1834259"/>
              <a:gd name="connsiteX8" fmla="*/ 679343 w 1664348"/>
              <a:gd name="connsiteY8" fmla="*/ 1590235 h 1834259"/>
              <a:gd name="connsiteX9" fmla="*/ 252623 w 1664348"/>
              <a:gd name="connsiteY9" fmla="*/ 1437835 h 1834259"/>
              <a:gd name="connsiteX10" fmla="*/ 138323 w 1664348"/>
              <a:gd name="connsiteY10" fmla="*/ 1247335 h 1834259"/>
              <a:gd name="connsiteX11" fmla="*/ 16403 w 1664348"/>
              <a:gd name="connsiteY11" fmla="*/ 912055 h 1834259"/>
              <a:gd name="connsiteX0" fmla="*/ 16403 w 1662457"/>
              <a:gd name="connsiteY0" fmla="*/ 912055 h 1834259"/>
              <a:gd name="connsiteX1" fmla="*/ 115463 w 1662457"/>
              <a:gd name="connsiteY1" fmla="*/ 424375 h 1834259"/>
              <a:gd name="connsiteX2" fmla="*/ 641243 w 1662457"/>
              <a:gd name="connsiteY2" fmla="*/ 28135 h 1834259"/>
              <a:gd name="connsiteX3" fmla="*/ 1395623 w 1662457"/>
              <a:gd name="connsiteY3" fmla="*/ 142435 h 1834259"/>
              <a:gd name="connsiteX4" fmla="*/ 1662323 w 1662457"/>
              <a:gd name="connsiteY4" fmla="*/ 851095 h 1834259"/>
              <a:gd name="connsiteX5" fmla="*/ 1494683 w 1662457"/>
              <a:gd name="connsiteY5" fmla="*/ 1574995 h 1834259"/>
              <a:gd name="connsiteX6" fmla="*/ 1167023 w 1662457"/>
              <a:gd name="connsiteY6" fmla="*/ 1834075 h 1834259"/>
              <a:gd name="connsiteX7" fmla="*/ 938423 w 1662457"/>
              <a:gd name="connsiteY7" fmla="*/ 1818835 h 1834259"/>
              <a:gd name="connsiteX8" fmla="*/ 679343 w 1662457"/>
              <a:gd name="connsiteY8" fmla="*/ 1590235 h 1834259"/>
              <a:gd name="connsiteX9" fmla="*/ 252623 w 1662457"/>
              <a:gd name="connsiteY9" fmla="*/ 1437835 h 1834259"/>
              <a:gd name="connsiteX10" fmla="*/ 138323 w 1662457"/>
              <a:gd name="connsiteY10" fmla="*/ 1247335 h 1834259"/>
              <a:gd name="connsiteX11" fmla="*/ 16403 w 1662457"/>
              <a:gd name="connsiteY11" fmla="*/ 912055 h 1834259"/>
              <a:gd name="connsiteX0" fmla="*/ 16403 w 1662457"/>
              <a:gd name="connsiteY0" fmla="*/ 912055 h 1837775"/>
              <a:gd name="connsiteX1" fmla="*/ 115463 w 1662457"/>
              <a:gd name="connsiteY1" fmla="*/ 424375 h 1837775"/>
              <a:gd name="connsiteX2" fmla="*/ 641243 w 1662457"/>
              <a:gd name="connsiteY2" fmla="*/ 28135 h 1837775"/>
              <a:gd name="connsiteX3" fmla="*/ 1395623 w 1662457"/>
              <a:gd name="connsiteY3" fmla="*/ 142435 h 1837775"/>
              <a:gd name="connsiteX4" fmla="*/ 1662323 w 1662457"/>
              <a:gd name="connsiteY4" fmla="*/ 851095 h 1837775"/>
              <a:gd name="connsiteX5" fmla="*/ 1494683 w 1662457"/>
              <a:gd name="connsiteY5" fmla="*/ 1574995 h 1837775"/>
              <a:gd name="connsiteX6" fmla="*/ 1167023 w 1662457"/>
              <a:gd name="connsiteY6" fmla="*/ 1834075 h 1837775"/>
              <a:gd name="connsiteX7" fmla="*/ 968903 w 1662457"/>
              <a:gd name="connsiteY7" fmla="*/ 1719775 h 1837775"/>
              <a:gd name="connsiteX8" fmla="*/ 679343 w 1662457"/>
              <a:gd name="connsiteY8" fmla="*/ 1590235 h 1837775"/>
              <a:gd name="connsiteX9" fmla="*/ 252623 w 1662457"/>
              <a:gd name="connsiteY9" fmla="*/ 1437835 h 1837775"/>
              <a:gd name="connsiteX10" fmla="*/ 138323 w 1662457"/>
              <a:gd name="connsiteY10" fmla="*/ 1247335 h 1837775"/>
              <a:gd name="connsiteX11" fmla="*/ 16403 w 1662457"/>
              <a:gd name="connsiteY11" fmla="*/ 912055 h 1837775"/>
              <a:gd name="connsiteX0" fmla="*/ 16403 w 1662457"/>
              <a:gd name="connsiteY0" fmla="*/ 912055 h 1834101"/>
              <a:gd name="connsiteX1" fmla="*/ 115463 w 1662457"/>
              <a:gd name="connsiteY1" fmla="*/ 424375 h 1834101"/>
              <a:gd name="connsiteX2" fmla="*/ 641243 w 1662457"/>
              <a:gd name="connsiteY2" fmla="*/ 28135 h 1834101"/>
              <a:gd name="connsiteX3" fmla="*/ 1395623 w 1662457"/>
              <a:gd name="connsiteY3" fmla="*/ 142435 h 1834101"/>
              <a:gd name="connsiteX4" fmla="*/ 1662323 w 1662457"/>
              <a:gd name="connsiteY4" fmla="*/ 851095 h 1834101"/>
              <a:gd name="connsiteX5" fmla="*/ 1494683 w 1662457"/>
              <a:gd name="connsiteY5" fmla="*/ 1574995 h 1834101"/>
              <a:gd name="connsiteX6" fmla="*/ 1167023 w 1662457"/>
              <a:gd name="connsiteY6" fmla="*/ 1834075 h 1834101"/>
              <a:gd name="connsiteX7" fmla="*/ 679343 w 1662457"/>
              <a:gd name="connsiteY7" fmla="*/ 1590235 h 1834101"/>
              <a:gd name="connsiteX8" fmla="*/ 252623 w 1662457"/>
              <a:gd name="connsiteY8" fmla="*/ 1437835 h 1834101"/>
              <a:gd name="connsiteX9" fmla="*/ 138323 w 1662457"/>
              <a:gd name="connsiteY9" fmla="*/ 1247335 h 1834101"/>
              <a:gd name="connsiteX10" fmla="*/ 16403 w 1662457"/>
              <a:gd name="connsiteY10" fmla="*/ 912055 h 1834101"/>
              <a:gd name="connsiteX0" fmla="*/ 16403 w 1662457"/>
              <a:gd name="connsiteY0" fmla="*/ 912055 h 1640161"/>
              <a:gd name="connsiteX1" fmla="*/ 115463 w 1662457"/>
              <a:gd name="connsiteY1" fmla="*/ 424375 h 1640161"/>
              <a:gd name="connsiteX2" fmla="*/ 641243 w 1662457"/>
              <a:gd name="connsiteY2" fmla="*/ 28135 h 1640161"/>
              <a:gd name="connsiteX3" fmla="*/ 1395623 w 1662457"/>
              <a:gd name="connsiteY3" fmla="*/ 142435 h 1640161"/>
              <a:gd name="connsiteX4" fmla="*/ 1662323 w 1662457"/>
              <a:gd name="connsiteY4" fmla="*/ 851095 h 1640161"/>
              <a:gd name="connsiteX5" fmla="*/ 1494683 w 1662457"/>
              <a:gd name="connsiteY5" fmla="*/ 1574995 h 1640161"/>
              <a:gd name="connsiteX6" fmla="*/ 679343 w 1662457"/>
              <a:gd name="connsiteY6" fmla="*/ 1590235 h 1640161"/>
              <a:gd name="connsiteX7" fmla="*/ 252623 w 1662457"/>
              <a:gd name="connsiteY7" fmla="*/ 1437835 h 1640161"/>
              <a:gd name="connsiteX8" fmla="*/ 138323 w 1662457"/>
              <a:gd name="connsiteY8" fmla="*/ 1247335 h 1640161"/>
              <a:gd name="connsiteX9" fmla="*/ 16403 w 1662457"/>
              <a:gd name="connsiteY9" fmla="*/ 912055 h 1640161"/>
              <a:gd name="connsiteX0" fmla="*/ 16403 w 1662567"/>
              <a:gd name="connsiteY0" fmla="*/ 912055 h 1594104"/>
              <a:gd name="connsiteX1" fmla="*/ 115463 w 1662567"/>
              <a:gd name="connsiteY1" fmla="*/ 424375 h 1594104"/>
              <a:gd name="connsiteX2" fmla="*/ 641243 w 1662567"/>
              <a:gd name="connsiteY2" fmla="*/ 28135 h 1594104"/>
              <a:gd name="connsiteX3" fmla="*/ 1395623 w 1662567"/>
              <a:gd name="connsiteY3" fmla="*/ 142435 h 1594104"/>
              <a:gd name="connsiteX4" fmla="*/ 1662323 w 1662567"/>
              <a:gd name="connsiteY4" fmla="*/ 851095 h 1594104"/>
              <a:gd name="connsiteX5" fmla="*/ 1441343 w 1662567"/>
              <a:gd name="connsiteY5" fmla="*/ 1483555 h 1594104"/>
              <a:gd name="connsiteX6" fmla="*/ 679343 w 1662567"/>
              <a:gd name="connsiteY6" fmla="*/ 1590235 h 1594104"/>
              <a:gd name="connsiteX7" fmla="*/ 252623 w 1662567"/>
              <a:gd name="connsiteY7" fmla="*/ 1437835 h 1594104"/>
              <a:gd name="connsiteX8" fmla="*/ 138323 w 1662567"/>
              <a:gd name="connsiteY8" fmla="*/ 1247335 h 1594104"/>
              <a:gd name="connsiteX9" fmla="*/ 16403 w 1662567"/>
              <a:gd name="connsiteY9" fmla="*/ 912055 h 1594104"/>
              <a:gd name="connsiteX0" fmla="*/ 16403 w 1662920"/>
              <a:gd name="connsiteY0" fmla="*/ 912055 h 1594104"/>
              <a:gd name="connsiteX1" fmla="*/ 115463 w 1662920"/>
              <a:gd name="connsiteY1" fmla="*/ 424375 h 1594104"/>
              <a:gd name="connsiteX2" fmla="*/ 641243 w 1662920"/>
              <a:gd name="connsiteY2" fmla="*/ 28135 h 1594104"/>
              <a:gd name="connsiteX3" fmla="*/ 1395623 w 1662920"/>
              <a:gd name="connsiteY3" fmla="*/ 142435 h 1594104"/>
              <a:gd name="connsiteX4" fmla="*/ 1662323 w 1662920"/>
              <a:gd name="connsiteY4" fmla="*/ 851095 h 1594104"/>
              <a:gd name="connsiteX5" fmla="*/ 1441343 w 1662920"/>
              <a:gd name="connsiteY5" fmla="*/ 1483555 h 1594104"/>
              <a:gd name="connsiteX6" fmla="*/ 679343 w 1662920"/>
              <a:gd name="connsiteY6" fmla="*/ 1590235 h 1594104"/>
              <a:gd name="connsiteX7" fmla="*/ 252623 w 1662920"/>
              <a:gd name="connsiteY7" fmla="*/ 1437835 h 1594104"/>
              <a:gd name="connsiteX8" fmla="*/ 138323 w 1662920"/>
              <a:gd name="connsiteY8" fmla="*/ 1247335 h 1594104"/>
              <a:gd name="connsiteX9" fmla="*/ 16403 w 1662920"/>
              <a:gd name="connsiteY9" fmla="*/ 912055 h 1594104"/>
              <a:gd name="connsiteX0" fmla="*/ 16403 w 1662749"/>
              <a:gd name="connsiteY0" fmla="*/ 912055 h 1602430"/>
              <a:gd name="connsiteX1" fmla="*/ 115463 w 1662749"/>
              <a:gd name="connsiteY1" fmla="*/ 424375 h 1602430"/>
              <a:gd name="connsiteX2" fmla="*/ 641243 w 1662749"/>
              <a:gd name="connsiteY2" fmla="*/ 28135 h 1602430"/>
              <a:gd name="connsiteX3" fmla="*/ 1395623 w 1662749"/>
              <a:gd name="connsiteY3" fmla="*/ 142435 h 1602430"/>
              <a:gd name="connsiteX4" fmla="*/ 1662323 w 1662749"/>
              <a:gd name="connsiteY4" fmla="*/ 851095 h 1602430"/>
              <a:gd name="connsiteX5" fmla="*/ 1441343 w 1662749"/>
              <a:gd name="connsiteY5" fmla="*/ 1483555 h 1602430"/>
              <a:gd name="connsiteX6" fmla="*/ 679343 w 1662749"/>
              <a:gd name="connsiteY6" fmla="*/ 1590235 h 1602430"/>
              <a:gd name="connsiteX7" fmla="*/ 252623 w 1662749"/>
              <a:gd name="connsiteY7" fmla="*/ 1437835 h 1602430"/>
              <a:gd name="connsiteX8" fmla="*/ 138323 w 1662749"/>
              <a:gd name="connsiteY8" fmla="*/ 1247335 h 1602430"/>
              <a:gd name="connsiteX9" fmla="*/ 16403 w 1662749"/>
              <a:gd name="connsiteY9" fmla="*/ 912055 h 1602430"/>
              <a:gd name="connsiteX0" fmla="*/ 16403 w 1662749"/>
              <a:gd name="connsiteY0" fmla="*/ 912055 h 1616309"/>
              <a:gd name="connsiteX1" fmla="*/ 115463 w 1662749"/>
              <a:gd name="connsiteY1" fmla="*/ 424375 h 1616309"/>
              <a:gd name="connsiteX2" fmla="*/ 641243 w 1662749"/>
              <a:gd name="connsiteY2" fmla="*/ 28135 h 1616309"/>
              <a:gd name="connsiteX3" fmla="*/ 1395623 w 1662749"/>
              <a:gd name="connsiteY3" fmla="*/ 142435 h 1616309"/>
              <a:gd name="connsiteX4" fmla="*/ 1662323 w 1662749"/>
              <a:gd name="connsiteY4" fmla="*/ 851095 h 1616309"/>
              <a:gd name="connsiteX5" fmla="*/ 1441343 w 1662749"/>
              <a:gd name="connsiteY5" fmla="*/ 1483555 h 1616309"/>
              <a:gd name="connsiteX6" fmla="*/ 679343 w 1662749"/>
              <a:gd name="connsiteY6" fmla="*/ 1590235 h 1616309"/>
              <a:gd name="connsiteX7" fmla="*/ 138323 w 1662749"/>
              <a:gd name="connsiteY7" fmla="*/ 1247335 h 1616309"/>
              <a:gd name="connsiteX8" fmla="*/ 16403 w 1662749"/>
              <a:gd name="connsiteY8" fmla="*/ 912055 h 1616309"/>
              <a:gd name="connsiteX0" fmla="*/ 5134 w 1651480"/>
              <a:gd name="connsiteY0" fmla="*/ 912055 h 1617427"/>
              <a:gd name="connsiteX1" fmla="*/ 104194 w 1651480"/>
              <a:gd name="connsiteY1" fmla="*/ 424375 h 1617427"/>
              <a:gd name="connsiteX2" fmla="*/ 629974 w 1651480"/>
              <a:gd name="connsiteY2" fmla="*/ 28135 h 1617427"/>
              <a:gd name="connsiteX3" fmla="*/ 1384354 w 1651480"/>
              <a:gd name="connsiteY3" fmla="*/ 142435 h 1617427"/>
              <a:gd name="connsiteX4" fmla="*/ 1651054 w 1651480"/>
              <a:gd name="connsiteY4" fmla="*/ 851095 h 1617427"/>
              <a:gd name="connsiteX5" fmla="*/ 1430074 w 1651480"/>
              <a:gd name="connsiteY5" fmla="*/ 1483555 h 1617427"/>
              <a:gd name="connsiteX6" fmla="*/ 668074 w 1651480"/>
              <a:gd name="connsiteY6" fmla="*/ 1590235 h 1617427"/>
              <a:gd name="connsiteX7" fmla="*/ 188014 w 1651480"/>
              <a:gd name="connsiteY7" fmla="*/ 1232095 h 1617427"/>
              <a:gd name="connsiteX8" fmla="*/ 5134 w 1651480"/>
              <a:gd name="connsiteY8" fmla="*/ 912055 h 1617427"/>
              <a:gd name="connsiteX0" fmla="*/ 8753 w 1632239"/>
              <a:gd name="connsiteY0" fmla="*/ 881575 h 1617427"/>
              <a:gd name="connsiteX1" fmla="*/ 84953 w 1632239"/>
              <a:gd name="connsiteY1" fmla="*/ 424375 h 1617427"/>
              <a:gd name="connsiteX2" fmla="*/ 610733 w 1632239"/>
              <a:gd name="connsiteY2" fmla="*/ 28135 h 1617427"/>
              <a:gd name="connsiteX3" fmla="*/ 1365113 w 1632239"/>
              <a:gd name="connsiteY3" fmla="*/ 142435 h 1617427"/>
              <a:gd name="connsiteX4" fmla="*/ 1631813 w 1632239"/>
              <a:gd name="connsiteY4" fmla="*/ 851095 h 1617427"/>
              <a:gd name="connsiteX5" fmla="*/ 1410833 w 1632239"/>
              <a:gd name="connsiteY5" fmla="*/ 1483555 h 1617427"/>
              <a:gd name="connsiteX6" fmla="*/ 648833 w 1632239"/>
              <a:gd name="connsiteY6" fmla="*/ 1590235 h 1617427"/>
              <a:gd name="connsiteX7" fmla="*/ 168773 w 1632239"/>
              <a:gd name="connsiteY7" fmla="*/ 1232095 h 1617427"/>
              <a:gd name="connsiteX8" fmla="*/ 8753 w 1632239"/>
              <a:gd name="connsiteY8" fmla="*/ 881575 h 1617427"/>
              <a:gd name="connsiteX0" fmla="*/ 115968 w 1579434"/>
              <a:gd name="connsiteY0" fmla="*/ 1232095 h 1617427"/>
              <a:gd name="connsiteX1" fmla="*/ 32148 w 1579434"/>
              <a:gd name="connsiteY1" fmla="*/ 424375 h 1617427"/>
              <a:gd name="connsiteX2" fmla="*/ 557928 w 1579434"/>
              <a:gd name="connsiteY2" fmla="*/ 28135 h 1617427"/>
              <a:gd name="connsiteX3" fmla="*/ 1312308 w 1579434"/>
              <a:gd name="connsiteY3" fmla="*/ 142435 h 1617427"/>
              <a:gd name="connsiteX4" fmla="*/ 1579008 w 1579434"/>
              <a:gd name="connsiteY4" fmla="*/ 851095 h 1617427"/>
              <a:gd name="connsiteX5" fmla="*/ 1358028 w 1579434"/>
              <a:gd name="connsiteY5" fmla="*/ 1483555 h 1617427"/>
              <a:gd name="connsiteX6" fmla="*/ 596028 w 1579434"/>
              <a:gd name="connsiteY6" fmla="*/ 1590235 h 1617427"/>
              <a:gd name="connsiteX7" fmla="*/ 115968 w 1579434"/>
              <a:gd name="connsiteY7" fmla="*/ 1232095 h 1617427"/>
              <a:gd name="connsiteX0" fmla="*/ 142964 w 1606430"/>
              <a:gd name="connsiteY0" fmla="*/ 1232095 h 1617427"/>
              <a:gd name="connsiteX1" fmla="*/ 59144 w 1606430"/>
              <a:gd name="connsiteY1" fmla="*/ 424375 h 1617427"/>
              <a:gd name="connsiteX2" fmla="*/ 584924 w 1606430"/>
              <a:gd name="connsiteY2" fmla="*/ 28135 h 1617427"/>
              <a:gd name="connsiteX3" fmla="*/ 1339304 w 1606430"/>
              <a:gd name="connsiteY3" fmla="*/ 142435 h 1617427"/>
              <a:gd name="connsiteX4" fmla="*/ 1606004 w 1606430"/>
              <a:gd name="connsiteY4" fmla="*/ 851095 h 1617427"/>
              <a:gd name="connsiteX5" fmla="*/ 1385024 w 1606430"/>
              <a:gd name="connsiteY5" fmla="*/ 1483555 h 1617427"/>
              <a:gd name="connsiteX6" fmla="*/ 623024 w 1606430"/>
              <a:gd name="connsiteY6" fmla="*/ 1590235 h 1617427"/>
              <a:gd name="connsiteX7" fmla="*/ 142964 w 1606430"/>
              <a:gd name="connsiteY7" fmla="*/ 1232095 h 1617427"/>
              <a:gd name="connsiteX0" fmla="*/ 125068 w 1588534"/>
              <a:gd name="connsiteY0" fmla="*/ 1228165 h 1613497"/>
              <a:gd name="connsiteX1" fmla="*/ 64108 w 1588534"/>
              <a:gd name="connsiteY1" fmla="*/ 450925 h 1613497"/>
              <a:gd name="connsiteX2" fmla="*/ 567028 w 1588534"/>
              <a:gd name="connsiteY2" fmla="*/ 24205 h 1613497"/>
              <a:gd name="connsiteX3" fmla="*/ 1321408 w 1588534"/>
              <a:gd name="connsiteY3" fmla="*/ 138505 h 1613497"/>
              <a:gd name="connsiteX4" fmla="*/ 1588108 w 1588534"/>
              <a:gd name="connsiteY4" fmla="*/ 847165 h 1613497"/>
              <a:gd name="connsiteX5" fmla="*/ 1367128 w 1588534"/>
              <a:gd name="connsiteY5" fmla="*/ 1479625 h 1613497"/>
              <a:gd name="connsiteX6" fmla="*/ 605128 w 1588534"/>
              <a:gd name="connsiteY6" fmla="*/ 1586305 h 1613497"/>
              <a:gd name="connsiteX7" fmla="*/ 125068 w 1588534"/>
              <a:gd name="connsiteY7" fmla="*/ 1228165 h 1613497"/>
              <a:gd name="connsiteX0" fmla="*/ 125068 w 1588651"/>
              <a:gd name="connsiteY0" fmla="*/ 1228165 h 1608051"/>
              <a:gd name="connsiteX1" fmla="*/ 64108 w 1588651"/>
              <a:gd name="connsiteY1" fmla="*/ 450925 h 1608051"/>
              <a:gd name="connsiteX2" fmla="*/ 567028 w 1588651"/>
              <a:gd name="connsiteY2" fmla="*/ 24205 h 1608051"/>
              <a:gd name="connsiteX3" fmla="*/ 1321408 w 1588651"/>
              <a:gd name="connsiteY3" fmla="*/ 138505 h 1608051"/>
              <a:gd name="connsiteX4" fmla="*/ 1588108 w 1588651"/>
              <a:gd name="connsiteY4" fmla="*/ 847165 h 1608051"/>
              <a:gd name="connsiteX5" fmla="*/ 1367128 w 1588651"/>
              <a:gd name="connsiteY5" fmla="*/ 1479625 h 1608051"/>
              <a:gd name="connsiteX6" fmla="*/ 605128 w 1588651"/>
              <a:gd name="connsiteY6" fmla="*/ 1586305 h 1608051"/>
              <a:gd name="connsiteX7" fmla="*/ 125068 w 1588651"/>
              <a:gd name="connsiteY7" fmla="*/ 1228165 h 1608051"/>
              <a:gd name="connsiteX0" fmla="*/ 125068 w 1588108"/>
              <a:gd name="connsiteY0" fmla="*/ 1228165 h 1603569"/>
              <a:gd name="connsiteX1" fmla="*/ 64108 w 1588108"/>
              <a:gd name="connsiteY1" fmla="*/ 450925 h 1603569"/>
              <a:gd name="connsiteX2" fmla="*/ 567028 w 1588108"/>
              <a:gd name="connsiteY2" fmla="*/ 24205 h 1603569"/>
              <a:gd name="connsiteX3" fmla="*/ 1321408 w 1588108"/>
              <a:gd name="connsiteY3" fmla="*/ 138505 h 1603569"/>
              <a:gd name="connsiteX4" fmla="*/ 1588108 w 1588108"/>
              <a:gd name="connsiteY4" fmla="*/ 847165 h 1603569"/>
              <a:gd name="connsiteX5" fmla="*/ 1321408 w 1588108"/>
              <a:gd name="connsiteY5" fmla="*/ 1464385 h 1603569"/>
              <a:gd name="connsiteX6" fmla="*/ 605128 w 1588108"/>
              <a:gd name="connsiteY6" fmla="*/ 1586305 h 1603569"/>
              <a:gd name="connsiteX7" fmla="*/ 125068 w 1588108"/>
              <a:gd name="connsiteY7" fmla="*/ 1228165 h 1603569"/>
              <a:gd name="connsiteX0" fmla="*/ 125068 w 1588108"/>
              <a:gd name="connsiteY0" fmla="*/ 1228165 h 1564257"/>
              <a:gd name="connsiteX1" fmla="*/ 64108 w 1588108"/>
              <a:gd name="connsiteY1" fmla="*/ 450925 h 1564257"/>
              <a:gd name="connsiteX2" fmla="*/ 567028 w 1588108"/>
              <a:gd name="connsiteY2" fmla="*/ 24205 h 1564257"/>
              <a:gd name="connsiteX3" fmla="*/ 1321408 w 1588108"/>
              <a:gd name="connsiteY3" fmla="*/ 138505 h 1564257"/>
              <a:gd name="connsiteX4" fmla="*/ 1588108 w 1588108"/>
              <a:gd name="connsiteY4" fmla="*/ 847165 h 1564257"/>
              <a:gd name="connsiteX5" fmla="*/ 1321408 w 1588108"/>
              <a:gd name="connsiteY5" fmla="*/ 1464385 h 1564257"/>
              <a:gd name="connsiteX6" fmla="*/ 605128 w 1588108"/>
              <a:gd name="connsiteY6" fmla="*/ 1540585 h 1564257"/>
              <a:gd name="connsiteX7" fmla="*/ 125068 w 1588108"/>
              <a:gd name="connsiteY7" fmla="*/ 1228165 h 1564257"/>
              <a:gd name="connsiteX0" fmla="*/ 132644 w 1595684"/>
              <a:gd name="connsiteY0" fmla="*/ 1228165 h 1564257"/>
              <a:gd name="connsiteX1" fmla="*/ 71684 w 1595684"/>
              <a:gd name="connsiteY1" fmla="*/ 450925 h 1564257"/>
              <a:gd name="connsiteX2" fmla="*/ 574604 w 1595684"/>
              <a:gd name="connsiteY2" fmla="*/ 24205 h 1564257"/>
              <a:gd name="connsiteX3" fmla="*/ 1328984 w 1595684"/>
              <a:gd name="connsiteY3" fmla="*/ 138505 h 1564257"/>
              <a:gd name="connsiteX4" fmla="*/ 1595684 w 1595684"/>
              <a:gd name="connsiteY4" fmla="*/ 847165 h 1564257"/>
              <a:gd name="connsiteX5" fmla="*/ 1328984 w 1595684"/>
              <a:gd name="connsiteY5" fmla="*/ 1464385 h 1564257"/>
              <a:gd name="connsiteX6" fmla="*/ 612704 w 1595684"/>
              <a:gd name="connsiteY6" fmla="*/ 1540585 h 1564257"/>
              <a:gd name="connsiteX7" fmla="*/ 132644 w 1595684"/>
              <a:gd name="connsiteY7" fmla="*/ 1228165 h 15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5684" h="1564257">
                <a:moveTo>
                  <a:pt x="132644" y="1228165"/>
                </a:moveTo>
                <a:cubicBezTo>
                  <a:pt x="11994" y="1031315"/>
                  <a:pt x="-62936" y="720165"/>
                  <a:pt x="71684" y="450925"/>
                </a:cubicBezTo>
                <a:cubicBezTo>
                  <a:pt x="206304" y="181685"/>
                  <a:pt x="365054" y="76275"/>
                  <a:pt x="574604" y="24205"/>
                </a:cubicBezTo>
                <a:cubicBezTo>
                  <a:pt x="784154" y="-27865"/>
                  <a:pt x="1100384" y="1345"/>
                  <a:pt x="1328984" y="138505"/>
                </a:cubicBezTo>
                <a:cubicBezTo>
                  <a:pt x="1557584" y="275665"/>
                  <a:pt x="1595684" y="626185"/>
                  <a:pt x="1595684" y="847165"/>
                </a:cubicBezTo>
                <a:cubicBezTo>
                  <a:pt x="1595684" y="1068145"/>
                  <a:pt x="1492814" y="1348815"/>
                  <a:pt x="1328984" y="1464385"/>
                </a:cubicBezTo>
                <a:cubicBezTo>
                  <a:pt x="1165154" y="1579955"/>
                  <a:pt x="812094" y="1579955"/>
                  <a:pt x="612704" y="1540585"/>
                </a:cubicBezTo>
                <a:cubicBezTo>
                  <a:pt x="413314" y="1501215"/>
                  <a:pt x="253294" y="1425015"/>
                  <a:pt x="132644" y="1228165"/>
                </a:cubicBezTo>
                <a:close/>
              </a:path>
            </a:pathLst>
          </a:custGeom>
          <a:solidFill>
            <a:schemeClr val="bg1">
              <a:lumMod val="95000"/>
            </a:schemeClr>
          </a:solidFill>
          <a:ln>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Core</a:t>
            </a:r>
            <a:br>
              <a:rPr lang="en-CA" dirty="0">
                <a:solidFill>
                  <a:schemeClr val="tx1"/>
                </a:solidFill>
              </a:rPr>
            </a:br>
            <a:r>
              <a:rPr lang="en-CA" dirty="0">
                <a:solidFill>
                  <a:schemeClr val="tx1"/>
                </a:solidFill>
              </a:rPr>
              <a:t>Range</a:t>
            </a:r>
            <a:endParaRPr lang="en-US" dirty="0">
              <a:solidFill>
                <a:schemeClr val="tx1"/>
              </a:solidFill>
            </a:endParaRPr>
          </a:p>
        </p:txBody>
      </p:sp>
      <p:sp>
        <p:nvSpPr>
          <p:cNvPr id="9" name="Freeform: Shape 8">
            <a:extLst>
              <a:ext uri="{FF2B5EF4-FFF2-40B4-BE49-F238E27FC236}">
                <a16:creationId xmlns:a16="http://schemas.microsoft.com/office/drawing/2014/main" id="{C4F2EB93-350E-49B9-9C1B-7AB57A9629D0}"/>
              </a:ext>
            </a:extLst>
          </p:cNvPr>
          <p:cNvSpPr/>
          <p:nvPr/>
        </p:nvSpPr>
        <p:spPr>
          <a:xfrm>
            <a:off x="451593" y="3959118"/>
            <a:ext cx="275943" cy="576553"/>
          </a:xfrm>
          <a:custGeom>
            <a:avLst/>
            <a:gdLst>
              <a:gd name="connsiteX0" fmla="*/ 15240 w 213360"/>
              <a:gd name="connsiteY0" fmla="*/ 0 h 594360"/>
              <a:gd name="connsiteX1" fmla="*/ 121920 w 213360"/>
              <a:gd name="connsiteY1" fmla="*/ 7620 h 594360"/>
              <a:gd name="connsiteX2" fmla="*/ 137160 w 213360"/>
              <a:gd name="connsiteY2" fmla="*/ 129540 h 594360"/>
              <a:gd name="connsiteX3" fmla="*/ 167640 w 213360"/>
              <a:gd name="connsiteY3" fmla="*/ 205740 h 594360"/>
              <a:gd name="connsiteX4" fmla="*/ 175260 w 213360"/>
              <a:gd name="connsiteY4" fmla="*/ 297180 h 594360"/>
              <a:gd name="connsiteX5" fmla="*/ 213360 w 213360"/>
              <a:gd name="connsiteY5" fmla="*/ 441960 h 594360"/>
              <a:gd name="connsiteX6" fmla="*/ 213360 w 213360"/>
              <a:gd name="connsiteY6" fmla="*/ 510540 h 594360"/>
              <a:gd name="connsiteX7" fmla="*/ 160020 w 213360"/>
              <a:gd name="connsiteY7" fmla="*/ 594360 h 594360"/>
              <a:gd name="connsiteX8" fmla="*/ 0 w 213360"/>
              <a:gd name="connsiteY8" fmla="*/ 571500 h 594360"/>
              <a:gd name="connsiteX9" fmla="*/ 15240 w 213360"/>
              <a:gd name="connsiteY9" fmla="*/ 0 h 594360"/>
              <a:gd name="connsiteX0" fmla="*/ 15240 w 213360"/>
              <a:gd name="connsiteY0" fmla="*/ 0 h 594360"/>
              <a:gd name="connsiteX1" fmla="*/ 121920 w 213360"/>
              <a:gd name="connsiteY1" fmla="*/ 7620 h 594360"/>
              <a:gd name="connsiteX2" fmla="*/ 137160 w 213360"/>
              <a:gd name="connsiteY2" fmla="*/ 129540 h 594360"/>
              <a:gd name="connsiteX3" fmla="*/ 167640 w 213360"/>
              <a:gd name="connsiteY3" fmla="*/ 205740 h 594360"/>
              <a:gd name="connsiteX4" fmla="*/ 175260 w 213360"/>
              <a:gd name="connsiteY4" fmla="*/ 297180 h 594360"/>
              <a:gd name="connsiteX5" fmla="*/ 213360 w 213360"/>
              <a:gd name="connsiteY5" fmla="*/ 441960 h 594360"/>
              <a:gd name="connsiteX6" fmla="*/ 213360 w 213360"/>
              <a:gd name="connsiteY6" fmla="*/ 510540 h 594360"/>
              <a:gd name="connsiteX7" fmla="*/ 160020 w 213360"/>
              <a:gd name="connsiteY7" fmla="*/ 594360 h 594360"/>
              <a:gd name="connsiteX8" fmla="*/ 0 w 213360"/>
              <a:gd name="connsiteY8" fmla="*/ 571500 h 594360"/>
              <a:gd name="connsiteX9" fmla="*/ 1941 w 213360"/>
              <a:gd name="connsiteY9" fmla="*/ 345479 h 594360"/>
              <a:gd name="connsiteX10" fmla="*/ 15240 w 213360"/>
              <a:gd name="connsiteY10" fmla="*/ 0 h 594360"/>
              <a:gd name="connsiteX0" fmla="*/ 41114 w 239234"/>
              <a:gd name="connsiteY0" fmla="*/ 0 h 594360"/>
              <a:gd name="connsiteX1" fmla="*/ 147794 w 239234"/>
              <a:gd name="connsiteY1" fmla="*/ 7620 h 594360"/>
              <a:gd name="connsiteX2" fmla="*/ 163034 w 239234"/>
              <a:gd name="connsiteY2" fmla="*/ 129540 h 594360"/>
              <a:gd name="connsiteX3" fmla="*/ 193514 w 239234"/>
              <a:gd name="connsiteY3" fmla="*/ 205740 h 594360"/>
              <a:gd name="connsiteX4" fmla="*/ 201134 w 239234"/>
              <a:gd name="connsiteY4" fmla="*/ 297180 h 594360"/>
              <a:gd name="connsiteX5" fmla="*/ 239234 w 239234"/>
              <a:gd name="connsiteY5" fmla="*/ 441960 h 594360"/>
              <a:gd name="connsiteX6" fmla="*/ 239234 w 239234"/>
              <a:gd name="connsiteY6" fmla="*/ 510540 h 594360"/>
              <a:gd name="connsiteX7" fmla="*/ 185894 w 239234"/>
              <a:gd name="connsiteY7" fmla="*/ 594360 h 594360"/>
              <a:gd name="connsiteX8" fmla="*/ 25874 w 239234"/>
              <a:gd name="connsiteY8" fmla="*/ 571500 h 594360"/>
              <a:gd name="connsiteX9" fmla="*/ 0 w 239234"/>
              <a:gd name="connsiteY9" fmla="*/ 342002 h 594360"/>
              <a:gd name="connsiteX10" fmla="*/ 41114 w 239234"/>
              <a:gd name="connsiteY10"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36709 w 275943"/>
              <a:gd name="connsiteY9" fmla="*/ 342002 h 594360"/>
              <a:gd name="connsiteX10" fmla="*/ 77823 w 275943"/>
              <a:gd name="connsiteY10"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5418 w 275943"/>
              <a:gd name="connsiteY9" fmla="*/ 383724 h 594360"/>
              <a:gd name="connsiteX10" fmla="*/ 77823 w 275943"/>
              <a:gd name="connsiteY10"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5418 w 275943"/>
              <a:gd name="connsiteY9" fmla="*/ 383724 h 594360"/>
              <a:gd name="connsiteX10" fmla="*/ 50618 w 275943"/>
              <a:gd name="connsiteY10" fmla="*/ 161208 h 594360"/>
              <a:gd name="connsiteX11" fmla="*/ 77823 w 275943"/>
              <a:gd name="connsiteY11"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5418 w 275943"/>
              <a:gd name="connsiteY9" fmla="*/ 383724 h 594360"/>
              <a:gd name="connsiteX10" fmla="*/ 61048 w 275943"/>
              <a:gd name="connsiteY10" fmla="*/ 369816 h 594360"/>
              <a:gd name="connsiteX11" fmla="*/ 77823 w 275943"/>
              <a:gd name="connsiteY11"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61048 w 275943"/>
              <a:gd name="connsiteY10" fmla="*/ 369816 h 594360"/>
              <a:gd name="connsiteX11" fmla="*/ 77823 w 275943"/>
              <a:gd name="connsiteY11"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77823 w 275943"/>
              <a:gd name="connsiteY11"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147359 w 275943"/>
              <a:gd name="connsiteY11"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88863 w 275943"/>
              <a:gd name="connsiteY11" fmla="*/ 126440 h 594360"/>
              <a:gd name="connsiteX12" fmla="*/ 147359 w 275943"/>
              <a:gd name="connsiteY12"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68002 w 275943"/>
              <a:gd name="connsiteY11" fmla="*/ 126440 h 594360"/>
              <a:gd name="connsiteX12" fmla="*/ 147359 w 275943"/>
              <a:gd name="connsiteY12"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68002 w 275943"/>
              <a:gd name="connsiteY11" fmla="*/ 126440 h 594360"/>
              <a:gd name="connsiteX12" fmla="*/ 137538 w 275943"/>
              <a:gd name="connsiteY12" fmla="*/ 60381 h 594360"/>
              <a:gd name="connsiteX13" fmla="*/ 147359 w 275943"/>
              <a:gd name="connsiteY13"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74955 w 275943"/>
              <a:gd name="connsiteY11" fmla="*/ 81242 h 594360"/>
              <a:gd name="connsiteX12" fmla="*/ 137538 w 275943"/>
              <a:gd name="connsiteY12" fmla="*/ 60381 h 594360"/>
              <a:gd name="connsiteX13" fmla="*/ 147359 w 275943"/>
              <a:gd name="connsiteY13"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161208 h 594360"/>
              <a:gd name="connsiteX11" fmla="*/ 74955 w 275943"/>
              <a:gd name="connsiteY11" fmla="*/ 81242 h 594360"/>
              <a:gd name="connsiteX12" fmla="*/ 137538 w 275943"/>
              <a:gd name="connsiteY12" fmla="*/ 60381 h 594360"/>
              <a:gd name="connsiteX13" fmla="*/ 147359 w 275943"/>
              <a:gd name="connsiteY13"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9325 w 275943"/>
              <a:gd name="connsiteY9" fmla="*/ 182069 h 594360"/>
              <a:gd name="connsiteX10" fmla="*/ 57572 w 275943"/>
              <a:gd name="connsiteY10" fmla="*/ 161208 h 594360"/>
              <a:gd name="connsiteX11" fmla="*/ 74955 w 275943"/>
              <a:gd name="connsiteY11" fmla="*/ 81242 h 594360"/>
              <a:gd name="connsiteX12" fmla="*/ 137538 w 275943"/>
              <a:gd name="connsiteY12" fmla="*/ 60381 h 594360"/>
              <a:gd name="connsiteX13" fmla="*/ 147359 w 275943"/>
              <a:gd name="connsiteY13"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9325 w 275943"/>
              <a:gd name="connsiteY9" fmla="*/ 182069 h 594360"/>
              <a:gd name="connsiteX10" fmla="*/ 57572 w 275943"/>
              <a:gd name="connsiteY10" fmla="*/ 161208 h 594360"/>
              <a:gd name="connsiteX11" fmla="*/ 74955 w 275943"/>
              <a:gd name="connsiteY11" fmla="*/ 81242 h 594360"/>
              <a:gd name="connsiteX12" fmla="*/ 134061 w 275943"/>
              <a:gd name="connsiteY12" fmla="*/ 49950 h 594360"/>
              <a:gd name="connsiteX13" fmla="*/ 147359 w 275943"/>
              <a:gd name="connsiteY13"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147969 w 275943"/>
              <a:gd name="connsiteY8" fmla="*/ 581901 h 594360"/>
              <a:gd name="connsiteX9" fmla="*/ 0 w 275943"/>
              <a:gd name="connsiteY9" fmla="*/ 564547 h 594360"/>
              <a:gd name="connsiteX10" fmla="*/ 19325 w 275943"/>
              <a:gd name="connsiteY10" fmla="*/ 182069 h 594360"/>
              <a:gd name="connsiteX11" fmla="*/ 57572 w 275943"/>
              <a:gd name="connsiteY11" fmla="*/ 161208 h 594360"/>
              <a:gd name="connsiteX12" fmla="*/ 74955 w 275943"/>
              <a:gd name="connsiteY12" fmla="*/ 81242 h 594360"/>
              <a:gd name="connsiteX13" fmla="*/ 134061 w 275943"/>
              <a:gd name="connsiteY13" fmla="*/ 49950 h 594360"/>
              <a:gd name="connsiteX14" fmla="*/ 147359 w 275943"/>
              <a:gd name="connsiteY14" fmla="*/ 0 h 594360"/>
              <a:gd name="connsiteX0" fmla="*/ 147359 w 275943"/>
              <a:gd name="connsiteY0" fmla="*/ 0 h 602762"/>
              <a:gd name="connsiteX1" fmla="*/ 184503 w 275943"/>
              <a:gd name="connsiteY1" fmla="*/ 7620 h 602762"/>
              <a:gd name="connsiteX2" fmla="*/ 199743 w 275943"/>
              <a:gd name="connsiteY2" fmla="*/ 129540 h 602762"/>
              <a:gd name="connsiteX3" fmla="*/ 230223 w 275943"/>
              <a:gd name="connsiteY3" fmla="*/ 205740 h 602762"/>
              <a:gd name="connsiteX4" fmla="*/ 237843 w 275943"/>
              <a:gd name="connsiteY4" fmla="*/ 297180 h 602762"/>
              <a:gd name="connsiteX5" fmla="*/ 275943 w 275943"/>
              <a:gd name="connsiteY5" fmla="*/ 441960 h 602762"/>
              <a:gd name="connsiteX6" fmla="*/ 275943 w 275943"/>
              <a:gd name="connsiteY6" fmla="*/ 510540 h 602762"/>
              <a:gd name="connsiteX7" fmla="*/ 222603 w 275943"/>
              <a:gd name="connsiteY7" fmla="*/ 594360 h 602762"/>
              <a:gd name="connsiteX8" fmla="*/ 172306 w 275943"/>
              <a:gd name="connsiteY8" fmla="*/ 602762 h 602762"/>
              <a:gd name="connsiteX9" fmla="*/ 0 w 275943"/>
              <a:gd name="connsiteY9" fmla="*/ 564547 h 602762"/>
              <a:gd name="connsiteX10" fmla="*/ 19325 w 275943"/>
              <a:gd name="connsiteY10" fmla="*/ 182069 h 602762"/>
              <a:gd name="connsiteX11" fmla="*/ 57572 w 275943"/>
              <a:gd name="connsiteY11" fmla="*/ 161208 h 602762"/>
              <a:gd name="connsiteX12" fmla="*/ 74955 w 275943"/>
              <a:gd name="connsiteY12" fmla="*/ 81242 h 602762"/>
              <a:gd name="connsiteX13" fmla="*/ 134061 w 275943"/>
              <a:gd name="connsiteY13" fmla="*/ 49950 h 602762"/>
              <a:gd name="connsiteX14" fmla="*/ 147359 w 275943"/>
              <a:gd name="connsiteY14" fmla="*/ 0 h 602762"/>
              <a:gd name="connsiteX0" fmla="*/ 147359 w 275943"/>
              <a:gd name="connsiteY0" fmla="*/ 0 h 602762"/>
              <a:gd name="connsiteX1" fmla="*/ 184503 w 275943"/>
              <a:gd name="connsiteY1" fmla="*/ 7620 h 602762"/>
              <a:gd name="connsiteX2" fmla="*/ 199743 w 275943"/>
              <a:gd name="connsiteY2" fmla="*/ 129540 h 602762"/>
              <a:gd name="connsiteX3" fmla="*/ 230223 w 275943"/>
              <a:gd name="connsiteY3" fmla="*/ 205740 h 602762"/>
              <a:gd name="connsiteX4" fmla="*/ 237843 w 275943"/>
              <a:gd name="connsiteY4" fmla="*/ 297180 h 602762"/>
              <a:gd name="connsiteX5" fmla="*/ 275943 w 275943"/>
              <a:gd name="connsiteY5" fmla="*/ 441960 h 602762"/>
              <a:gd name="connsiteX6" fmla="*/ 275943 w 275943"/>
              <a:gd name="connsiteY6" fmla="*/ 510540 h 602762"/>
              <a:gd name="connsiteX7" fmla="*/ 222603 w 275943"/>
              <a:gd name="connsiteY7" fmla="*/ 594360 h 602762"/>
              <a:gd name="connsiteX8" fmla="*/ 172306 w 275943"/>
              <a:gd name="connsiteY8" fmla="*/ 602762 h 602762"/>
              <a:gd name="connsiteX9" fmla="*/ 74956 w 275943"/>
              <a:gd name="connsiteY9" fmla="*/ 574948 h 602762"/>
              <a:gd name="connsiteX10" fmla="*/ 0 w 275943"/>
              <a:gd name="connsiteY10" fmla="*/ 564547 h 602762"/>
              <a:gd name="connsiteX11" fmla="*/ 19325 w 275943"/>
              <a:gd name="connsiteY11" fmla="*/ 182069 h 602762"/>
              <a:gd name="connsiteX12" fmla="*/ 57572 w 275943"/>
              <a:gd name="connsiteY12" fmla="*/ 161208 h 602762"/>
              <a:gd name="connsiteX13" fmla="*/ 74955 w 275943"/>
              <a:gd name="connsiteY13" fmla="*/ 81242 h 602762"/>
              <a:gd name="connsiteX14" fmla="*/ 134061 w 275943"/>
              <a:gd name="connsiteY14" fmla="*/ 49950 h 602762"/>
              <a:gd name="connsiteX15" fmla="*/ 147359 w 275943"/>
              <a:gd name="connsiteY15" fmla="*/ 0 h 602762"/>
              <a:gd name="connsiteX0" fmla="*/ 147359 w 275943"/>
              <a:gd name="connsiteY0" fmla="*/ 0 h 602762"/>
              <a:gd name="connsiteX1" fmla="*/ 184503 w 275943"/>
              <a:gd name="connsiteY1" fmla="*/ 7620 h 602762"/>
              <a:gd name="connsiteX2" fmla="*/ 199743 w 275943"/>
              <a:gd name="connsiteY2" fmla="*/ 129540 h 602762"/>
              <a:gd name="connsiteX3" fmla="*/ 230223 w 275943"/>
              <a:gd name="connsiteY3" fmla="*/ 205740 h 602762"/>
              <a:gd name="connsiteX4" fmla="*/ 237843 w 275943"/>
              <a:gd name="connsiteY4" fmla="*/ 297180 h 602762"/>
              <a:gd name="connsiteX5" fmla="*/ 275943 w 275943"/>
              <a:gd name="connsiteY5" fmla="*/ 441960 h 602762"/>
              <a:gd name="connsiteX6" fmla="*/ 275943 w 275943"/>
              <a:gd name="connsiteY6" fmla="*/ 510540 h 602762"/>
              <a:gd name="connsiteX7" fmla="*/ 222603 w 275943"/>
              <a:gd name="connsiteY7" fmla="*/ 594360 h 602762"/>
              <a:gd name="connsiteX8" fmla="*/ 172306 w 275943"/>
              <a:gd name="connsiteY8" fmla="*/ 602762 h 602762"/>
              <a:gd name="connsiteX9" fmla="*/ 151445 w 275943"/>
              <a:gd name="connsiteY9" fmla="*/ 564517 h 602762"/>
              <a:gd name="connsiteX10" fmla="*/ 0 w 275943"/>
              <a:gd name="connsiteY10" fmla="*/ 564547 h 602762"/>
              <a:gd name="connsiteX11" fmla="*/ 19325 w 275943"/>
              <a:gd name="connsiteY11" fmla="*/ 182069 h 602762"/>
              <a:gd name="connsiteX12" fmla="*/ 57572 w 275943"/>
              <a:gd name="connsiteY12" fmla="*/ 161208 h 602762"/>
              <a:gd name="connsiteX13" fmla="*/ 74955 w 275943"/>
              <a:gd name="connsiteY13" fmla="*/ 81242 h 602762"/>
              <a:gd name="connsiteX14" fmla="*/ 134061 w 275943"/>
              <a:gd name="connsiteY14" fmla="*/ 49950 h 602762"/>
              <a:gd name="connsiteX15" fmla="*/ 147359 w 275943"/>
              <a:gd name="connsiteY15" fmla="*/ 0 h 602762"/>
              <a:gd name="connsiteX0" fmla="*/ 141535 w 270119"/>
              <a:gd name="connsiteY0" fmla="*/ 0 h 602762"/>
              <a:gd name="connsiteX1" fmla="*/ 178679 w 270119"/>
              <a:gd name="connsiteY1" fmla="*/ 7620 h 602762"/>
              <a:gd name="connsiteX2" fmla="*/ 193919 w 270119"/>
              <a:gd name="connsiteY2" fmla="*/ 129540 h 602762"/>
              <a:gd name="connsiteX3" fmla="*/ 224399 w 270119"/>
              <a:gd name="connsiteY3" fmla="*/ 205740 h 602762"/>
              <a:gd name="connsiteX4" fmla="*/ 232019 w 270119"/>
              <a:gd name="connsiteY4" fmla="*/ 297180 h 602762"/>
              <a:gd name="connsiteX5" fmla="*/ 270119 w 270119"/>
              <a:gd name="connsiteY5" fmla="*/ 441960 h 602762"/>
              <a:gd name="connsiteX6" fmla="*/ 270119 w 270119"/>
              <a:gd name="connsiteY6" fmla="*/ 510540 h 602762"/>
              <a:gd name="connsiteX7" fmla="*/ 216779 w 270119"/>
              <a:gd name="connsiteY7" fmla="*/ 594360 h 602762"/>
              <a:gd name="connsiteX8" fmla="*/ 166482 w 270119"/>
              <a:gd name="connsiteY8" fmla="*/ 602762 h 602762"/>
              <a:gd name="connsiteX9" fmla="*/ 145621 w 270119"/>
              <a:gd name="connsiteY9" fmla="*/ 564517 h 602762"/>
              <a:gd name="connsiteX10" fmla="*/ 0 w 270119"/>
              <a:gd name="connsiteY10" fmla="*/ 535426 h 602762"/>
              <a:gd name="connsiteX11" fmla="*/ 13501 w 270119"/>
              <a:gd name="connsiteY11" fmla="*/ 182069 h 602762"/>
              <a:gd name="connsiteX12" fmla="*/ 51748 w 270119"/>
              <a:gd name="connsiteY12" fmla="*/ 161208 h 602762"/>
              <a:gd name="connsiteX13" fmla="*/ 69131 w 270119"/>
              <a:gd name="connsiteY13" fmla="*/ 81242 h 602762"/>
              <a:gd name="connsiteX14" fmla="*/ 128237 w 270119"/>
              <a:gd name="connsiteY14" fmla="*/ 49950 h 602762"/>
              <a:gd name="connsiteX15" fmla="*/ 141535 w 270119"/>
              <a:gd name="connsiteY15" fmla="*/ 0 h 602762"/>
              <a:gd name="connsiteX0" fmla="*/ 141535 w 270119"/>
              <a:gd name="connsiteY0" fmla="*/ 0 h 602762"/>
              <a:gd name="connsiteX1" fmla="*/ 178679 w 270119"/>
              <a:gd name="connsiteY1" fmla="*/ 7620 h 602762"/>
              <a:gd name="connsiteX2" fmla="*/ 193919 w 270119"/>
              <a:gd name="connsiteY2" fmla="*/ 129540 h 602762"/>
              <a:gd name="connsiteX3" fmla="*/ 224399 w 270119"/>
              <a:gd name="connsiteY3" fmla="*/ 205740 h 602762"/>
              <a:gd name="connsiteX4" fmla="*/ 232019 w 270119"/>
              <a:gd name="connsiteY4" fmla="*/ 297180 h 602762"/>
              <a:gd name="connsiteX5" fmla="*/ 270119 w 270119"/>
              <a:gd name="connsiteY5" fmla="*/ 441960 h 602762"/>
              <a:gd name="connsiteX6" fmla="*/ 270119 w 270119"/>
              <a:gd name="connsiteY6" fmla="*/ 510540 h 602762"/>
              <a:gd name="connsiteX7" fmla="*/ 216779 w 270119"/>
              <a:gd name="connsiteY7" fmla="*/ 594360 h 602762"/>
              <a:gd name="connsiteX8" fmla="*/ 166482 w 270119"/>
              <a:gd name="connsiteY8" fmla="*/ 602762 h 602762"/>
              <a:gd name="connsiteX9" fmla="*/ 142709 w 270119"/>
              <a:gd name="connsiteY9" fmla="*/ 535396 h 602762"/>
              <a:gd name="connsiteX10" fmla="*/ 0 w 270119"/>
              <a:gd name="connsiteY10" fmla="*/ 535426 h 602762"/>
              <a:gd name="connsiteX11" fmla="*/ 13501 w 270119"/>
              <a:gd name="connsiteY11" fmla="*/ 182069 h 602762"/>
              <a:gd name="connsiteX12" fmla="*/ 51748 w 270119"/>
              <a:gd name="connsiteY12" fmla="*/ 161208 h 602762"/>
              <a:gd name="connsiteX13" fmla="*/ 69131 w 270119"/>
              <a:gd name="connsiteY13" fmla="*/ 81242 h 602762"/>
              <a:gd name="connsiteX14" fmla="*/ 128237 w 270119"/>
              <a:gd name="connsiteY14" fmla="*/ 49950 h 602762"/>
              <a:gd name="connsiteX15" fmla="*/ 141535 w 270119"/>
              <a:gd name="connsiteY15" fmla="*/ 0 h 602762"/>
              <a:gd name="connsiteX0" fmla="*/ 141535 w 270119"/>
              <a:gd name="connsiteY0" fmla="*/ 0 h 594360"/>
              <a:gd name="connsiteX1" fmla="*/ 178679 w 270119"/>
              <a:gd name="connsiteY1" fmla="*/ 7620 h 594360"/>
              <a:gd name="connsiteX2" fmla="*/ 193919 w 270119"/>
              <a:gd name="connsiteY2" fmla="*/ 129540 h 594360"/>
              <a:gd name="connsiteX3" fmla="*/ 224399 w 270119"/>
              <a:gd name="connsiteY3" fmla="*/ 205740 h 594360"/>
              <a:gd name="connsiteX4" fmla="*/ 232019 w 270119"/>
              <a:gd name="connsiteY4" fmla="*/ 297180 h 594360"/>
              <a:gd name="connsiteX5" fmla="*/ 270119 w 270119"/>
              <a:gd name="connsiteY5" fmla="*/ 441960 h 594360"/>
              <a:gd name="connsiteX6" fmla="*/ 270119 w 270119"/>
              <a:gd name="connsiteY6" fmla="*/ 510540 h 594360"/>
              <a:gd name="connsiteX7" fmla="*/ 216779 w 270119"/>
              <a:gd name="connsiteY7" fmla="*/ 594360 h 594360"/>
              <a:gd name="connsiteX8" fmla="*/ 146097 w 270119"/>
              <a:gd name="connsiteY8" fmla="*/ 576553 h 594360"/>
              <a:gd name="connsiteX9" fmla="*/ 142709 w 270119"/>
              <a:gd name="connsiteY9" fmla="*/ 535396 h 594360"/>
              <a:gd name="connsiteX10" fmla="*/ 0 w 270119"/>
              <a:gd name="connsiteY10" fmla="*/ 535426 h 594360"/>
              <a:gd name="connsiteX11" fmla="*/ 13501 w 270119"/>
              <a:gd name="connsiteY11" fmla="*/ 182069 h 594360"/>
              <a:gd name="connsiteX12" fmla="*/ 51748 w 270119"/>
              <a:gd name="connsiteY12" fmla="*/ 161208 h 594360"/>
              <a:gd name="connsiteX13" fmla="*/ 69131 w 270119"/>
              <a:gd name="connsiteY13" fmla="*/ 81242 h 594360"/>
              <a:gd name="connsiteX14" fmla="*/ 128237 w 270119"/>
              <a:gd name="connsiteY14" fmla="*/ 49950 h 594360"/>
              <a:gd name="connsiteX15" fmla="*/ 141535 w 270119"/>
              <a:gd name="connsiteY15" fmla="*/ 0 h 594360"/>
              <a:gd name="connsiteX0" fmla="*/ 141535 w 270119"/>
              <a:gd name="connsiteY0" fmla="*/ 0 h 576553"/>
              <a:gd name="connsiteX1" fmla="*/ 178679 w 270119"/>
              <a:gd name="connsiteY1" fmla="*/ 7620 h 576553"/>
              <a:gd name="connsiteX2" fmla="*/ 193919 w 270119"/>
              <a:gd name="connsiteY2" fmla="*/ 129540 h 576553"/>
              <a:gd name="connsiteX3" fmla="*/ 224399 w 270119"/>
              <a:gd name="connsiteY3" fmla="*/ 205740 h 576553"/>
              <a:gd name="connsiteX4" fmla="*/ 232019 w 270119"/>
              <a:gd name="connsiteY4" fmla="*/ 297180 h 576553"/>
              <a:gd name="connsiteX5" fmla="*/ 270119 w 270119"/>
              <a:gd name="connsiteY5" fmla="*/ 441960 h 576553"/>
              <a:gd name="connsiteX6" fmla="*/ 270119 w 270119"/>
              <a:gd name="connsiteY6" fmla="*/ 510540 h 576553"/>
              <a:gd name="connsiteX7" fmla="*/ 240075 w 270119"/>
              <a:gd name="connsiteY7" fmla="*/ 573976 h 576553"/>
              <a:gd name="connsiteX8" fmla="*/ 146097 w 270119"/>
              <a:gd name="connsiteY8" fmla="*/ 576553 h 576553"/>
              <a:gd name="connsiteX9" fmla="*/ 142709 w 270119"/>
              <a:gd name="connsiteY9" fmla="*/ 535396 h 576553"/>
              <a:gd name="connsiteX10" fmla="*/ 0 w 270119"/>
              <a:gd name="connsiteY10" fmla="*/ 535426 h 576553"/>
              <a:gd name="connsiteX11" fmla="*/ 13501 w 270119"/>
              <a:gd name="connsiteY11" fmla="*/ 182069 h 576553"/>
              <a:gd name="connsiteX12" fmla="*/ 51748 w 270119"/>
              <a:gd name="connsiteY12" fmla="*/ 161208 h 576553"/>
              <a:gd name="connsiteX13" fmla="*/ 69131 w 270119"/>
              <a:gd name="connsiteY13" fmla="*/ 81242 h 576553"/>
              <a:gd name="connsiteX14" fmla="*/ 128237 w 270119"/>
              <a:gd name="connsiteY14" fmla="*/ 49950 h 576553"/>
              <a:gd name="connsiteX15" fmla="*/ 141535 w 270119"/>
              <a:gd name="connsiteY15" fmla="*/ 0 h 576553"/>
              <a:gd name="connsiteX0" fmla="*/ 141535 w 270119"/>
              <a:gd name="connsiteY0" fmla="*/ 0 h 576553"/>
              <a:gd name="connsiteX1" fmla="*/ 204888 w 270119"/>
              <a:gd name="connsiteY1" fmla="*/ 19268 h 576553"/>
              <a:gd name="connsiteX2" fmla="*/ 193919 w 270119"/>
              <a:gd name="connsiteY2" fmla="*/ 129540 h 576553"/>
              <a:gd name="connsiteX3" fmla="*/ 224399 w 270119"/>
              <a:gd name="connsiteY3" fmla="*/ 205740 h 576553"/>
              <a:gd name="connsiteX4" fmla="*/ 232019 w 270119"/>
              <a:gd name="connsiteY4" fmla="*/ 297180 h 576553"/>
              <a:gd name="connsiteX5" fmla="*/ 270119 w 270119"/>
              <a:gd name="connsiteY5" fmla="*/ 441960 h 576553"/>
              <a:gd name="connsiteX6" fmla="*/ 270119 w 270119"/>
              <a:gd name="connsiteY6" fmla="*/ 510540 h 576553"/>
              <a:gd name="connsiteX7" fmla="*/ 240075 w 270119"/>
              <a:gd name="connsiteY7" fmla="*/ 573976 h 576553"/>
              <a:gd name="connsiteX8" fmla="*/ 146097 w 270119"/>
              <a:gd name="connsiteY8" fmla="*/ 576553 h 576553"/>
              <a:gd name="connsiteX9" fmla="*/ 142709 w 270119"/>
              <a:gd name="connsiteY9" fmla="*/ 535396 h 576553"/>
              <a:gd name="connsiteX10" fmla="*/ 0 w 270119"/>
              <a:gd name="connsiteY10" fmla="*/ 535426 h 576553"/>
              <a:gd name="connsiteX11" fmla="*/ 13501 w 270119"/>
              <a:gd name="connsiteY11" fmla="*/ 182069 h 576553"/>
              <a:gd name="connsiteX12" fmla="*/ 51748 w 270119"/>
              <a:gd name="connsiteY12" fmla="*/ 161208 h 576553"/>
              <a:gd name="connsiteX13" fmla="*/ 69131 w 270119"/>
              <a:gd name="connsiteY13" fmla="*/ 81242 h 576553"/>
              <a:gd name="connsiteX14" fmla="*/ 128237 w 270119"/>
              <a:gd name="connsiteY14" fmla="*/ 49950 h 576553"/>
              <a:gd name="connsiteX15" fmla="*/ 141535 w 270119"/>
              <a:gd name="connsiteY15" fmla="*/ 0 h 576553"/>
              <a:gd name="connsiteX0" fmla="*/ 141535 w 270119"/>
              <a:gd name="connsiteY0" fmla="*/ 0 h 576553"/>
              <a:gd name="connsiteX1" fmla="*/ 204888 w 270119"/>
              <a:gd name="connsiteY1" fmla="*/ 19268 h 576553"/>
              <a:gd name="connsiteX2" fmla="*/ 196831 w 270119"/>
              <a:gd name="connsiteY2" fmla="*/ 114980 h 576553"/>
              <a:gd name="connsiteX3" fmla="*/ 224399 w 270119"/>
              <a:gd name="connsiteY3" fmla="*/ 205740 h 576553"/>
              <a:gd name="connsiteX4" fmla="*/ 232019 w 270119"/>
              <a:gd name="connsiteY4" fmla="*/ 297180 h 576553"/>
              <a:gd name="connsiteX5" fmla="*/ 270119 w 270119"/>
              <a:gd name="connsiteY5" fmla="*/ 441960 h 576553"/>
              <a:gd name="connsiteX6" fmla="*/ 270119 w 270119"/>
              <a:gd name="connsiteY6" fmla="*/ 510540 h 576553"/>
              <a:gd name="connsiteX7" fmla="*/ 240075 w 270119"/>
              <a:gd name="connsiteY7" fmla="*/ 573976 h 576553"/>
              <a:gd name="connsiteX8" fmla="*/ 146097 w 270119"/>
              <a:gd name="connsiteY8" fmla="*/ 576553 h 576553"/>
              <a:gd name="connsiteX9" fmla="*/ 142709 w 270119"/>
              <a:gd name="connsiteY9" fmla="*/ 535396 h 576553"/>
              <a:gd name="connsiteX10" fmla="*/ 0 w 270119"/>
              <a:gd name="connsiteY10" fmla="*/ 535426 h 576553"/>
              <a:gd name="connsiteX11" fmla="*/ 13501 w 270119"/>
              <a:gd name="connsiteY11" fmla="*/ 182069 h 576553"/>
              <a:gd name="connsiteX12" fmla="*/ 51748 w 270119"/>
              <a:gd name="connsiteY12" fmla="*/ 161208 h 576553"/>
              <a:gd name="connsiteX13" fmla="*/ 69131 w 270119"/>
              <a:gd name="connsiteY13" fmla="*/ 81242 h 576553"/>
              <a:gd name="connsiteX14" fmla="*/ 128237 w 270119"/>
              <a:gd name="connsiteY14" fmla="*/ 49950 h 576553"/>
              <a:gd name="connsiteX15" fmla="*/ 141535 w 270119"/>
              <a:gd name="connsiteY15" fmla="*/ 0 h 576553"/>
              <a:gd name="connsiteX0" fmla="*/ 141535 w 275943"/>
              <a:gd name="connsiteY0" fmla="*/ 0 h 576553"/>
              <a:gd name="connsiteX1" fmla="*/ 204888 w 275943"/>
              <a:gd name="connsiteY1" fmla="*/ 19268 h 576553"/>
              <a:gd name="connsiteX2" fmla="*/ 196831 w 275943"/>
              <a:gd name="connsiteY2" fmla="*/ 114980 h 576553"/>
              <a:gd name="connsiteX3" fmla="*/ 224399 w 275943"/>
              <a:gd name="connsiteY3" fmla="*/ 205740 h 576553"/>
              <a:gd name="connsiteX4" fmla="*/ 232019 w 275943"/>
              <a:gd name="connsiteY4" fmla="*/ 297180 h 576553"/>
              <a:gd name="connsiteX5" fmla="*/ 275943 w 275943"/>
              <a:gd name="connsiteY5" fmla="*/ 433224 h 576553"/>
              <a:gd name="connsiteX6" fmla="*/ 270119 w 275943"/>
              <a:gd name="connsiteY6" fmla="*/ 510540 h 576553"/>
              <a:gd name="connsiteX7" fmla="*/ 240075 w 275943"/>
              <a:gd name="connsiteY7" fmla="*/ 573976 h 576553"/>
              <a:gd name="connsiteX8" fmla="*/ 146097 w 275943"/>
              <a:gd name="connsiteY8" fmla="*/ 576553 h 576553"/>
              <a:gd name="connsiteX9" fmla="*/ 142709 w 275943"/>
              <a:gd name="connsiteY9" fmla="*/ 535396 h 576553"/>
              <a:gd name="connsiteX10" fmla="*/ 0 w 275943"/>
              <a:gd name="connsiteY10" fmla="*/ 535426 h 576553"/>
              <a:gd name="connsiteX11" fmla="*/ 13501 w 275943"/>
              <a:gd name="connsiteY11" fmla="*/ 182069 h 576553"/>
              <a:gd name="connsiteX12" fmla="*/ 51748 w 275943"/>
              <a:gd name="connsiteY12" fmla="*/ 161208 h 576553"/>
              <a:gd name="connsiteX13" fmla="*/ 69131 w 275943"/>
              <a:gd name="connsiteY13" fmla="*/ 81242 h 576553"/>
              <a:gd name="connsiteX14" fmla="*/ 128237 w 275943"/>
              <a:gd name="connsiteY14" fmla="*/ 49950 h 576553"/>
              <a:gd name="connsiteX15" fmla="*/ 141535 w 275943"/>
              <a:gd name="connsiteY15" fmla="*/ 0 h 576553"/>
              <a:gd name="connsiteX0" fmla="*/ 141535 w 275943"/>
              <a:gd name="connsiteY0" fmla="*/ 0 h 576553"/>
              <a:gd name="connsiteX1" fmla="*/ 204888 w 275943"/>
              <a:gd name="connsiteY1" fmla="*/ 19268 h 576553"/>
              <a:gd name="connsiteX2" fmla="*/ 196831 w 275943"/>
              <a:gd name="connsiteY2" fmla="*/ 114980 h 576553"/>
              <a:gd name="connsiteX3" fmla="*/ 224399 w 275943"/>
              <a:gd name="connsiteY3" fmla="*/ 205740 h 576553"/>
              <a:gd name="connsiteX4" fmla="*/ 232019 w 275943"/>
              <a:gd name="connsiteY4" fmla="*/ 297180 h 576553"/>
              <a:gd name="connsiteX5" fmla="*/ 275943 w 275943"/>
              <a:gd name="connsiteY5" fmla="*/ 433224 h 576553"/>
              <a:gd name="connsiteX6" fmla="*/ 275943 w 275943"/>
              <a:gd name="connsiteY6" fmla="*/ 507628 h 576553"/>
              <a:gd name="connsiteX7" fmla="*/ 240075 w 275943"/>
              <a:gd name="connsiteY7" fmla="*/ 573976 h 576553"/>
              <a:gd name="connsiteX8" fmla="*/ 146097 w 275943"/>
              <a:gd name="connsiteY8" fmla="*/ 576553 h 576553"/>
              <a:gd name="connsiteX9" fmla="*/ 142709 w 275943"/>
              <a:gd name="connsiteY9" fmla="*/ 535396 h 576553"/>
              <a:gd name="connsiteX10" fmla="*/ 0 w 275943"/>
              <a:gd name="connsiteY10" fmla="*/ 535426 h 576553"/>
              <a:gd name="connsiteX11" fmla="*/ 13501 w 275943"/>
              <a:gd name="connsiteY11" fmla="*/ 182069 h 576553"/>
              <a:gd name="connsiteX12" fmla="*/ 51748 w 275943"/>
              <a:gd name="connsiteY12" fmla="*/ 161208 h 576553"/>
              <a:gd name="connsiteX13" fmla="*/ 69131 w 275943"/>
              <a:gd name="connsiteY13" fmla="*/ 81242 h 576553"/>
              <a:gd name="connsiteX14" fmla="*/ 128237 w 275943"/>
              <a:gd name="connsiteY14" fmla="*/ 49950 h 576553"/>
              <a:gd name="connsiteX15" fmla="*/ 141535 w 275943"/>
              <a:gd name="connsiteY15" fmla="*/ 0 h 57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5943" h="576553">
                <a:moveTo>
                  <a:pt x="141535" y="0"/>
                </a:moveTo>
                <a:lnTo>
                  <a:pt x="204888" y="19268"/>
                </a:lnTo>
                <a:lnTo>
                  <a:pt x="196831" y="114980"/>
                </a:lnTo>
                <a:lnTo>
                  <a:pt x="224399" y="205740"/>
                </a:lnTo>
                <a:lnTo>
                  <a:pt x="232019" y="297180"/>
                </a:lnTo>
                <a:lnTo>
                  <a:pt x="275943" y="433224"/>
                </a:lnTo>
                <a:lnTo>
                  <a:pt x="275943" y="507628"/>
                </a:lnTo>
                <a:lnTo>
                  <a:pt x="240075" y="573976"/>
                </a:lnTo>
                <a:lnTo>
                  <a:pt x="146097" y="576553"/>
                </a:lnTo>
                <a:lnTo>
                  <a:pt x="142709" y="535396"/>
                </a:lnTo>
                <a:lnTo>
                  <a:pt x="0" y="535426"/>
                </a:lnTo>
                <a:lnTo>
                  <a:pt x="13501" y="182069"/>
                </a:lnTo>
                <a:lnTo>
                  <a:pt x="51748" y="161208"/>
                </a:lnTo>
                <a:lnTo>
                  <a:pt x="69131" y="81242"/>
                </a:lnTo>
                <a:cubicBezTo>
                  <a:pt x="85356" y="49951"/>
                  <a:pt x="112012" y="81241"/>
                  <a:pt x="128237" y="49950"/>
                </a:cubicBezTo>
                <a:lnTo>
                  <a:pt x="141535"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F225A53A-10DA-4F58-9EC3-36D0731AACD2}"/>
              </a:ext>
            </a:extLst>
          </p:cNvPr>
          <p:cNvGrpSpPr/>
          <p:nvPr/>
        </p:nvGrpSpPr>
        <p:grpSpPr>
          <a:xfrm>
            <a:off x="10340481" y="2693218"/>
            <a:ext cx="1214859" cy="1048951"/>
            <a:chOff x="3372355" y="1563118"/>
            <a:chExt cx="1932358" cy="1668464"/>
          </a:xfrm>
        </p:grpSpPr>
        <p:sp>
          <p:nvSpPr>
            <p:cNvPr id="36" name="rounded triangle">
              <a:extLst>
                <a:ext uri="{FF2B5EF4-FFF2-40B4-BE49-F238E27FC236}">
                  <a16:creationId xmlns:a16="http://schemas.microsoft.com/office/drawing/2014/main" id="{5424A7E5-C53D-4C09-A0FA-A49E118F259E}"/>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37" name="Graphic 36">
              <a:extLst>
                <a:ext uri="{FF2B5EF4-FFF2-40B4-BE49-F238E27FC236}">
                  <a16:creationId xmlns:a16="http://schemas.microsoft.com/office/drawing/2014/main" id="{A4EB25A8-4F24-44A4-AFEF-AD058EF2C7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3384910" y="1818604"/>
              <a:ext cx="1919803" cy="993583"/>
            </a:xfrm>
            <a:prstGeom prst="rect">
              <a:avLst/>
            </a:prstGeom>
          </p:spPr>
        </p:pic>
      </p:grpSp>
      <p:grpSp>
        <p:nvGrpSpPr>
          <p:cNvPr id="38" name="Group 37">
            <a:extLst>
              <a:ext uri="{FF2B5EF4-FFF2-40B4-BE49-F238E27FC236}">
                <a16:creationId xmlns:a16="http://schemas.microsoft.com/office/drawing/2014/main" id="{E68AE7F8-CD40-43FE-8248-F0F5C4C7CD9E}"/>
              </a:ext>
            </a:extLst>
          </p:cNvPr>
          <p:cNvGrpSpPr/>
          <p:nvPr/>
        </p:nvGrpSpPr>
        <p:grpSpPr>
          <a:xfrm>
            <a:off x="10161541" y="4124496"/>
            <a:ext cx="1293432" cy="1117872"/>
            <a:chOff x="10220407" y="4683724"/>
            <a:chExt cx="1293432" cy="1117872"/>
          </a:xfrm>
        </p:grpSpPr>
        <p:grpSp>
          <p:nvGrpSpPr>
            <p:cNvPr id="39" name="Group 38">
              <a:extLst>
                <a:ext uri="{FF2B5EF4-FFF2-40B4-BE49-F238E27FC236}">
                  <a16:creationId xmlns:a16="http://schemas.microsoft.com/office/drawing/2014/main" id="{8014A8CF-2C2E-458C-88D8-474970A393E8}"/>
                </a:ext>
              </a:extLst>
            </p:cNvPr>
            <p:cNvGrpSpPr/>
            <p:nvPr/>
          </p:nvGrpSpPr>
          <p:grpSpPr>
            <a:xfrm flipH="1">
              <a:off x="10494664" y="4846464"/>
              <a:ext cx="1019175" cy="955132"/>
              <a:chOff x="1071491" y="1291491"/>
              <a:chExt cx="1220399" cy="1143716"/>
            </a:xfrm>
          </p:grpSpPr>
          <p:sp>
            <p:nvSpPr>
              <p:cNvPr id="46" name="State O right">
                <a:extLst>
                  <a:ext uri="{FF2B5EF4-FFF2-40B4-BE49-F238E27FC236}">
                    <a16:creationId xmlns:a16="http://schemas.microsoft.com/office/drawing/2014/main" id="{3EDAFB44-096D-467F-A76A-101F40C94E83}"/>
                  </a:ext>
                </a:extLst>
              </p:cNvPr>
              <p:cNvSpPr/>
              <p:nvPr/>
            </p:nvSpPr>
            <p:spPr>
              <a:xfrm rot="18900000" flipH="1">
                <a:off x="1071491" y="1291492"/>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47" name="State O left">
                <a:extLst>
                  <a:ext uri="{FF2B5EF4-FFF2-40B4-BE49-F238E27FC236}">
                    <a16:creationId xmlns:a16="http://schemas.microsoft.com/office/drawing/2014/main" id="{2DBE02B2-241A-4286-91F5-99ED6F9FAD9B}"/>
                  </a:ext>
                </a:extLst>
              </p:cNvPr>
              <p:cNvSpPr/>
              <p:nvPr/>
            </p:nvSpPr>
            <p:spPr>
              <a:xfrm rot="8100000" flipH="1">
                <a:off x="1148175" y="1291491"/>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grpSp>
          <p:nvGrpSpPr>
            <p:cNvPr id="40" name="Group 39">
              <a:extLst>
                <a:ext uri="{FF2B5EF4-FFF2-40B4-BE49-F238E27FC236}">
                  <a16:creationId xmlns:a16="http://schemas.microsoft.com/office/drawing/2014/main" id="{8B0F9BC6-09C0-4D28-8928-CE7B30A8F932}"/>
                </a:ext>
              </a:extLst>
            </p:cNvPr>
            <p:cNvGrpSpPr/>
            <p:nvPr/>
          </p:nvGrpSpPr>
          <p:grpSpPr>
            <a:xfrm flipH="1">
              <a:off x="10220407" y="4683724"/>
              <a:ext cx="1232122" cy="1092806"/>
              <a:chOff x="6834668" y="1065653"/>
              <a:chExt cx="1959816" cy="1738228"/>
            </a:xfrm>
          </p:grpSpPr>
          <p:sp>
            <p:nvSpPr>
              <p:cNvPr id="41" name="Freeform: Shape 40">
                <a:extLst>
                  <a:ext uri="{FF2B5EF4-FFF2-40B4-BE49-F238E27FC236}">
                    <a16:creationId xmlns:a16="http://schemas.microsoft.com/office/drawing/2014/main" id="{E9A9CABD-C946-4E55-B7FB-BB6BF6B9A9F4}"/>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42" name="Graphic 41">
                <a:extLst>
                  <a:ext uri="{FF2B5EF4-FFF2-40B4-BE49-F238E27FC236}">
                    <a16:creationId xmlns:a16="http://schemas.microsoft.com/office/drawing/2014/main" id="{C95C8256-D816-4409-954E-1B7B0B5BB5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34668" y="1406127"/>
                <a:ext cx="1481955" cy="1397754"/>
              </a:xfrm>
              <a:prstGeom prst="rect">
                <a:avLst/>
              </a:prstGeom>
            </p:spPr>
          </p:pic>
          <p:sp>
            <p:nvSpPr>
              <p:cNvPr id="43" name="Freeform: Shape 42">
                <a:extLst>
                  <a:ext uri="{FF2B5EF4-FFF2-40B4-BE49-F238E27FC236}">
                    <a16:creationId xmlns:a16="http://schemas.microsoft.com/office/drawing/2014/main" id="{64A557A5-75C9-428F-84E1-73E13127DCD4}"/>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45" name="Graphic 44">
                <a:extLst>
                  <a:ext uri="{FF2B5EF4-FFF2-40B4-BE49-F238E27FC236}">
                    <a16:creationId xmlns:a16="http://schemas.microsoft.com/office/drawing/2014/main" id="{CDFFDC80-8518-4866-836D-EA67E867627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71550" y="1065653"/>
                <a:ext cx="794897" cy="1157482"/>
              </a:xfrm>
              <a:prstGeom prst="rect">
                <a:avLst/>
              </a:prstGeom>
            </p:spPr>
          </p:pic>
        </p:grpSp>
      </p:grpSp>
      <p:sp>
        <p:nvSpPr>
          <p:cNvPr id="48" name="State Drift">
            <a:extLst>
              <a:ext uri="{FF2B5EF4-FFF2-40B4-BE49-F238E27FC236}">
                <a16:creationId xmlns:a16="http://schemas.microsoft.com/office/drawing/2014/main" id="{772E0FB6-D6AD-4984-BE98-F76EA16B0C36}"/>
              </a:ext>
            </a:extLst>
          </p:cNvPr>
          <p:cNvSpPr>
            <a:spLocks noChangeAspect="1" noEditPoints="1" noChangeArrowheads="1" noChangeShapeType="1"/>
          </p:cNvSpPr>
          <p:nvPr/>
        </p:nvSpPr>
        <p:spPr bwMode="auto">
          <a:xfrm rot="16200000" flipH="1">
            <a:off x="10444810" y="1292809"/>
            <a:ext cx="1018232" cy="1017935"/>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a:p>
        </p:txBody>
      </p:sp>
      <p:grpSp>
        <p:nvGrpSpPr>
          <p:cNvPr id="49" name="Group 48">
            <a:extLst>
              <a:ext uri="{FF2B5EF4-FFF2-40B4-BE49-F238E27FC236}">
                <a16:creationId xmlns:a16="http://schemas.microsoft.com/office/drawing/2014/main" id="{E876A557-0C31-4E9D-82A7-5113F7BF77FB}"/>
              </a:ext>
            </a:extLst>
          </p:cNvPr>
          <p:cNvGrpSpPr/>
          <p:nvPr/>
        </p:nvGrpSpPr>
        <p:grpSpPr>
          <a:xfrm flipH="1">
            <a:off x="10041853" y="1351801"/>
            <a:ext cx="1339391" cy="629196"/>
            <a:chOff x="10472903" y="1865011"/>
            <a:chExt cx="1339391" cy="629196"/>
          </a:xfrm>
        </p:grpSpPr>
        <p:grpSp>
          <p:nvGrpSpPr>
            <p:cNvPr id="50" name="Graphic 2">
              <a:extLst>
                <a:ext uri="{FF2B5EF4-FFF2-40B4-BE49-F238E27FC236}">
                  <a16:creationId xmlns:a16="http://schemas.microsoft.com/office/drawing/2014/main" id="{46A6E568-6329-4AB9-AEF6-5F1B797C318E}"/>
                </a:ext>
              </a:extLst>
            </p:cNvPr>
            <p:cNvGrpSpPr/>
            <p:nvPr/>
          </p:nvGrpSpPr>
          <p:grpSpPr>
            <a:xfrm>
              <a:off x="10472903" y="1865011"/>
              <a:ext cx="1072078" cy="626550"/>
              <a:chOff x="5686342" y="3959945"/>
              <a:chExt cx="1281178" cy="748754"/>
            </a:xfrm>
          </p:grpSpPr>
          <p:sp>
            <p:nvSpPr>
              <p:cNvPr id="68" name="Freeform: Shape 67">
                <a:extLst>
                  <a:ext uri="{FF2B5EF4-FFF2-40B4-BE49-F238E27FC236}">
                    <a16:creationId xmlns:a16="http://schemas.microsoft.com/office/drawing/2014/main" id="{A674554A-BF5B-4DCB-A83E-4EA06BE40ADB}"/>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69" name="Freeform: Shape 68">
                <a:extLst>
                  <a:ext uri="{FF2B5EF4-FFF2-40B4-BE49-F238E27FC236}">
                    <a16:creationId xmlns:a16="http://schemas.microsoft.com/office/drawing/2014/main" id="{6C323230-856F-44F5-BAFD-792985DB527C}"/>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70" name="Freeform: Shape 69">
                <a:extLst>
                  <a:ext uri="{FF2B5EF4-FFF2-40B4-BE49-F238E27FC236}">
                    <a16:creationId xmlns:a16="http://schemas.microsoft.com/office/drawing/2014/main" id="{973D6BBF-E033-4C72-81C5-D8D18A90EA7D}"/>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71" name="Freeform: Shape 70">
                <a:extLst>
                  <a:ext uri="{FF2B5EF4-FFF2-40B4-BE49-F238E27FC236}">
                    <a16:creationId xmlns:a16="http://schemas.microsoft.com/office/drawing/2014/main" id="{921E78DB-9DA2-4175-8D6B-0696DC11F1A0}"/>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6256" cap="flat">
                <a:solidFill>
                  <a:srgbClr val="B3ADA4"/>
                </a:solidFill>
                <a:prstDash val="solid"/>
                <a:miter/>
              </a:ln>
            </p:spPr>
            <p:txBody>
              <a:bodyPr rtlCol="0" anchor="ctr"/>
              <a:lstStyle/>
              <a:p>
                <a:endParaRPr lang="en-US" sz="2400"/>
              </a:p>
            </p:txBody>
          </p:sp>
          <p:sp>
            <p:nvSpPr>
              <p:cNvPr id="74" name="Freeform: Shape 73">
                <a:extLst>
                  <a:ext uri="{FF2B5EF4-FFF2-40B4-BE49-F238E27FC236}">
                    <a16:creationId xmlns:a16="http://schemas.microsoft.com/office/drawing/2014/main" id="{E763A5E6-630C-432A-8D32-4F5562A7EC45}"/>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6256" cap="flat">
                <a:solidFill>
                  <a:srgbClr val="B3ADA4"/>
                </a:solidFill>
                <a:prstDash val="solid"/>
                <a:miter/>
              </a:ln>
            </p:spPr>
            <p:txBody>
              <a:bodyPr rtlCol="0" anchor="ctr"/>
              <a:lstStyle/>
              <a:p>
                <a:endParaRPr lang="en-US" sz="2400"/>
              </a:p>
            </p:txBody>
          </p:sp>
          <p:sp>
            <p:nvSpPr>
              <p:cNvPr id="75" name="Freeform: Shape 74">
                <a:extLst>
                  <a:ext uri="{FF2B5EF4-FFF2-40B4-BE49-F238E27FC236}">
                    <a16:creationId xmlns:a16="http://schemas.microsoft.com/office/drawing/2014/main" id="{1A9326FE-D719-45E3-A868-B50BF6955924}"/>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25400" cap="flat">
                <a:solidFill>
                  <a:srgbClr val="B3ADA4"/>
                </a:solidFill>
                <a:prstDash val="solid"/>
                <a:miter/>
              </a:ln>
            </p:spPr>
            <p:txBody>
              <a:bodyPr rtlCol="0" anchor="ctr"/>
              <a:lstStyle/>
              <a:p>
                <a:endParaRPr lang="en-US" sz="2400"/>
              </a:p>
            </p:txBody>
          </p:sp>
        </p:grpSp>
        <p:grpSp>
          <p:nvGrpSpPr>
            <p:cNvPr id="51" name="Group 50">
              <a:extLst>
                <a:ext uri="{FF2B5EF4-FFF2-40B4-BE49-F238E27FC236}">
                  <a16:creationId xmlns:a16="http://schemas.microsoft.com/office/drawing/2014/main" id="{075206D1-F456-4C7F-9E43-07DD7DCBA636}"/>
                </a:ext>
              </a:extLst>
            </p:cNvPr>
            <p:cNvGrpSpPr/>
            <p:nvPr/>
          </p:nvGrpSpPr>
          <p:grpSpPr>
            <a:xfrm>
              <a:off x="11477588" y="2391624"/>
              <a:ext cx="334706" cy="102583"/>
              <a:chOff x="7500088" y="4358782"/>
              <a:chExt cx="539047" cy="165211"/>
            </a:xfrm>
          </p:grpSpPr>
          <p:sp>
            <p:nvSpPr>
              <p:cNvPr id="52" name="Oval 51">
                <a:extLst>
                  <a:ext uri="{FF2B5EF4-FFF2-40B4-BE49-F238E27FC236}">
                    <a16:creationId xmlns:a16="http://schemas.microsoft.com/office/drawing/2014/main" id="{69CF0C6D-F72E-4329-A742-21B9645BDFF9}"/>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53" name="Freeform: Shape 52">
                <a:extLst>
                  <a:ext uri="{FF2B5EF4-FFF2-40B4-BE49-F238E27FC236}">
                    <a16:creationId xmlns:a16="http://schemas.microsoft.com/office/drawing/2014/main" id="{BE062540-3EBE-4067-9ECC-D5DE3DB77588}"/>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66" name="Freeform: Shape 65">
                <a:extLst>
                  <a:ext uri="{FF2B5EF4-FFF2-40B4-BE49-F238E27FC236}">
                    <a16:creationId xmlns:a16="http://schemas.microsoft.com/office/drawing/2014/main" id="{9C9878AD-FADE-4329-B468-FFC21FE43D32}"/>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pic>
        <p:nvPicPr>
          <p:cNvPr id="76" name="Graphic 75">
            <a:extLst>
              <a:ext uri="{FF2B5EF4-FFF2-40B4-BE49-F238E27FC236}">
                <a16:creationId xmlns:a16="http://schemas.microsoft.com/office/drawing/2014/main" id="{298392F9-6460-40EF-AC58-CC6676188E4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10586689" y="1822368"/>
            <a:ext cx="920048" cy="512431"/>
          </a:xfrm>
          <a:prstGeom prst="rect">
            <a:avLst/>
          </a:prstGeom>
        </p:spPr>
      </p:pic>
      <p:sp>
        <p:nvSpPr>
          <p:cNvPr id="77" name="Slide Number Placeholder 2">
            <a:extLst>
              <a:ext uri="{FF2B5EF4-FFF2-40B4-BE49-F238E27FC236}">
                <a16:creationId xmlns:a16="http://schemas.microsoft.com/office/drawing/2014/main" id="{6B7DB546-EB4A-4877-ACB6-DADCCEAC19B3}"/>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41</a:t>
            </a:fld>
            <a:endParaRPr lang="en-US" dirty="0"/>
          </a:p>
        </p:txBody>
      </p:sp>
    </p:spTree>
    <p:extLst>
      <p:ext uri="{BB962C8B-B14F-4D97-AF65-F5344CB8AC3E}">
        <p14:creationId xmlns:p14="http://schemas.microsoft.com/office/powerpoint/2010/main" val="426799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BD0079C-80B0-4FD4-ACB3-A8726E386EDF}"/>
              </a:ext>
            </a:extLst>
          </p:cNvPr>
          <p:cNvGrpSpPr/>
          <p:nvPr/>
        </p:nvGrpSpPr>
        <p:grpSpPr>
          <a:xfrm>
            <a:off x="6498321" y="2307765"/>
            <a:ext cx="5088375" cy="3543150"/>
            <a:chOff x="6498321" y="2307765"/>
            <a:chExt cx="5088375" cy="3543150"/>
          </a:xfrm>
        </p:grpSpPr>
        <p:pic>
          <p:nvPicPr>
            <p:cNvPr id="137" name="Picture 136">
              <a:extLst>
                <a:ext uri="{FF2B5EF4-FFF2-40B4-BE49-F238E27FC236}">
                  <a16:creationId xmlns:a16="http://schemas.microsoft.com/office/drawing/2014/main" id="{736629A7-005E-4D01-B21E-5E8A6456C7C5}"/>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5703" b="89817" l="9751" r="89796">
                          <a14:foregroundMark x1="32653" y1="9369" x2="32653" y2="9369"/>
                          <a14:foregroundMark x1="31066" y1="5703" x2="31066" y2="5703"/>
                          <a14:backgroundMark x1="43311" y1="85336" x2="43311" y2="85336"/>
                        </a14:backgroundRemoval>
                      </a14:imgEffect>
                    </a14:imgLayer>
                  </a14:imgProps>
                </a:ext>
                <a:ext uri="{28A0092B-C50C-407E-A947-70E740481C1C}">
                  <a14:useLocalDpi xmlns:a14="http://schemas.microsoft.com/office/drawing/2010/main"/>
                </a:ext>
              </a:extLst>
            </a:blip>
            <a:stretch>
              <a:fillRect/>
            </a:stretch>
          </p:blipFill>
          <p:spPr>
            <a:xfrm>
              <a:off x="8100982" y="2738246"/>
              <a:ext cx="1019596" cy="1135196"/>
            </a:xfrm>
            <a:prstGeom prst="rect">
              <a:avLst/>
            </a:prstGeom>
          </p:spPr>
        </p:pic>
        <p:pic>
          <p:nvPicPr>
            <p:cNvPr id="138" name="ocean/land">
              <a:extLst>
                <a:ext uri="{FF2B5EF4-FFF2-40B4-BE49-F238E27FC236}">
                  <a16:creationId xmlns:a16="http://schemas.microsoft.com/office/drawing/2014/main" id="{F9D80CC7-282A-46FC-9763-F2F4C8231B55}"/>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1729"/>
            <a:stretch/>
          </p:blipFill>
          <p:spPr>
            <a:xfrm>
              <a:off x="6498321" y="2307765"/>
              <a:ext cx="5088375" cy="3543150"/>
            </a:xfrm>
            <a:prstGeom prst="rect">
              <a:avLst/>
            </a:prstGeom>
          </p:spPr>
        </p:pic>
        <p:grpSp>
          <p:nvGrpSpPr>
            <p:cNvPr id="139" name="red tracks">
              <a:extLst>
                <a:ext uri="{FF2B5EF4-FFF2-40B4-BE49-F238E27FC236}">
                  <a16:creationId xmlns:a16="http://schemas.microsoft.com/office/drawing/2014/main" id="{C25FB26D-2879-44B1-AFAB-6DF88C38DCE9}"/>
                </a:ext>
              </a:extLst>
            </p:cNvPr>
            <p:cNvGrpSpPr/>
            <p:nvPr/>
          </p:nvGrpSpPr>
          <p:grpSpPr>
            <a:xfrm>
              <a:off x="7536772" y="2895005"/>
              <a:ext cx="2184907" cy="908291"/>
              <a:chOff x="6299437" y="3487027"/>
              <a:chExt cx="2181587" cy="906912"/>
            </a:xfrm>
          </p:grpSpPr>
          <p:sp>
            <p:nvSpPr>
              <p:cNvPr id="155" name="Freeform: Shape 154">
                <a:extLst>
                  <a:ext uri="{FF2B5EF4-FFF2-40B4-BE49-F238E27FC236}">
                    <a16:creationId xmlns:a16="http://schemas.microsoft.com/office/drawing/2014/main" id="{33FEEF20-607D-43FB-AD43-7A8CB4525DB2}"/>
                  </a:ext>
                </a:extLst>
              </p:cNvPr>
              <p:cNvSpPr/>
              <p:nvPr/>
            </p:nvSpPr>
            <p:spPr>
              <a:xfrm>
                <a:off x="7283318" y="3487027"/>
                <a:ext cx="1197706" cy="252139"/>
              </a:xfrm>
              <a:custGeom>
                <a:avLst/>
                <a:gdLst>
                  <a:gd name="connsiteX0" fmla="*/ 208968 w 1197706"/>
                  <a:gd name="connsiteY0" fmla="*/ 28009 h 252139"/>
                  <a:gd name="connsiteX1" fmla="*/ 107163 w 1197706"/>
                  <a:gd name="connsiteY1" fmla="*/ 30529 h 252139"/>
                  <a:gd name="connsiteX2" fmla="*/ 27421 w 1197706"/>
                  <a:gd name="connsiteY2" fmla="*/ 79067 h 252139"/>
                  <a:gd name="connsiteX3" fmla="*/ 23639 w 1197706"/>
                  <a:gd name="connsiteY3" fmla="*/ 84739 h 252139"/>
                  <a:gd name="connsiteX4" fmla="*/ 67765 w 1197706"/>
                  <a:gd name="connsiteY4" fmla="*/ 61417 h 252139"/>
                  <a:gd name="connsiteX5" fmla="*/ 65874 w 1197706"/>
                  <a:gd name="connsiteY5" fmla="*/ 97977 h 252139"/>
                  <a:gd name="connsiteX6" fmla="*/ 71862 w 1197706"/>
                  <a:gd name="connsiteY6" fmla="*/ 88522 h 252139"/>
                  <a:gd name="connsiteX7" fmla="*/ 125444 w 1197706"/>
                  <a:gd name="connsiteY7" fmla="*/ 55744 h 252139"/>
                  <a:gd name="connsiteX8" fmla="*/ 194470 w 1197706"/>
                  <a:gd name="connsiteY8" fmla="*/ 54168 h 252139"/>
                  <a:gd name="connsiteX9" fmla="*/ 203295 w 1197706"/>
                  <a:gd name="connsiteY9" fmla="*/ 56059 h 252139"/>
                  <a:gd name="connsiteX10" fmla="*/ 371919 w 1197706"/>
                  <a:gd name="connsiteY10" fmla="*/ 99553 h 252139"/>
                  <a:gd name="connsiteX11" fmla="*/ 396504 w 1197706"/>
                  <a:gd name="connsiteY11" fmla="*/ 108693 h 252139"/>
                  <a:gd name="connsiteX12" fmla="*/ 501461 w 1197706"/>
                  <a:gd name="connsiteY12" fmla="*/ 161642 h 252139"/>
                  <a:gd name="connsiteX13" fmla="*/ 650544 w 1197706"/>
                  <a:gd name="connsiteY13" fmla="*/ 211125 h 252139"/>
                  <a:gd name="connsiteX14" fmla="*/ 833982 w 1197706"/>
                  <a:gd name="connsiteY14" fmla="*/ 246739 h 252139"/>
                  <a:gd name="connsiteX15" fmla="*/ 995672 w 1197706"/>
                  <a:gd name="connsiteY15" fmla="*/ 256194 h 252139"/>
                  <a:gd name="connsiteX16" fmla="*/ 1172806 w 1197706"/>
                  <a:gd name="connsiteY16" fmla="*/ 245164 h 252139"/>
                  <a:gd name="connsiteX17" fmla="*/ 1180371 w 1197706"/>
                  <a:gd name="connsiteY17" fmla="*/ 230980 h 252139"/>
                  <a:gd name="connsiteX18" fmla="*/ 1167763 w 1197706"/>
                  <a:gd name="connsiteY18" fmla="*/ 217743 h 252139"/>
                  <a:gd name="connsiteX19" fmla="*/ 989999 w 1197706"/>
                  <a:gd name="connsiteY19" fmla="*/ 228774 h 252139"/>
                  <a:gd name="connsiteX20" fmla="*/ 848480 w 1197706"/>
                  <a:gd name="connsiteY20" fmla="*/ 220895 h 252139"/>
                  <a:gd name="connsiteX21" fmla="*/ 665042 w 1197706"/>
                  <a:gd name="connsiteY21" fmla="*/ 185280 h 252139"/>
                  <a:gd name="connsiteX22" fmla="*/ 532034 w 1197706"/>
                  <a:gd name="connsiteY22" fmla="*/ 141156 h 252139"/>
                  <a:gd name="connsiteX23" fmla="*/ 426762 w 1197706"/>
                  <a:gd name="connsiteY23" fmla="*/ 87891 h 252139"/>
                  <a:gd name="connsiteX24" fmla="*/ 390515 w 1197706"/>
                  <a:gd name="connsiteY24" fmla="*/ 74654 h 252139"/>
                  <a:gd name="connsiteX25" fmla="*/ 222206 w 1197706"/>
                  <a:gd name="connsiteY25" fmla="*/ 31160 h 252139"/>
                  <a:gd name="connsiteX26" fmla="*/ 208968 w 1197706"/>
                  <a:gd name="connsiteY26" fmla="*/ 28009 h 25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97706" h="252139">
                    <a:moveTo>
                      <a:pt x="208968" y="28009"/>
                    </a:moveTo>
                    <a:cubicBezTo>
                      <a:pt x="175558" y="21390"/>
                      <a:pt x="139943" y="22335"/>
                      <a:pt x="107163" y="30529"/>
                    </a:cubicBezTo>
                    <a:cubicBezTo>
                      <a:pt x="69971" y="39670"/>
                      <a:pt x="41605" y="57004"/>
                      <a:pt x="27421" y="79067"/>
                    </a:cubicBezTo>
                    <a:lnTo>
                      <a:pt x="23639" y="84739"/>
                    </a:lnTo>
                    <a:lnTo>
                      <a:pt x="67765" y="61417"/>
                    </a:lnTo>
                    <a:lnTo>
                      <a:pt x="65874" y="97977"/>
                    </a:lnTo>
                    <a:lnTo>
                      <a:pt x="71862" y="88522"/>
                    </a:lnTo>
                    <a:cubicBezTo>
                      <a:pt x="81318" y="73709"/>
                      <a:pt x="100229" y="62047"/>
                      <a:pt x="125444" y="55744"/>
                    </a:cubicBezTo>
                    <a:cubicBezTo>
                      <a:pt x="147822" y="50386"/>
                      <a:pt x="171776" y="49755"/>
                      <a:pt x="194470" y="54168"/>
                    </a:cubicBezTo>
                    <a:cubicBezTo>
                      <a:pt x="197306" y="54798"/>
                      <a:pt x="200458" y="55429"/>
                      <a:pt x="203295" y="56059"/>
                    </a:cubicBezTo>
                    <a:lnTo>
                      <a:pt x="371919" y="99553"/>
                    </a:lnTo>
                    <a:cubicBezTo>
                      <a:pt x="380745" y="102074"/>
                      <a:pt x="389254" y="104911"/>
                      <a:pt x="396504" y="108693"/>
                    </a:cubicBezTo>
                    <a:lnTo>
                      <a:pt x="501461" y="161642"/>
                    </a:lnTo>
                    <a:cubicBezTo>
                      <a:pt x="545271" y="183704"/>
                      <a:pt x="595386" y="200408"/>
                      <a:pt x="650544" y="211125"/>
                    </a:cubicBezTo>
                    <a:lnTo>
                      <a:pt x="833982" y="246739"/>
                    </a:lnTo>
                    <a:cubicBezTo>
                      <a:pt x="885987" y="256825"/>
                      <a:pt x="942090" y="259977"/>
                      <a:pt x="995672" y="256194"/>
                    </a:cubicBezTo>
                    <a:lnTo>
                      <a:pt x="1172806" y="245164"/>
                    </a:lnTo>
                    <a:lnTo>
                      <a:pt x="1180371" y="230980"/>
                    </a:lnTo>
                    <a:lnTo>
                      <a:pt x="1167763" y="217743"/>
                    </a:lnTo>
                    <a:lnTo>
                      <a:pt x="989999" y="228774"/>
                    </a:lnTo>
                    <a:cubicBezTo>
                      <a:pt x="942721" y="232241"/>
                      <a:pt x="893867" y="229405"/>
                      <a:pt x="848480" y="220895"/>
                    </a:cubicBezTo>
                    <a:lnTo>
                      <a:pt x="665042" y="185280"/>
                    </a:lnTo>
                    <a:cubicBezTo>
                      <a:pt x="615873" y="175825"/>
                      <a:pt x="571117" y="160697"/>
                      <a:pt x="532034" y="141156"/>
                    </a:cubicBezTo>
                    <a:lnTo>
                      <a:pt x="426762" y="87891"/>
                    </a:lnTo>
                    <a:cubicBezTo>
                      <a:pt x="415730" y="82534"/>
                      <a:pt x="403753" y="77806"/>
                      <a:pt x="390515" y="74654"/>
                    </a:cubicBezTo>
                    <a:lnTo>
                      <a:pt x="222206" y="31160"/>
                    </a:lnTo>
                    <a:cubicBezTo>
                      <a:pt x="217793" y="29899"/>
                      <a:pt x="213381" y="28639"/>
                      <a:pt x="208968" y="28009"/>
                    </a:cubicBezTo>
                  </a:path>
                </a:pathLst>
              </a:custGeom>
              <a:solidFill>
                <a:srgbClr val="CD6563"/>
              </a:solidFill>
              <a:ln w="9525" cap="flat">
                <a:solidFill>
                  <a:srgbClr val="CD6563"/>
                </a:solid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A8F1B7EA-D731-463F-8817-BD77436461AB}"/>
                  </a:ext>
                </a:extLst>
              </p:cNvPr>
              <p:cNvSpPr/>
              <p:nvPr/>
            </p:nvSpPr>
            <p:spPr>
              <a:xfrm>
                <a:off x="6299437" y="3763591"/>
                <a:ext cx="693409" cy="630348"/>
              </a:xfrm>
              <a:custGeom>
                <a:avLst/>
                <a:gdLst>
                  <a:gd name="connsiteX0" fmla="*/ 153366 w 693408"/>
                  <a:gd name="connsiteY0" fmla="*/ 26592 h 630348"/>
                  <a:gd name="connsiteX1" fmla="*/ 62277 w 693408"/>
                  <a:gd name="connsiteY1" fmla="*/ 35732 h 630348"/>
                  <a:gd name="connsiteX2" fmla="*/ 24770 w 693408"/>
                  <a:gd name="connsiteY2" fmla="*/ 89627 h 630348"/>
                  <a:gd name="connsiteX3" fmla="*/ 33595 w 693408"/>
                  <a:gd name="connsiteY3" fmla="*/ 123665 h 630348"/>
                  <a:gd name="connsiteX4" fmla="*/ 63538 w 693408"/>
                  <a:gd name="connsiteY4" fmla="*/ 177560 h 630348"/>
                  <a:gd name="connsiteX5" fmla="*/ 138237 w 693408"/>
                  <a:gd name="connsiteY5" fmla="*/ 260136 h 630348"/>
                  <a:gd name="connsiteX6" fmla="*/ 274713 w 693408"/>
                  <a:gd name="connsiteY6" fmla="*/ 373598 h 630348"/>
                  <a:gd name="connsiteX7" fmla="*/ 431675 w 693408"/>
                  <a:gd name="connsiteY7" fmla="*/ 474139 h 630348"/>
                  <a:gd name="connsiteX8" fmla="*/ 573194 w 693408"/>
                  <a:gd name="connsiteY8" fmla="*/ 569322 h 630348"/>
                  <a:gd name="connsiteX9" fmla="*/ 597148 w 693408"/>
                  <a:gd name="connsiteY9" fmla="*/ 603676 h 630348"/>
                  <a:gd name="connsiteX10" fmla="*/ 597778 w 693408"/>
                  <a:gd name="connsiteY10" fmla="*/ 611555 h 630348"/>
                  <a:gd name="connsiteX11" fmla="*/ 618580 w 693408"/>
                  <a:gd name="connsiteY11" fmla="*/ 578777 h 630348"/>
                  <a:gd name="connsiteX12" fmla="*/ 644741 w 693408"/>
                  <a:gd name="connsiteY12" fmla="*/ 610925 h 630348"/>
                  <a:gd name="connsiteX13" fmla="*/ 644110 w 693408"/>
                  <a:gd name="connsiteY13" fmla="*/ 602415 h 630348"/>
                  <a:gd name="connsiteX14" fmla="*/ 608810 w 693408"/>
                  <a:gd name="connsiteY14" fmla="*/ 551357 h 630348"/>
                  <a:gd name="connsiteX15" fmla="*/ 466661 w 693408"/>
                  <a:gd name="connsiteY15" fmla="*/ 456174 h 630348"/>
                  <a:gd name="connsiteX16" fmla="*/ 309383 w 693408"/>
                  <a:gd name="connsiteY16" fmla="*/ 355318 h 630348"/>
                  <a:gd name="connsiteX17" fmla="*/ 179526 w 693408"/>
                  <a:gd name="connsiteY17" fmla="*/ 247214 h 630348"/>
                  <a:gd name="connsiteX18" fmla="*/ 105143 w 693408"/>
                  <a:gd name="connsiteY18" fmla="*/ 164638 h 630348"/>
                  <a:gd name="connsiteX19" fmla="*/ 79613 w 693408"/>
                  <a:gd name="connsiteY19" fmla="*/ 119568 h 630348"/>
                  <a:gd name="connsiteX20" fmla="*/ 70787 w 693408"/>
                  <a:gd name="connsiteY20" fmla="*/ 85214 h 630348"/>
                  <a:gd name="connsiteX21" fmla="*/ 90644 w 693408"/>
                  <a:gd name="connsiteY21" fmla="*/ 57164 h 630348"/>
                  <a:gd name="connsiteX22" fmla="*/ 137607 w 693408"/>
                  <a:gd name="connsiteY22" fmla="*/ 52436 h 630348"/>
                  <a:gd name="connsiteX23" fmla="*/ 142019 w 693408"/>
                  <a:gd name="connsiteY23" fmla="*/ 53381 h 630348"/>
                  <a:gd name="connsiteX24" fmla="*/ 273452 w 693408"/>
                  <a:gd name="connsiteY24" fmla="*/ 87105 h 630348"/>
                  <a:gd name="connsiteX25" fmla="*/ 397320 w 693408"/>
                  <a:gd name="connsiteY25" fmla="*/ 131229 h 630348"/>
                  <a:gd name="connsiteX26" fmla="*/ 666173 w 693408"/>
                  <a:gd name="connsiteY26" fmla="*/ 256354 h 630348"/>
                  <a:gd name="connsiteX27" fmla="*/ 679411 w 693408"/>
                  <a:gd name="connsiteY27" fmla="*/ 245007 h 630348"/>
                  <a:gd name="connsiteX28" fmla="*/ 672477 w 693408"/>
                  <a:gd name="connsiteY28" fmla="*/ 227358 h 630348"/>
                  <a:gd name="connsiteX29" fmla="*/ 431360 w 693408"/>
                  <a:gd name="connsiteY29" fmla="*/ 112319 h 630348"/>
                  <a:gd name="connsiteX30" fmla="*/ 428523 w 693408"/>
                  <a:gd name="connsiteY30" fmla="*/ 111058 h 630348"/>
                  <a:gd name="connsiteX31" fmla="*/ 292363 w 693408"/>
                  <a:gd name="connsiteY31" fmla="*/ 62207 h 630348"/>
                  <a:gd name="connsiteX32" fmla="*/ 160931 w 693408"/>
                  <a:gd name="connsiteY32" fmla="*/ 28798 h 630348"/>
                  <a:gd name="connsiteX33" fmla="*/ 153366 w 693408"/>
                  <a:gd name="connsiteY33" fmla="*/ 26592 h 63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3408" h="630348">
                    <a:moveTo>
                      <a:pt x="153366" y="26592"/>
                    </a:moveTo>
                    <a:cubicBezTo>
                      <a:pt x="122163" y="20603"/>
                      <a:pt x="88753" y="23755"/>
                      <a:pt x="62277" y="35732"/>
                    </a:cubicBezTo>
                    <a:cubicBezTo>
                      <a:pt x="33280" y="48654"/>
                      <a:pt x="19412" y="68825"/>
                      <a:pt x="24770" y="89627"/>
                    </a:cubicBezTo>
                    <a:lnTo>
                      <a:pt x="33595" y="123665"/>
                    </a:lnTo>
                    <a:cubicBezTo>
                      <a:pt x="38323" y="142576"/>
                      <a:pt x="48409" y="160541"/>
                      <a:pt x="63538" y="177560"/>
                    </a:cubicBezTo>
                    <a:lnTo>
                      <a:pt x="138237" y="260136"/>
                    </a:lnTo>
                    <a:cubicBezTo>
                      <a:pt x="175429" y="301108"/>
                      <a:pt x="221131" y="339245"/>
                      <a:pt x="274713" y="373598"/>
                    </a:cubicBezTo>
                    <a:lnTo>
                      <a:pt x="431675" y="474139"/>
                    </a:lnTo>
                    <a:lnTo>
                      <a:pt x="573194" y="569322"/>
                    </a:lnTo>
                    <a:cubicBezTo>
                      <a:pt x="587377" y="578777"/>
                      <a:pt x="595887" y="591069"/>
                      <a:pt x="597148" y="603676"/>
                    </a:cubicBezTo>
                    <a:lnTo>
                      <a:pt x="597778" y="611555"/>
                    </a:lnTo>
                    <a:lnTo>
                      <a:pt x="618580" y="578777"/>
                    </a:lnTo>
                    <a:lnTo>
                      <a:pt x="644741" y="610925"/>
                    </a:lnTo>
                    <a:lnTo>
                      <a:pt x="644110" y="602415"/>
                    </a:lnTo>
                    <a:cubicBezTo>
                      <a:pt x="642534" y="583820"/>
                      <a:pt x="629927" y="565539"/>
                      <a:pt x="608810" y="551357"/>
                    </a:cubicBezTo>
                    <a:lnTo>
                      <a:pt x="466661" y="456174"/>
                    </a:lnTo>
                    <a:lnTo>
                      <a:pt x="309383" y="355318"/>
                    </a:lnTo>
                    <a:cubicBezTo>
                      <a:pt x="258638" y="322540"/>
                      <a:pt x="214827" y="286295"/>
                      <a:pt x="179526" y="247214"/>
                    </a:cubicBezTo>
                    <a:lnTo>
                      <a:pt x="105143" y="164638"/>
                    </a:lnTo>
                    <a:cubicBezTo>
                      <a:pt x="92535" y="150455"/>
                      <a:pt x="83710" y="135327"/>
                      <a:pt x="79613" y="119568"/>
                    </a:cubicBezTo>
                    <a:lnTo>
                      <a:pt x="70787" y="85214"/>
                    </a:lnTo>
                    <a:cubicBezTo>
                      <a:pt x="67951" y="74498"/>
                      <a:pt x="75200" y="63782"/>
                      <a:pt x="90644" y="57164"/>
                    </a:cubicBezTo>
                    <a:cubicBezTo>
                      <a:pt x="104197" y="51175"/>
                      <a:pt x="121847" y="49284"/>
                      <a:pt x="137607" y="52436"/>
                    </a:cubicBezTo>
                    <a:cubicBezTo>
                      <a:pt x="139183" y="52751"/>
                      <a:pt x="140443" y="53066"/>
                      <a:pt x="142019" y="53381"/>
                    </a:cubicBezTo>
                    <a:lnTo>
                      <a:pt x="273452" y="87105"/>
                    </a:lnTo>
                    <a:cubicBezTo>
                      <a:pt x="318208" y="98451"/>
                      <a:pt x="359813" y="113265"/>
                      <a:pt x="397320" y="131229"/>
                    </a:cubicBezTo>
                    <a:cubicBezTo>
                      <a:pt x="411503" y="140370"/>
                      <a:pt x="529698" y="215696"/>
                      <a:pt x="666173" y="256354"/>
                    </a:cubicBezTo>
                    <a:lnTo>
                      <a:pt x="679411" y="245007"/>
                    </a:lnTo>
                    <a:lnTo>
                      <a:pt x="672477" y="227358"/>
                    </a:lnTo>
                    <a:cubicBezTo>
                      <a:pt x="544512" y="186070"/>
                      <a:pt x="432621" y="113265"/>
                      <a:pt x="431360" y="112319"/>
                    </a:cubicBezTo>
                    <a:lnTo>
                      <a:pt x="428523" y="111058"/>
                    </a:lnTo>
                    <a:cubicBezTo>
                      <a:pt x="387234" y="91203"/>
                      <a:pt x="341532" y="74813"/>
                      <a:pt x="292363" y="62207"/>
                    </a:cubicBezTo>
                    <a:lnTo>
                      <a:pt x="160931" y="28798"/>
                    </a:lnTo>
                    <a:cubicBezTo>
                      <a:pt x="158724" y="27537"/>
                      <a:pt x="155888" y="27222"/>
                      <a:pt x="153366" y="26592"/>
                    </a:cubicBezTo>
                  </a:path>
                </a:pathLst>
              </a:custGeom>
              <a:solidFill>
                <a:srgbClr val="CD6563"/>
              </a:solidFill>
              <a:ln w="9525" cap="flat">
                <a:solidFill>
                  <a:srgbClr val="CD6563"/>
                </a:solidFill>
                <a:prstDash val="solid"/>
                <a:miter/>
              </a:ln>
            </p:spPr>
            <p:txBody>
              <a:bodyPr rtlCol="0" anchor="ctr"/>
              <a:lstStyle/>
              <a:p>
                <a:endParaRPr lang="en-US"/>
              </a:p>
            </p:txBody>
          </p:sp>
        </p:grpSp>
        <p:sp>
          <p:nvSpPr>
            <p:cNvPr id="140" name="Freeform: Shape 139">
              <a:extLst>
                <a:ext uri="{FF2B5EF4-FFF2-40B4-BE49-F238E27FC236}">
                  <a16:creationId xmlns:a16="http://schemas.microsoft.com/office/drawing/2014/main" id="{8A2AA44A-4AC4-4688-B440-140350B10F15}"/>
                </a:ext>
              </a:extLst>
            </p:cNvPr>
            <p:cNvSpPr/>
            <p:nvPr/>
          </p:nvSpPr>
          <p:spPr>
            <a:xfrm>
              <a:off x="10135833" y="3776266"/>
              <a:ext cx="157832" cy="126262"/>
            </a:xfrm>
            <a:custGeom>
              <a:avLst/>
              <a:gdLst>
                <a:gd name="connsiteX0" fmla="*/ 146561 w 157592"/>
                <a:gd name="connsiteY0" fmla="*/ 47591 h 126069"/>
                <a:gd name="connsiteX1" fmla="*/ 101805 w 157592"/>
                <a:gd name="connsiteY1" fmla="*/ 49482 h 126069"/>
                <a:gd name="connsiteX2" fmla="*/ 76275 w 157592"/>
                <a:gd name="connsiteY2" fmla="*/ 50743 h 126069"/>
                <a:gd name="connsiteX3" fmla="*/ 57049 w 157592"/>
                <a:gd name="connsiteY3" fmla="*/ 40972 h 126069"/>
                <a:gd name="connsiteX4" fmla="*/ 23639 w 157592"/>
                <a:gd name="connsiteY4" fmla="*/ 23638 h 126069"/>
                <a:gd name="connsiteX5" fmla="*/ 36246 w 157592"/>
                <a:gd name="connsiteY5" fmla="*/ 120081 h 12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592" h="126069">
                  <a:moveTo>
                    <a:pt x="146561" y="47591"/>
                  </a:moveTo>
                  <a:lnTo>
                    <a:pt x="101805" y="49482"/>
                  </a:lnTo>
                  <a:lnTo>
                    <a:pt x="76275" y="50743"/>
                  </a:lnTo>
                  <a:lnTo>
                    <a:pt x="57049" y="40972"/>
                  </a:lnTo>
                  <a:lnTo>
                    <a:pt x="23639" y="23638"/>
                  </a:lnTo>
                  <a:lnTo>
                    <a:pt x="36246" y="120081"/>
                  </a:lnTo>
                  <a:close/>
                </a:path>
              </a:pathLst>
            </a:custGeom>
            <a:solidFill>
              <a:srgbClr val="EDB936"/>
            </a:solidFill>
            <a:ln w="9525" cap="flat">
              <a:solidFill>
                <a:srgbClr val="EDB936"/>
              </a:soli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4ECC3A36-3AF4-4AA5-A8D3-3EA2554DA31B}"/>
                </a:ext>
              </a:extLst>
            </p:cNvPr>
            <p:cNvSpPr/>
            <p:nvPr/>
          </p:nvSpPr>
          <p:spPr>
            <a:xfrm>
              <a:off x="8239314" y="2998498"/>
              <a:ext cx="315666" cy="441915"/>
            </a:xfrm>
            <a:custGeom>
              <a:avLst/>
              <a:gdLst>
                <a:gd name="connsiteX0" fmla="*/ 297220 w 315185"/>
                <a:gd name="connsiteY0" fmla="*/ 24268 h 441243"/>
                <a:gd name="connsiteX1" fmla="*/ 271690 w 315185"/>
                <a:gd name="connsiteY1" fmla="*/ 23638 h 441243"/>
                <a:gd name="connsiteX2" fmla="*/ 220630 w 315185"/>
                <a:gd name="connsiteY2" fmla="*/ 87933 h 441243"/>
                <a:gd name="connsiteX3" fmla="*/ 208653 w 315185"/>
                <a:gd name="connsiteY3" fmla="*/ 115038 h 441243"/>
                <a:gd name="connsiteX4" fmla="*/ 184699 w 315185"/>
                <a:gd name="connsiteY4" fmla="*/ 271365 h 441243"/>
                <a:gd name="connsiteX5" fmla="*/ 178080 w 315185"/>
                <a:gd name="connsiteY5" fmla="*/ 361505 h 441243"/>
                <a:gd name="connsiteX6" fmla="*/ 126074 w 315185"/>
                <a:gd name="connsiteY6" fmla="*/ 411932 h 441243"/>
                <a:gd name="connsiteX7" fmla="*/ 67450 w 315185"/>
                <a:gd name="connsiteY7" fmla="*/ 417921 h 441243"/>
                <a:gd name="connsiteX8" fmla="*/ 102120 w 315185"/>
                <a:gd name="connsiteY8" fmla="*/ 430843 h 441243"/>
                <a:gd name="connsiteX9" fmla="*/ 23639 w 315185"/>
                <a:gd name="connsiteY9" fmla="*/ 441244 h 441243"/>
                <a:gd name="connsiteX10" fmla="*/ 149083 w 315185"/>
                <a:gd name="connsiteY10" fmla="*/ 435885 h 441243"/>
                <a:gd name="connsiteX11" fmla="*/ 224727 w 315185"/>
                <a:gd name="connsiteY11" fmla="*/ 365917 h 441243"/>
                <a:gd name="connsiteX12" fmla="*/ 231662 w 315185"/>
                <a:gd name="connsiteY12" fmla="*/ 273256 h 441243"/>
                <a:gd name="connsiteX13" fmla="*/ 255616 w 315185"/>
                <a:gd name="connsiteY13" fmla="*/ 117560 h 441243"/>
                <a:gd name="connsiteX14" fmla="*/ 263495 w 315185"/>
                <a:gd name="connsiteY14" fmla="*/ 99595 h 441243"/>
                <a:gd name="connsiteX15" fmla="*/ 314240 w 315185"/>
                <a:gd name="connsiteY15" fmla="*/ 35614 h 441243"/>
                <a:gd name="connsiteX16" fmla="*/ 297220 w 315185"/>
                <a:gd name="connsiteY16" fmla="*/ 24268 h 44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5185" h="441243">
                  <a:moveTo>
                    <a:pt x="297220" y="24268"/>
                  </a:moveTo>
                  <a:lnTo>
                    <a:pt x="271690" y="23638"/>
                  </a:lnTo>
                  <a:lnTo>
                    <a:pt x="220630" y="87933"/>
                  </a:lnTo>
                  <a:cubicBezTo>
                    <a:pt x="214011" y="96758"/>
                    <a:pt x="210229" y="105899"/>
                    <a:pt x="208653" y="115038"/>
                  </a:cubicBezTo>
                  <a:lnTo>
                    <a:pt x="184699" y="271365"/>
                  </a:lnTo>
                  <a:lnTo>
                    <a:pt x="178080" y="361505"/>
                  </a:lnTo>
                  <a:cubicBezTo>
                    <a:pt x="169255" y="386403"/>
                    <a:pt x="152235" y="403423"/>
                    <a:pt x="126074" y="411932"/>
                  </a:cubicBezTo>
                  <a:cubicBezTo>
                    <a:pt x="108424" y="417606"/>
                    <a:pt x="87937" y="418866"/>
                    <a:pt x="67450" y="417921"/>
                  </a:cubicBezTo>
                  <a:lnTo>
                    <a:pt x="102120" y="430843"/>
                  </a:lnTo>
                  <a:lnTo>
                    <a:pt x="23639" y="441244"/>
                  </a:lnTo>
                  <a:cubicBezTo>
                    <a:pt x="72493" y="448493"/>
                    <a:pt x="115358" y="446602"/>
                    <a:pt x="149083" y="435885"/>
                  </a:cubicBezTo>
                  <a:cubicBezTo>
                    <a:pt x="188166" y="423279"/>
                    <a:pt x="213696" y="399641"/>
                    <a:pt x="224727" y="365917"/>
                  </a:cubicBezTo>
                  <a:lnTo>
                    <a:pt x="231662" y="273256"/>
                  </a:lnTo>
                  <a:lnTo>
                    <a:pt x="255616" y="117560"/>
                  </a:lnTo>
                  <a:cubicBezTo>
                    <a:pt x="256561" y="111256"/>
                    <a:pt x="259398" y="105268"/>
                    <a:pt x="263495" y="99595"/>
                  </a:cubicBezTo>
                  <a:lnTo>
                    <a:pt x="314240" y="35614"/>
                  </a:lnTo>
                  <a:lnTo>
                    <a:pt x="297220" y="24268"/>
                  </a:lnTo>
                </a:path>
              </a:pathLst>
            </a:custGeom>
            <a:solidFill>
              <a:srgbClr val="EDB936"/>
            </a:solidFill>
            <a:ln w="9525" cap="flat">
              <a:solidFill>
                <a:srgbClr val="EDB936"/>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FC33FD8-C350-4444-B2A3-DA5C21377517}"/>
                </a:ext>
              </a:extLst>
            </p:cNvPr>
            <p:cNvSpPr/>
            <p:nvPr/>
          </p:nvSpPr>
          <p:spPr>
            <a:xfrm>
              <a:off x="9733675" y="3080541"/>
              <a:ext cx="631331" cy="757567"/>
            </a:xfrm>
            <a:custGeom>
              <a:avLst/>
              <a:gdLst>
                <a:gd name="connsiteX0" fmla="*/ 104011 w 630371"/>
                <a:gd name="connsiteY0" fmla="*/ 28077 h 756418"/>
                <a:gd name="connsiteX1" fmla="*/ 40029 w 630371"/>
                <a:gd name="connsiteY1" fmla="*/ 24295 h 756418"/>
                <a:gd name="connsiteX2" fmla="*/ 23639 w 630371"/>
                <a:gd name="connsiteY2" fmla="*/ 25240 h 756418"/>
                <a:gd name="connsiteX3" fmla="*/ 95817 w 630371"/>
                <a:gd name="connsiteY3" fmla="*/ 37847 h 756418"/>
                <a:gd name="connsiteX4" fmla="*/ 54843 w 630371"/>
                <a:gd name="connsiteY4" fmla="*/ 51085 h 756418"/>
                <a:gd name="connsiteX5" fmla="*/ 88882 w 630371"/>
                <a:gd name="connsiteY5" fmla="*/ 53921 h 756418"/>
                <a:gd name="connsiteX6" fmla="*/ 131117 w 630371"/>
                <a:gd name="connsiteY6" fmla="*/ 69995 h 756418"/>
                <a:gd name="connsiteX7" fmla="*/ 312349 w 630371"/>
                <a:gd name="connsiteY7" fmla="*/ 189131 h 756418"/>
                <a:gd name="connsiteX8" fmla="*/ 335673 w 630371"/>
                <a:gd name="connsiteY8" fmla="*/ 201422 h 756418"/>
                <a:gd name="connsiteX9" fmla="*/ 487277 w 630371"/>
                <a:gd name="connsiteY9" fmla="*/ 265403 h 756418"/>
                <a:gd name="connsiteX10" fmla="*/ 526676 w 630371"/>
                <a:gd name="connsiteY10" fmla="*/ 304800 h 756418"/>
                <a:gd name="connsiteX11" fmla="*/ 558824 w 630371"/>
                <a:gd name="connsiteY11" fmla="*/ 463332 h 756418"/>
                <a:gd name="connsiteX12" fmla="*/ 557879 w 630371"/>
                <a:gd name="connsiteY12" fmla="*/ 480352 h 756418"/>
                <a:gd name="connsiteX13" fmla="*/ 500515 w 630371"/>
                <a:gd name="connsiteY13" fmla="*/ 660316 h 756418"/>
                <a:gd name="connsiteX14" fmla="*/ 497363 w 630371"/>
                <a:gd name="connsiteY14" fmla="*/ 667880 h 756418"/>
                <a:gd name="connsiteX15" fmla="*/ 458595 w 630371"/>
                <a:gd name="connsiteY15" fmla="*/ 735013 h 756418"/>
                <a:gd name="connsiteX16" fmla="*/ 477822 w 630371"/>
                <a:gd name="connsiteY16" fmla="*/ 744783 h 756418"/>
                <a:gd name="connsiteX17" fmla="*/ 503352 w 630371"/>
                <a:gd name="connsiteY17" fmla="*/ 743522 h 756418"/>
                <a:gd name="connsiteX18" fmla="*/ 542120 w 630371"/>
                <a:gd name="connsiteY18" fmla="*/ 676390 h 756418"/>
                <a:gd name="connsiteX19" fmla="*/ 547163 w 630371"/>
                <a:gd name="connsiteY19" fmla="*/ 665044 h 756418"/>
                <a:gd name="connsiteX20" fmla="*/ 604527 w 630371"/>
                <a:gd name="connsiteY20" fmla="*/ 485079 h 756418"/>
                <a:gd name="connsiteX21" fmla="*/ 605787 w 630371"/>
                <a:gd name="connsiteY21" fmla="*/ 459865 h 756418"/>
                <a:gd name="connsiteX22" fmla="*/ 573638 w 630371"/>
                <a:gd name="connsiteY22" fmla="*/ 301333 h 756418"/>
                <a:gd name="connsiteX23" fmla="*/ 515014 w 630371"/>
                <a:gd name="connsiteY23" fmla="*/ 243026 h 756418"/>
                <a:gd name="connsiteX24" fmla="*/ 363409 w 630371"/>
                <a:gd name="connsiteY24" fmla="*/ 178730 h 756418"/>
                <a:gd name="connsiteX25" fmla="*/ 347650 w 630371"/>
                <a:gd name="connsiteY25" fmla="*/ 170536 h 756418"/>
                <a:gd name="connsiteX26" fmla="*/ 166733 w 630371"/>
                <a:gd name="connsiteY26" fmla="*/ 51400 h 756418"/>
                <a:gd name="connsiteX27" fmla="*/ 104011 w 630371"/>
                <a:gd name="connsiteY27" fmla="*/ 28077 h 75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0371" h="756418">
                  <a:moveTo>
                    <a:pt x="104011" y="28077"/>
                  </a:moveTo>
                  <a:cubicBezTo>
                    <a:pt x="83524" y="23980"/>
                    <a:pt x="61776" y="22719"/>
                    <a:pt x="40029" y="24295"/>
                  </a:cubicBezTo>
                  <a:lnTo>
                    <a:pt x="23639" y="25240"/>
                  </a:lnTo>
                  <a:lnTo>
                    <a:pt x="95817" y="37847"/>
                  </a:lnTo>
                  <a:lnTo>
                    <a:pt x="54843" y="51085"/>
                  </a:lnTo>
                  <a:cubicBezTo>
                    <a:pt x="66504" y="51085"/>
                    <a:pt x="78166" y="52030"/>
                    <a:pt x="88882" y="53921"/>
                  </a:cubicBezTo>
                  <a:cubicBezTo>
                    <a:pt x="104957" y="57073"/>
                    <a:pt x="119455" y="62431"/>
                    <a:pt x="131117" y="69995"/>
                  </a:cubicBezTo>
                  <a:lnTo>
                    <a:pt x="312349" y="189131"/>
                  </a:lnTo>
                  <a:cubicBezTo>
                    <a:pt x="319283" y="193543"/>
                    <a:pt x="327163" y="197641"/>
                    <a:pt x="335673" y="201422"/>
                  </a:cubicBezTo>
                  <a:lnTo>
                    <a:pt x="487277" y="265403"/>
                  </a:lnTo>
                  <a:cubicBezTo>
                    <a:pt x="509340" y="274858"/>
                    <a:pt x="523524" y="289041"/>
                    <a:pt x="526676" y="304800"/>
                  </a:cubicBezTo>
                  <a:lnTo>
                    <a:pt x="558824" y="463332"/>
                  </a:lnTo>
                  <a:cubicBezTo>
                    <a:pt x="560085" y="469006"/>
                    <a:pt x="559770" y="474678"/>
                    <a:pt x="557879" y="480352"/>
                  </a:cubicBezTo>
                  <a:lnTo>
                    <a:pt x="500515" y="660316"/>
                  </a:lnTo>
                  <a:cubicBezTo>
                    <a:pt x="499570" y="662837"/>
                    <a:pt x="498624" y="665359"/>
                    <a:pt x="497363" y="667880"/>
                  </a:cubicBezTo>
                  <a:lnTo>
                    <a:pt x="458595" y="735013"/>
                  </a:lnTo>
                  <a:lnTo>
                    <a:pt x="477822" y="744783"/>
                  </a:lnTo>
                  <a:lnTo>
                    <a:pt x="503352" y="743522"/>
                  </a:lnTo>
                  <a:lnTo>
                    <a:pt x="542120" y="676390"/>
                  </a:lnTo>
                  <a:cubicBezTo>
                    <a:pt x="544326" y="672608"/>
                    <a:pt x="546217" y="668826"/>
                    <a:pt x="547163" y="665044"/>
                  </a:cubicBezTo>
                  <a:lnTo>
                    <a:pt x="604527" y="485079"/>
                  </a:lnTo>
                  <a:cubicBezTo>
                    <a:pt x="606733" y="476885"/>
                    <a:pt x="607678" y="468375"/>
                    <a:pt x="605787" y="459865"/>
                  </a:cubicBezTo>
                  <a:lnTo>
                    <a:pt x="573638" y="301333"/>
                  </a:lnTo>
                  <a:cubicBezTo>
                    <a:pt x="568911" y="278010"/>
                    <a:pt x="547478" y="256893"/>
                    <a:pt x="515014" y="243026"/>
                  </a:cubicBezTo>
                  <a:lnTo>
                    <a:pt x="363409" y="178730"/>
                  </a:lnTo>
                  <a:cubicBezTo>
                    <a:pt x="357736" y="176208"/>
                    <a:pt x="352378" y="173372"/>
                    <a:pt x="347650" y="170536"/>
                  </a:cubicBezTo>
                  <a:lnTo>
                    <a:pt x="166733" y="51400"/>
                  </a:lnTo>
                  <a:cubicBezTo>
                    <a:pt x="149398" y="40684"/>
                    <a:pt x="127966" y="32489"/>
                    <a:pt x="104011" y="28077"/>
                  </a:cubicBezTo>
                </a:path>
              </a:pathLst>
            </a:custGeom>
            <a:solidFill>
              <a:srgbClr val="EDB936"/>
            </a:solidFill>
            <a:ln w="9525" cap="flat">
              <a:solidFill>
                <a:srgbClr val="EDB936"/>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F5E37E7-2B0C-49F3-AB37-4C721AA75FC6}"/>
                </a:ext>
              </a:extLst>
            </p:cNvPr>
            <p:cNvSpPr/>
            <p:nvPr/>
          </p:nvSpPr>
          <p:spPr>
            <a:xfrm>
              <a:off x="8443234" y="2932525"/>
              <a:ext cx="157832" cy="126262"/>
            </a:xfrm>
            <a:custGeom>
              <a:avLst/>
              <a:gdLst>
                <a:gd name="connsiteX0" fmla="*/ 146561 w 157592"/>
                <a:gd name="connsiteY0" fmla="*/ 23638 h 126069"/>
                <a:gd name="connsiteX1" fmla="*/ 102435 w 157592"/>
                <a:gd name="connsiteY1" fmla="*/ 46961 h 126069"/>
                <a:gd name="connsiteX2" fmla="*/ 23639 w 157592"/>
                <a:gd name="connsiteY2" fmla="*/ 88879 h 126069"/>
                <a:gd name="connsiteX3" fmla="*/ 68395 w 157592"/>
                <a:gd name="connsiteY3" fmla="*/ 89825 h 126069"/>
                <a:gd name="connsiteX4" fmla="*/ 93610 w 157592"/>
                <a:gd name="connsiteY4" fmla="*/ 90140 h 126069"/>
                <a:gd name="connsiteX5" fmla="*/ 111261 w 157592"/>
                <a:gd name="connsiteY5" fmla="*/ 101486 h 126069"/>
                <a:gd name="connsiteX6" fmla="*/ 141203 w 157592"/>
                <a:gd name="connsiteY6" fmla="*/ 120397 h 126069"/>
                <a:gd name="connsiteX7" fmla="*/ 144670 w 157592"/>
                <a:gd name="connsiteY7" fmla="*/ 60198 h 12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592" h="126069">
                  <a:moveTo>
                    <a:pt x="146561" y="23638"/>
                  </a:moveTo>
                  <a:lnTo>
                    <a:pt x="102435" y="46961"/>
                  </a:lnTo>
                  <a:lnTo>
                    <a:pt x="23639" y="88879"/>
                  </a:lnTo>
                  <a:lnTo>
                    <a:pt x="68395" y="89825"/>
                  </a:lnTo>
                  <a:lnTo>
                    <a:pt x="93610" y="90140"/>
                  </a:lnTo>
                  <a:lnTo>
                    <a:pt x="111261" y="101486"/>
                  </a:lnTo>
                  <a:lnTo>
                    <a:pt x="141203" y="120397"/>
                  </a:lnTo>
                  <a:lnTo>
                    <a:pt x="144670" y="60198"/>
                  </a:lnTo>
                  <a:close/>
                </a:path>
              </a:pathLst>
            </a:custGeom>
            <a:solidFill>
              <a:srgbClr val="EDB936"/>
            </a:solidFill>
            <a:ln w="9525" cap="flat">
              <a:solidFill>
                <a:srgbClr val="EDB936"/>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FD7F0A4-DBA0-4659-BE99-617E8A8E60CF}"/>
                </a:ext>
              </a:extLst>
            </p:cNvPr>
            <p:cNvSpPr/>
            <p:nvPr/>
          </p:nvSpPr>
          <p:spPr>
            <a:xfrm>
              <a:off x="8074854" y="3727656"/>
              <a:ext cx="157832" cy="126262"/>
            </a:xfrm>
            <a:custGeom>
              <a:avLst/>
              <a:gdLst>
                <a:gd name="connsiteX0" fmla="*/ 81633 w 157592"/>
                <a:gd name="connsiteY0" fmla="*/ 23638 h 126069"/>
                <a:gd name="connsiteX1" fmla="*/ 60516 w 157592"/>
                <a:gd name="connsiteY1" fmla="*/ 56731 h 126069"/>
                <a:gd name="connsiteX2" fmla="*/ 23639 w 157592"/>
                <a:gd name="connsiteY2" fmla="*/ 114723 h 126069"/>
                <a:gd name="connsiteX3" fmla="*/ 63983 w 157592"/>
                <a:gd name="connsiteY3" fmla="*/ 103377 h 126069"/>
                <a:gd name="connsiteX4" fmla="*/ 87306 w 157592"/>
                <a:gd name="connsiteY4" fmla="*/ 96759 h 126069"/>
                <a:gd name="connsiteX5" fmla="*/ 111261 w 157592"/>
                <a:gd name="connsiteY5" fmla="*/ 102117 h 126069"/>
                <a:gd name="connsiteX6" fmla="*/ 153180 w 157592"/>
                <a:gd name="connsiteY6" fmla="*/ 111256 h 126069"/>
                <a:gd name="connsiteX7" fmla="*/ 107793 w 157592"/>
                <a:gd name="connsiteY7" fmla="*/ 55786 h 12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592" h="126069">
                  <a:moveTo>
                    <a:pt x="81633" y="23638"/>
                  </a:moveTo>
                  <a:lnTo>
                    <a:pt x="60516" y="56731"/>
                  </a:lnTo>
                  <a:lnTo>
                    <a:pt x="23639" y="114723"/>
                  </a:lnTo>
                  <a:lnTo>
                    <a:pt x="63983" y="103377"/>
                  </a:lnTo>
                  <a:lnTo>
                    <a:pt x="87306" y="96759"/>
                  </a:lnTo>
                  <a:lnTo>
                    <a:pt x="111261" y="102117"/>
                  </a:lnTo>
                  <a:lnTo>
                    <a:pt x="153180" y="111256"/>
                  </a:lnTo>
                  <a:lnTo>
                    <a:pt x="107793" y="55786"/>
                  </a:lnTo>
                  <a:close/>
                </a:path>
              </a:pathLst>
            </a:custGeom>
            <a:solidFill>
              <a:srgbClr val="EDB936"/>
            </a:solidFill>
            <a:ln w="9525" cap="flat">
              <a:solidFill>
                <a:srgbClr val="EDB936"/>
              </a:solidFill>
              <a:prstDash val="solid"/>
              <a:miter/>
            </a:ln>
          </p:spPr>
          <p:txBody>
            <a:bodyPr rtlCol="0" anchor="ctr"/>
            <a:lstStyle/>
            <a:p>
              <a:endParaRPr lang="en-US"/>
            </a:p>
          </p:txBody>
        </p:sp>
        <p:grpSp>
          <p:nvGrpSpPr>
            <p:cNvPr id="145" name="red arrows">
              <a:extLst>
                <a:ext uri="{FF2B5EF4-FFF2-40B4-BE49-F238E27FC236}">
                  <a16:creationId xmlns:a16="http://schemas.microsoft.com/office/drawing/2014/main" id="{22DA230F-0C26-4629-A11C-6CABD773BD59}"/>
                </a:ext>
              </a:extLst>
            </p:cNvPr>
            <p:cNvGrpSpPr/>
            <p:nvPr/>
          </p:nvGrpSpPr>
          <p:grpSpPr>
            <a:xfrm>
              <a:off x="8155033" y="3066678"/>
              <a:ext cx="1680601" cy="381625"/>
              <a:chOff x="6916757" y="3658439"/>
              <a:chExt cx="1678048" cy="381046"/>
            </a:xfrm>
          </p:grpSpPr>
          <p:sp>
            <p:nvSpPr>
              <p:cNvPr id="153" name="Freeform: Shape 152">
                <a:extLst>
                  <a:ext uri="{FF2B5EF4-FFF2-40B4-BE49-F238E27FC236}">
                    <a16:creationId xmlns:a16="http://schemas.microsoft.com/office/drawing/2014/main" id="{61E70C0A-F7A0-4B64-8A51-7A89E4593FAE}"/>
                  </a:ext>
                </a:extLst>
              </p:cNvPr>
              <p:cNvSpPr/>
              <p:nvPr/>
            </p:nvSpPr>
            <p:spPr>
              <a:xfrm>
                <a:off x="8405694" y="3658439"/>
                <a:ext cx="189111" cy="94552"/>
              </a:xfrm>
              <a:custGeom>
                <a:avLst/>
                <a:gdLst>
                  <a:gd name="connsiteX0" fmla="*/ 183123 w 189111"/>
                  <a:gd name="connsiteY0" fmla="*/ 51689 h 94552"/>
                  <a:gd name="connsiteX1" fmla="*/ 110945 w 189111"/>
                  <a:gd name="connsiteY1" fmla="*/ 39082 h 94552"/>
                  <a:gd name="connsiteX2" fmla="*/ 23639 w 189111"/>
                  <a:gd name="connsiteY2" fmla="*/ 23638 h 94552"/>
                  <a:gd name="connsiteX3" fmla="*/ 45387 w 189111"/>
                  <a:gd name="connsiteY3" fmla="*/ 46331 h 94552"/>
                  <a:gd name="connsiteX4" fmla="*/ 57679 w 189111"/>
                  <a:gd name="connsiteY4" fmla="*/ 59568 h 94552"/>
                  <a:gd name="connsiteX5" fmla="*/ 50430 w 189111"/>
                  <a:gd name="connsiteY5" fmla="*/ 73751 h 94552"/>
                  <a:gd name="connsiteX6" fmla="*/ 37192 w 189111"/>
                  <a:gd name="connsiteY6" fmla="*/ 98650 h 94552"/>
                  <a:gd name="connsiteX7" fmla="*/ 142149 w 189111"/>
                  <a:gd name="connsiteY7" fmla="*/ 64926 h 9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111" h="94552">
                    <a:moveTo>
                      <a:pt x="183123" y="51689"/>
                    </a:moveTo>
                    <a:lnTo>
                      <a:pt x="110945" y="39082"/>
                    </a:lnTo>
                    <a:lnTo>
                      <a:pt x="23639" y="23638"/>
                    </a:lnTo>
                    <a:lnTo>
                      <a:pt x="45387" y="46331"/>
                    </a:lnTo>
                    <a:lnTo>
                      <a:pt x="57679" y="59568"/>
                    </a:lnTo>
                    <a:lnTo>
                      <a:pt x="50430" y="73751"/>
                    </a:lnTo>
                    <a:lnTo>
                      <a:pt x="37192" y="98650"/>
                    </a:lnTo>
                    <a:lnTo>
                      <a:pt x="142149" y="64926"/>
                    </a:lnTo>
                    <a:close/>
                  </a:path>
                </a:pathLst>
              </a:custGeom>
              <a:solidFill>
                <a:srgbClr val="CD6563"/>
              </a:solidFill>
              <a:ln w="9525" cap="flat">
                <a:solidFill>
                  <a:srgbClr val="CD6563"/>
                </a:solid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16ACCA6-B9F2-4F73-9F3C-06299F5676B7}"/>
                  </a:ext>
                </a:extLst>
              </p:cNvPr>
              <p:cNvSpPr/>
              <p:nvPr/>
            </p:nvSpPr>
            <p:spPr>
              <a:xfrm>
                <a:off x="6916757" y="3944933"/>
                <a:ext cx="189111" cy="94552"/>
              </a:xfrm>
              <a:custGeom>
                <a:avLst/>
                <a:gdLst>
                  <a:gd name="connsiteX0" fmla="*/ 46963 w 189111"/>
                  <a:gd name="connsiteY0" fmla="*/ 23638 h 94552"/>
                  <a:gd name="connsiteX1" fmla="*/ 55788 w 189111"/>
                  <a:gd name="connsiteY1" fmla="*/ 45700 h 94552"/>
                  <a:gd name="connsiteX2" fmla="*/ 62407 w 189111"/>
                  <a:gd name="connsiteY2" fmla="*/ 63350 h 94552"/>
                  <a:gd name="connsiteX3" fmla="*/ 49484 w 189111"/>
                  <a:gd name="connsiteY3" fmla="*/ 75011 h 94552"/>
                  <a:gd name="connsiteX4" fmla="*/ 23639 w 189111"/>
                  <a:gd name="connsiteY4" fmla="*/ 97704 h 94552"/>
                  <a:gd name="connsiteX5" fmla="*/ 108109 w 189111"/>
                  <a:gd name="connsiteY5" fmla="*/ 86673 h 94552"/>
                  <a:gd name="connsiteX6" fmla="*/ 186275 w 189111"/>
                  <a:gd name="connsiteY6" fmla="*/ 76272 h 94552"/>
                  <a:gd name="connsiteX7" fmla="*/ 151920 w 189111"/>
                  <a:gd name="connsiteY7" fmla="*/ 63350 h 9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111" h="94552">
                    <a:moveTo>
                      <a:pt x="46963" y="23638"/>
                    </a:moveTo>
                    <a:lnTo>
                      <a:pt x="55788" y="45700"/>
                    </a:lnTo>
                    <a:lnTo>
                      <a:pt x="62407" y="63350"/>
                    </a:lnTo>
                    <a:lnTo>
                      <a:pt x="49484" y="75011"/>
                    </a:lnTo>
                    <a:lnTo>
                      <a:pt x="23639" y="97704"/>
                    </a:lnTo>
                    <a:lnTo>
                      <a:pt x="108109" y="86673"/>
                    </a:lnTo>
                    <a:lnTo>
                      <a:pt x="186275" y="76272"/>
                    </a:lnTo>
                    <a:lnTo>
                      <a:pt x="151920" y="63350"/>
                    </a:lnTo>
                    <a:close/>
                  </a:path>
                </a:pathLst>
              </a:custGeom>
              <a:solidFill>
                <a:srgbClr val="CD6563"/>
              </a:solidFill>
              <a:ln w="9525" cap="flat">
                <a:solidFill>
                  <a:srgbClr val="CD6563"/>
                </a:solidFill>
                <a:prstDash val="solid"/>
                <a:miter/>
              </a:ln>
            </p:spPr>
            <p:txBody>
              <a:bodyPr rtlCol="0" anchor="ctr"/>
              <a:lstStyle/>
              <a:p>
                <a:endParaRPr lang="en-US"/>
              </a:p>
            </p:txBody>
          </p:sp>
        </p:grpSp>
        <p:sp>
          <p:nvSpPr>
            <p:cNvPr id="146" name="Freeform: Shape 145">
              <a:extLst>
                <a:ext uri="{FF2B5EF4-FFF2-40B4-BE49-F238E27FC236}">
                  <a16:creationId xmlns:a16="http://schemas.microsoft.com/office/drawing/2014/main" id="{EA7E5E2F-9CD1-487F-B096-05566617004B}"/>
                </a:ext>
              </a:extLst>
            </p:cNvPr>
            <p:cNvSpPr/>
            <p:nvPr/>
          </p:nvSpPr>
          <p:spPr>
            <a:xfrm>
              <a:off x="8076585" y="3818773"/>
              <a:ext cx="267746" cy="543554"/>
            </a:xfrm>
            <a:custGeom>
              <a:avLst/>
              <a:gdLst>
                <a:gd name="connsiteX0" fmla="*/ 106279 w 2269337"/>
                <a:gd name="connsiteY0" fmla="*/ 23638 h 724900"/>
                <a:gd name="connsiteX1" fmla="*/ 82955 w 2269337"/>
                <a:gd name="connsiteY1" fmla="*/ 30256 h 724900"/>
                <a:gd name="connsiteX2" fmla="*/ 88628 w 2269337"/>
                <a:gd name="connsiteY2" fmla="*/ 100856 h 724900"/>
                <a:gd name="connsiteX3" fmla="*/ 74760 w 2269337"/>
                <a:gd name="connsiteY3" fmla="*/ 202972 h 724900"/>
                <a:gd name="connsiteX4" fmla="*/ 30949 w 2269337"/>
                <a:gd name="connsiteY4" fmla="*/ 327150 h 724900"/>
                <a:gd name="connsiteX5" fmla="*/ 109430 w 2269337"/>
                <a:gd name="connsiteY5" fmla="*/ 503648 h 724900"/>
                <a:gd name="connsiteX6" fmla="*/ 261980 w 2269337"/>
                <a:gd name="connsiteY6" fmla="*/ 563531 h 724900"/>
                <a:gd name="connsiteX7" fmla="*/ 278055 w 2269337"/>
                <a:gd name="connsiteY7" fmla="*/ 566368 h 724900"/>
                <a:gd name="connsiteX8" fmla="*/ 973670 w 2269337"/>
                <a:gd name="connsiteY8" fmla="*/ 680461 h 724900"/>
                <a:gd name="connsiteX9" fmla="*/ 1137251 w 2269337"/>
                <a:gd name="connsiteY9" fmla="*/ 698111 h 724900"/>
                <a:gd name="connsiteX10" fmla="*/ 1435102 w 2269337"/>
                <a:gd name="connsiteY10" fmla="*/ 713869 h 724900"/>
                <a:gd name="connsiteX11" fmla="*/ 1636191 w 2269337"/>
                <a:gd name="connsiteY11" fmla="*/ 711978 h 724900"/>
                <a:gd name="connsiteX12" fmla="*/ 1836018 w 2269337"/>
                <a:gd name="connsiteY12" fmla="*/ 697480 h 724900"/>
                <a:gd name="connsiteX13" fmla="*/ 1893067 w 2269337"/>
                <a:gd name="connsiteY13" fmla="*/ 686134 h 724900"/>
                <a:gd name="connsiteX14" fmla="*/ 2259313 w 2269337"/>
                <a:gd name="connsiteY14" fmla="*/ 557858 h 724900"/>
                <a:gd name="connsiteX15" fmla="*/ 2234728 w 2269337"/>
                <a:gd name="connsiteY15" fmla="*/ 534220 h 724900"/>
                <a:gd name="connsiteX16" fmla="*/ 1868483 w 2269337"/>
                <a:gd name="connsiteY16" fmla="*/ 662496 h 724900"/>
                <a:gd name="connsiteX17" fmla="*/ 1830030 w 2269337"/>
                <a:gd name="connsiteY17" fmla="*/ 670060 h 724900"/>
                <a:gd name="connsiteX18" fmla="*/ 1630202 w 2269337"/>
                <a:gd name="connsiteY18" fmla="*/ 684558 h 724900"/>
                <a:gd name="connsiteX19" fmla="*/ 1439199 w 2269337"/>
                <a:gd name="connsiteY19" fmla="*/ 686449 h 724900"/>
                <a:gd name="connsiteX20" fmla="*/ 1141349 w 2269337"/>
                <a:gd name="connsiteY20" fmla="*/ 670691 h 724900"/>
                <a:gd name="connsiteX21" fmla="*/ 985962 w 2269337"/>
                <a:gd name="connsiteY21" fmla="*/ 653986 h 724900"/>
                <a:gd name="connsiteX22" fmla="*/ 290977 w 2269337"/>
                <a:gd name="connsiteY22" fmla="*/ 540209 h 724900"/>
                <a:gd name="connsiteX23" fmla="*/ 276164 w 2269337"/>
                <a:gd name="connsiteY23" fmla="*/ 537687 h 724900"/>
                <a:gd name="connsiteX24" fmla="*/ 145362 w 2269337"/>
                <a:gd name="connsiteY24" fmla="*/ 485999 h 724900"/>
                <a:gd name="connsiteX25" fmla="*/ 77282 w 2269337"/>
                <a:gd name="connsiteY25" fmla="*/ 332824 h 724900"/>
                <a:gd name="connsiteX26" fmla="*/ 120777 w 2269337"/>
                <a:gd name="connsiteY26" fmla="*/ 208645 h 724900"/>
                <a:gd name="connsiteX27" fmla="*/ 135276 w 2269337"/>
                <a:gd name="connsiteY27" fmla="*/ 99595 h 724900"/>
                <a:gd name="connsiteX28" fmla="*/ 129918 w 2269337"/>
                <a:gd name="connsiteY28" fmla="*/ 28996 h 724900"/>
                <a:gd name="connsiteX29" fmla="*/ 106279 w 2269337"/>
                <a:gd name="connsiteY29" fmla="*/ 23638 h 724900"/>
                <a:gd name="connsiteX0" fmla="*/ 82641 w 2235675"/>
                <a:gd name="connsiteY0" fmla="*/ 0 h 692565"/>
                <a:gd name="connsiteX1" fmla="*/ 59317 w 2235675"/>
                <a:gd name="connsiteY1" fmla="*/ 6618 h 692565"/>
                <a:gd name="connsiteX2" fmla="*/ 64990 w 2235675"/>
                <a:gd name="connsiteY2" fmla="*/ 77218 h 692565"/>
                <a:gd name="connsiteX3" fmla="*/ 51122 w 2235675"/>
                <a:gd name="connsiteY3" fmla="*/ 179334 h 692565"/>
                <a:gd name="connsiteX4" fmla="*/ 7311 w 2235675"/>
                <a:gd name="connsiteY4" fmla="*/ 303512 h 692565"/>
                <a:gd name="connsiteX5" fmla="*/ 85792 w 2235675"/>
                <a:gd name="connsiteY5" fmla="*/ 480010 h 692565"/>
                <a:gd name="connsiteX6" fmla="*/ 238342 w 2235675"/>
                <a:gd name="connsiteY6" fmla="*/ 539893 h 692565"/>
                <a:gd name="connsiteX7" fmla="*/ 254417 w 2235675"/>
                <a:gd name="connsiteY7" fmla="*/ 542730 h 692565"/>
                <a:gd name="connsiteX8" fmla="*/ 950032 w 2235675"/>
                <a:gd name="connsiteY8" fmla="*/ 656823 h 692565"/>
                <a:gd name="connsiteX9" fmla="*/ 1113613 w 2235675"/>
                <a:gd name="connsiteY9" fmla="*/ 674473 h 692565"/>
                <a:gd name="connsiteX10" fmla="*/ 1411464 w 2235675"/>
                <a:gd name="connsiteY10" fmla="*/ 690231 h 692565"/>
                <a:gd name="connsiteX11" fmla="*/ 1612553 w 2235675"/>
                <a:gd name="connsiteY11" fmla="*/ 688340 h 692565"/>
                <a:gd name="connsiteX12" fmla="*/ 1812380 w 2235675"/>
                <a:gd name="connsiteY12" fmla="*/ 673842 h 692565"/>
                <a:gd name="connsiteX13" fmla="*/ 1869429 w 2235675"/>
                <a:gd name="connsiteY13" fmla="*/ 662496 h 692565"/>
                <a:gd name="connsiteX14" fmla="*/ 2235675 w 2235675"/>
                <a:gd name="connsiteY14" fmla="*/ 534220 h 692565"/>
                <a:gd name="connsiteX15" fmla="*/ 1844845 w 2235675"/>
                <a:gd name="connsiteY15" fmla="*/ 638858 h 692565"/>
                <a:gd name="connsiteX16" fmla="*/ 1806392 w 2235675"/>
                <a:gd name="connsiteY16" fmla="*/ 646422 h 692565"/>
                <a:gd name="connsiteX17" fmla="*/ 1606564 w 2235675"/>
                <a:gd name="connsiteY17" fmla="*/ 660920 h 692565"/>
                <a:gd name="connsiteX18" fmla="*/ 1415561 w 2235675"/>
                <a:gd name="connsiteY18" fmla="*/ 662811 h 692565"/>
                <a:gd name="connsiteX19" fmla="*/ 1117711 w 2235675"/>
                <a:gd name="connsiteY19" fmla="*/ 647053 h 692565"/>
                <a:gd name="connsiteX20" fmla="*/ 962324 w 2235675"/>
                <a:gd name="connsiteY20" fmla="*/ 630348 h 692565"/>
                <a:gd name="connsiteX21" fmla="*/ 267339 w 2235675"/>
                <a:gd name="connsiteY21" fmla="*/ 516571 h 692565"/>
                <a:gd name="connsiteX22" fmla="*/ 252526 w 2235675"/>
                <a:gd name="connsiteY22" fmla="*/ 514049 h 692565"/>
                <a:gd name="connsiteX23" fmla="*/ 121724 w 2235675"/>
                <a:gd name="connsiteY23" fmla="*/ 462361 h 692565"/>
                <a:gd name="connsiteX24" fmla="*/ 53644 w 2235675"/>
                <a:gd name="connsiteY24" fmla="*/ 309186 h 692565"/>
                <a:gd name="connsiteX25" fmla="*/ 97139 w 2235675"/>
                <a:gd name="connsiteY25" fmla="*/ 185007 h 692565"/>
                <a:gd name="connsiteX26" fmla="*/ 111638 w 2235675"/>
                <a:gd name="connsiteY26" fmla="*/ 75957 h 692565"/>
                <a:gd name="connsiteX27" fmla="*/ 106280 w 2235675"/>
                <a:gd name="connsiteY27" fmla="*/ 5358 h 692565"/>
                <a:gd name="connsiteX28" fmla="*/ 82641 w 2235675"/>
                <a:gd name="connsiteY28" fmla="*/ 0 h 692565"/>
                <a:gd name="connsiteX0" fmla="*/ 82641 w 1869429"/>
                <a:gd name="connsiteY0" fmla="*/ 0 h 692564"/>
                <a:gd name="connsiteX1" fmla="*/ 59317 w 1869429"/>
                <a:gd name="connsiteY1" fmla="*/ 6618 h 692564"/>
                <a:gd name="connsiteX2" fmla="*/ 64990 w 1869429"/>
                <a:gd name="connsiteY2" fmla="*/ 77218 h 692564"/>
                <a:gd name="connsiteX3" fmla="*/ 51122 w 1869429"/>
                <a:gd name="connsiteY3" fmla="*/ 179334 h 692564"/>
                <a:gd name="connsiteX4" fmla="*/ 7311 w 1869429"/>
                <a:gd name="connsiteY4" fmla="*/ 303512 h 692564"/>
                <a:gd name="connsiteX5" fmla="*/ 85792 w 1869429"/>
                <a:gd name="connsiteY5" fmla="*/ 480010 h 692564"/>
                <a:gd name="connsiteX6" fmla="*/ 238342 w 1869429"/>
                <a:gd name="connsiteY6" fmla="*/ 539893 h 692564"/>
                <a:gd name="connsiteX7" fmla="*/ 254417 w 1869429"/>
                <a:gd name="connsiteY7" fmla="*/ 542730 h 692564"/>
                <a:gd name="connsiteX8" fmla="*/ 950032 w 1869429"/>
                <a:gd name="connsiteY8" fmla="*/ 656823 h 692564"/>
                <a:gd name="connsiteX9" fmla="*/ 1113613 w 1869429"/>
                <a:gd name="connsiteY9" fmla="*/ 674473 h 692564"/>
                <a:gd name="connsiteX10" fmla="*/ 1411464 w 1869429"/>
                <a:gd name="connsiteY10" fmla="*/ 690231 h 692564"/>
                <a:gd name="connsiteX11" fmla="*/ 1612553 w 1869429"/>
                <a:gd name="connsiteY11" fmla="*/ 688340 h 692564"/>
                <a:gd name="connsiteX12" fmla="*/ 1812380 w 1869429"/>
                <a:gd name="connsiteY12" fmla="*/ 673842 h 692564"/>
                <a:gd name="connsiteX13" fmla="*/ 1869429 w 1869429"/>
                <a:gd name="connsiteY13" fmla="*/ 662496 h 692564"/>
                <a:gd name="connsiteX14" fmla="*/ 1844845 w 1869429"/>
                <a:gd name="connsiteY14" fmla="*/ 638858 h 692564"/>
                <a:gd name="connsiteX15" fmla="*/ 1806392 w 1869429"/>
                <a:gd name="connsiteY15" fmla="*/ 646422 h 692564"/>
                <a:gd name="connsiteX16" fmla="*/ 1606564 w 1869429"/>
                <a:gd name="connsiteY16" fmla="*/ 660920 h 692564"/>
                <a:gd name="connsiteX17" fmla="*/ 1415561 w 1869429"/>
                <a:gd name="connsiteY17" fmla="*/ 662811 h 692564"/>
                <a:gd name="connsiteX18" fmla="*/ 1117711 w 1869429"/>
                <a:gd name="connsiteY18" fmla="*/ 647053 h 692564"/>
                <a:gd name="connsiteX19" fmla="*/ 962324 w 1869429"/>
                <a:gd name="connsiteY19" fmla="*/ 630348 h 692564"/>
                <a:gd name="connsiteX20" fmla="*/ 267339 w 1869429"/>
                <a:gd name="connsiteY20" fmla="*/ 516571 h 692564"/>
                <a:gd name="connsiteX21" fmla="*/ 252526 w 1869429"/>
                <a:gd name="connsiteY21" fmla="*/ 514049 h 692564"/>
                <a:gd name="connsiteX22" fmla="*/ 121724 w 1869429"/>
                <a:gd name="connsiteY22" fmla="*/ 462361 h 692564"/>
                <a:gd name="connsiteX23" fmla="*/ 53644 w 1869429"/>
                <a:gd name="connsiteY23" fmla="*/ 309186 h 692564"/>
                <a:gd name="connsiteX24" fmla="*/ 97139 w 1869429"/>
                <a:gd name="connsiteY24" fmla="*/ 185007 h 692564"/>
                <a:gd name="connsiteX25" fmla="*/ 111638 w 1869429"/>
                <a:gd name="connsiteY25" fmla="*/ 75957 h 692564"/>
                <a:gd name="connsiteX26" fmla="*/ 106280 w 1869429"/>
                <a:gd name="connsiteY26" fmla="*/ 5358 h 692564"/>
                <a:gd name="connsiteX27" fmla="*/ 82641 w 1869429"/>
                <a:gd name="connsiteY27" fmla="*/ 0 h 692564"/>
                <a:gd name="connsiteX0" fmla="*/ 82641 w 1869429"/>
                <a:gd name="connsiteY0" fmla="*/ 0 h 692564"/>
                <a:gd name="connsiteX1" fmla="*/ 59317 w 1869429"/>
                <a:gd name="connsiteY1" fmla="*/ 6618 h 692564"/>
                <a:gd name="connsiteX2" fmla="*/ 64990 w 1869429"/>
                <a:gd name="connsiteY2" fmla="*/ 77218 h 692564"/>
                <a:gd name="connsiteX3" fmla="*/ 51122 w 1869429"/>
                <a:gd name="connsiteY3" fmla="*/ 179334 h 692564"/>
                <a:gd name="connsiteX4" fmla="*/ 7311 w 1869429"/>
                <a:gd name="connsiteY4" fmla="*/ 303512 h 692564"/>
                <a:gd name="connsiteX5" fmla="*/ 85792 w 1869429"/>
                <a:gd name="connsiteY5" fmla="*/ 480010 h 692564"/>
                <a:gd name="connsiteX6" fmla="*/ 238342 w 1869429"/>
                <a:gd name="connsiteY6" fmla="*/ 539893 h 692564"/>
                <a:gd name="connsiteX7" fmla="*/ 254417 w 1869429"/>
                <a:gd name="connsiteY7" fmla="*/ 542730 h 692564"/>
                <a:gd name="connsiteX8" fmla="*/ 950032 w 1869429"/>
                <a:gd name="connsiteY8" fmla="*/ 656823 h 692564"/>
                <a:gd name="connsiteX9" fmla="*/ 1113613 w 1869429"/>
                <a:gd name="connsiteY9" fmla="*/ 674473 h 692564"/>
                <a:gd name="connsiteX10" fmla="*/ 1411464 w 1869429"/>
                <a:gd name="connsiteY10" fmla="*/ 690231 h 692564"/>
                <a:gd name="connsiteX11" fmla="*/ 1612553 w 1869429"/>
                <a:gd name="connsiteY11" fmla="*/ 688340 h 692564"/>
                <a:gd name="connsiteX12" fmla="*/ 1812380 w 1869429"/>
                <a:gd name="connsiteY12" fmla="*/ 673842 h 692564"/>
                <a:gd name="connsiteX13" fmla="*/ 1869429 w 1869429"/>
                <a:gd name="connsiteY13" fmla="*/ 662496 h 692564"/>
                <a:gd name="connsiteX14" fmla="*/ 1806392 w 1869429"/>
                <a:gd name="connsiteY14" fmla="*/ 646422 h 692564"/>
                <a:gd name="connsiteX15" fmla="*/ 1606564 w 1869429"/>
                <a:gd name="connsiteY15" fmla="*/ 660920 h 692564"/>
                <a:gd name="connsiteX16" fmla="*/ 1415561 w 1869429"/>
                <a:gd name="connsiteY16" fmla="*/ 662811 h 692564"/>
                <a:gd name="connsiteX17" fmla="*/ 1117711 w 1869429"/>
                <a:gd name="connsiteY17" fmla="*/ 647053 h 692564"/>
                <a:gd name="connsiteX18" fmla="*/ 962324 w 1869429"/>
                <a:gd name="connsiteY18" fmla="*/ 630348 h 692564"/>
                <a:gd name="connsiteX19" fmla="*/ 267339 w 1869429"/>
                <a:gd name="connsiteY19" fmla="*/ 516571 h 692564"/>
                <a:gd name="connsiteX20" fmla="*/ 252526 w 1869429"/>
                <a:gd name="connsiteY20" fmla="*/ 514049 h 692564"/>
                <a:gd name="connsiteX21" fmla="*/ 121724 w 1869429"/>
                <a:gd name="connsiteY21" fmla="*/ 462361 h 692564"/>
                <a:gd name="connsiteX22" fmla="*/ 53644 w 1869429"/>
                <a:gd name="connsiteY22" fmla="*/ 309186 h 692564"/>
                <a:gd name="connsiteX23" fmla="*/ 97139 w 1869429"/>
                <a:gd name="connsiteY23" fmla="*/ 185007 h 692564"/>
                <a:gd name="connsiteX24" fmla="*/ 111638 w 1869429"/>
                <a:gd name="connsiteY24" fmla="*/ 75957 h 692564"/>
                <a:gd name="connsiteX25" fmla="*/ 106280 w 1869429"/>
                <a:gd name="connsiteY25" fmla="*/ 5358 h 692564"/>
                <a:gd name="connsiteX26" fmla="*/ 82641 w 1869429"/>
                <a:gd name="connsiteY26" fmla="*/ 0 h 692564"/>
                <a:gd name="connsiteX0" fmla="*/ 82641 w 1869429"/>
                <a:gd name="connsiteY0" fmla="*/ 0 h 692564"/>
                <a:gd name="connsiteX1" fmla="*/ 59317 w 1869429"/>
                <a:gd name="connsiteY1" fmla="*/ 6618 h 692564"/>
                <a:gd name="connsiteX2" fmla="*/ 64990 w 1869429"/>
                <a:gd name="connsiteY2" fmla="*/ 77218 h 692564"/>
                <a:gd name="connsiteX3" fmla="*/ 51122 w 1869429"/>
                <a:gd name="connsiteY3" fmla="*/ 179334 h 692564"/>
                <a:gd name="connsiteX4" fmla="*/ 7311 w 1869429"/>
                <a:gd name="connsiteY4" fmla="*/ 303512 h 692564"/>
                <a:gd name="connsiteX5" fmla="*/ 85792 w 1869429"/>
                <a:gd name="connsiteY5" fmla="*/ 480010 h 692564"/>
                <a:gd name="connsiteX6" fmla="*/ 238342 w 1869429"/>
                <a:gd name="connsiteY6" fmla="*/ 539893 h 692564"/>
                <a:gd name="connsiteX7" fmla="*/ 254417 w 1869429"/>
                <a:gd name="connsiteY7" fmla="*/ 542730 h 692564"/>
                <a:gd name="connsiteX8" fmla="*/ 950032 w 1869429"/>
                <a:gd name="connsiteY8" fmla="*/ 656823 h 692564"/>
                <a:gd name="connsiteX9" fmla="*/ 1113613 w 1869429"/>
                <a:gd name="connsiteY9" fmla="*/ 674473 h 692564"/>
                <a:gd name="connsiteX10" fmla="*/ 1411464 w 1869429"/>
                <a:gd name="connsiteY10" fmla="*/ 690231 h 692564"/>
                <a:gd name="connsiteX11" fmla="*/ 1612553 w 1869429"/>
                <a:gd name="connsiteY11" fmla="*/ 688340 h 692564"/>
                <a:gd name="connsiteX12" fmla="*/ 1812380 w 1869429"/>
                <a:gd name="connsiteY12" fmla="*/ 673842 h 692564"/>
                <a:gd name="connsiteX13" fmla="*/ 1869429 w 1869429"/>
                <a:gd name="connsiteY13" fmla="*/ 662496 h 692564"/>
                <a:gd name="connsiteX14" fmla="*/ 1606564 w 1869429"/>
                <a:gd name="connsiteY14" fmla="*/ 660920 h 692564"/>
                <a:gd name="connsiteX15" fmla="*/ 1415561 w 1869429"/>
                <a:gd name="connsiteY15" fmla="*/ 662811 h 692564"/>
                <a:gd name="connsiteX16" fmla="*/ 1117711 w 1869429"/>
                <a:gd name="connsiteY16" fmla="*/ 647053 h 692564"/>
                <a:gd name="connsiteX17" fmla="*/ 962324 w 1869429"/>
                <a:gd name="connsiteY17" fmla="*/ 630348 h 692564"/>
                <a:gd name="connsiteX18" fmla="*/ 267339 w 1869429"/>
                <a:gd name="connsiteY18" fmla="*/ 516571 h 692564"/>
                <a:gd name="connsiteX19" fmla="*/ 252526 w 1869429"/>
                <a:gd name="connsiteY19" fmla="*/ 514049 h 692564"/>
                <a:gd name="connsiteX20" fmla="*/ 121724 w 1869429"/>
                <a:gd name="connsiteY20" fmla="*/ 462361 h 692564"/>
                <a:gd name="connsiteX21" fmla="*/ 53644 w 1869429"/>
                <a:gd name="connsiteY21" fmla="*/ 309186 h 692564"/>
                <a:gd name="connsiteX22" fmla="*/ 97139 w 1869429"/>
                <a:gd name="connsiteY22" fmla="*/ 185007 h 692564"/>
                <a:gd name="connsiteX23" fmla="*/ 111638 w 1869429"/>
                <a:gd name="connsiteY23" fmla="*/ 75957 h 692564"/>
                <a:gd name="connsiteX24" fmla="*/ 106280 w 1869429"/>
                <a:gd name="connsiteY24" fmla="*/ 5358 h 692564"/>
                <a:gd name="connsiteX25" fmla="*/ 82641 w 1869429"/>
                <a:gd name="connsiteY25" fmla="*/ 0 h 692564"/>
                <a:gd name="connsiteX0" fmla="*/ 82641 w 1812380"/>
                <a:gd name="connsiteY0" fmla="*/ 0 h 692564"/>
                <a:gd name="connsiteX1" fmla="*/ 59317 w 1812380"/>
                <a:gd name="connsiteY1" fmla="*/ 6618 h 692564"/>
                <a:gd name="connsiteX2" fmla="*/ 64990 w 1812380"/>
                <a:gd name="connsiteY2" fmla="*/ 77218 h 692564"/>
                <a:gd name="connsiteX3" fmla="*/ 51122 w 1812380"/>
                <a:gd name="connsiteY3" fmla="*/ 179334 h 692564"/>
                <a:gd name="connsiteX4" fmla="*/ 7311 w 1812380"/>
                <a:gd name="connsiteY4" fmla="*/ 303512 h 692564"/>
                <a:gd name="connsiteX5" fmla="*/ 85792 w 1812380"/>
                <a:gd name="connsiteY5" fmla="*/ 480010 h 692564"/>
                <a:gd name="connsiteX6" fmla="*/ 238342 w 1812380"/>
                <a:gd name="connsiteY6" fmla="*/ 539893 h 692564"/>
                <a:gd name="connsiteX7" fmla="*/ 254417 w 1812380"/>
                <a:gd name="connsiteY7" fmla="*/ 542730 h 692564"/>
                <a:gd name="connsiteX8" fmla="*/ 950032 w 1812380"/>
                <a:gd name="connsiteY8" fmla="*/ 656823 h 692564"/>
                <a:gd name="connsiteX9" fmla="*/ 1113613 w 1812380"/>
                <a:gd name="connsiteY9" fmla="*/ 674473 h 692564"/>
                <a:gd name="connsiteX10" fmla="*/ 1411464 w 1812380"/>
                <a:gd name="connsiteY10" fmla="*/ 690231 h 692564"/>
                <a:gd name="connsiteX11" fmla="*/ 1612553 w 1812380"/>
                <a:gd name="connsiteY11" fmla="*/ 688340 h 692564"/>
                <a:gd name="connsiteX12" fmla="*/ 1812380 w 1812380"/>
                <a:gd name="connsiteY12" fmla="*/ 673842 h 692564"/>
                <a:gd name="connsiteX13" fmla="*/ 1606564 w 1812380"/>
                <a:gd name="connsiteY13" fmla="*/ 660920 h 692564"/>
                <a:gd name="connsiteX14" fmla="*/ 1415561 w 1812380"/>
                <a:gd name="connsiteY14" fmla="*/ 662811 h 692564"/>
                <a:gd name="connsiteX15" fmla="*/ 1117711 w 1812380"/>
                <a:gd name="connsiteY15" fmla="*/ 647053 h 692564"/>
                <a:gd name="connsiteX16" fmla="*/ 962324 w 1812380"/>
                <a:gd name="connsiteY16" fmla="*/ 630348 h 692564"/>
                <a:gd name="connsiteX17" fmla="*/ 267339 w 1812380"/>
                <a:gd name="connsiteY17" fmla="*/ 516571 h 692564"/>
                <a:gd name="connsiteX18" fmla="*/ 252526 w 1812380"/>
                <a:gd name="connsiteY18" fmla="*/ 514049 h 692564"/>
                <a:gd name="connsiteX19" fmla="*/ 121724 w 1812380"/>
                <a:gd name="connsiteY19" fmla="*/ 462361 h 692564"/>
                <a:gd name="connsiteX20" fmla="*/ 53644 w 1812380"/>
                <a:gd name="connsiteY20" fmla="*/ 309186 h 692564"/>
                <a:gd name="connsiteX21" fmla="*/ 97139 w 1812380"/>
                <a:gd name="connsiteY21" fmla="*/ 185007 h 692564"/>
                <a:gd name="connsiteX22" fmla="*/ 111638 w 1812380"/>
                <a:gd name="connsiteY22" fmla="*/ 75957 h 692564"/>
                <a:gd name="connsiteX23" fmla="*/ 106280 w 1812380"/>
                <a:gd name="connsiteY23" fmla="*/ 5358 h 692564"/>
                <a:gd name="connsiteX24" fmla="*/ 82641 w 1812380"/>
                <a:gd name="connsiteY24" fmla="*/ 0 h 692564"/>
                <a:gd name="connsiteX0" fmla="*/ 82641 w 1612553"/>
                <a:gd name="connsiteY0" fmla="*/ 0 h 692564"/>
                <a:gd name="connsiteX1" fmla="*/ 59317 w 1612553"/>
                <a:gd name="connsiteY1" fmla="*/ 6618 h 692564"/>
                <a:gd name="connsiteX2" fmla="*/ 64990 w 1612553"/>
                <a:gd name="connsiteY2" fmla="*/ 77218 h 692564"/>
                <a:gd name="connsiteX3" fmla="*/ 51122 w 1612553"/>
                <a:gd name="connsiteY3" fmla="*/ 179334 h 692564"/>
                <a:gd name="connsiteX4" fmla="*/ 7311 w 1612553"/>
                <a:gd name="connsiteY4" fmla="*/ 303512 h 692564"/>
                <a:gd name="connsiteX5" fmla="*/ 85792 w 1612553"/>
                <a:gd name="connsiteY5" fmla="*/ 480010 h 692564"/>
                <a:gd name="connsiteX6" fmla="*/ 238342 w 1612553"/>
                <a:gd name="connsiteY6" fmla="*/ 539893 h 692564"/>
                <a:gd name="connsiteX7" fmla="*/ 254417 w 1612553"/>
                <a:gd name="connsiteY7" fmla="*/ 542730 h 692564"/>
                <a:gd name="connsiteX8" fmla="*/ 950032 w 1612553"/>
                <a:gd name="connsiteY8" fmla="*/ 656823 h 692564"/>
                <a:gd name="connsiteX9" fmla="*/ 1113613 w 1612553"/>
                <a:gd name="connsiteY9" fmla="*/ 674473 h 692564"/>
                <a:gd name="connsiteX10" fmla="*/ 1411464 w 1612553"/>
                <a:gd name="connsiteY10" fmla="*/ 690231 h 692564"/>
                <a:gd name="connsiteX11" fmla="*/ 1612553 w 1612553"/>
                <a:gd name="connsiteY11" fmla="*/ 688340 h 692564"/>
                <a:gd name="connsiteX12" fmla="*/ 1606564 w 1612553"/>
                <a:gd name="connsiteY12" fmla="*/ 660920 h 692564"/>
                <a:gd name="connsiteX13" fmla="*/ 1415561 w 1612553"/>
                <a:gd name="connsiteY13" fmla="*/ 662811 h 692564"/>
                <a:gd name="connsiteX14" fmla="*/ 1117711 w 1612553"/>
                <a:gd name="connsiteY14" fmla="*/ 647053 h 692564"/>
                <a:gd name="connsiteX15" fmla="*/ 962324 w 1612553"/>
                <a:gd name="connsiteY15" fmla="*/ 630348 h 692564"/>
                <a:gd name="connsiteX16" fmla="*/ 267339 w 1612553"/>
                <a:gd name="connsiteY16" fmla="*/ 516571 h 692564"/>
                <a:gd name="connsiteX17" fmla="*/ 252526 w 1612553"/>
                <a:gd name="connsiteY17" fmla="*/ 514049 h 692564"/>
                <a:gd name="connsiteX18" fmla="*/ 121724 w 1612553"/>
                <a:gd name="connsiteY18" fmla="*/ 462361 h 692564"/>
                <a:gd name="connsiteX19" fmla="*/ 53644 w 1612553"/>
                <a:gd name="connsiteY19" fmla="*/ 309186 h 692564"/>
                <a:gd name="connsiteX20" fmla="*/ 97139 w 1612553"/>
                <a:gd name="connsiteY20" fmla="*/ 185007 h 692564"/>
                <a:gd name="connsiteX21" fmla="*/ 111638 w 1612553"/>
                <a:gd name="connsiteY21" fmla="*/ 75957 h 692564"/>
                <a:gd name="connsiteX22" fmla="*/ 106280 w 1612553"/>
                <a:gd name="connsiteY22" fmla="*/ 5358 h 692564"/>
                <a:gd name="connsiteX23" fmla="*/ 82641 w 1612553"/>
                <a:gd name="connsiteY23" fmla="*/ 0 h 692564"/>
                <a:gd name="connsiteX0" fmla="*/ 82641 w 1612553"/>
                <a:gd name="connsiteY0" fmla="*/ 0 h 692564"/>
                <a:gd name="connsiteX1" fmla="*/ 59317 w 1612553"/>
                <a:gd name="connsiteY1" fmla="*/ 6618 h 692564"/>
                <a:gd name="connsiteX2" fmla="*/ 64990 w 1612553"/>
                <a:gd name="connsiteY2" fmla="*/ 77218 h 692564"/>
                <a:gd name="connsiteX3" fmla="*/ 51122 w 1612553"/>
                <a:gd name="connsiteY3" fmla="*/ 179334 h 692564"/>
                <a:gd name="connsiteX4" fmla="*/ 7311 w 1612553"/>
                <a:gd name="connsiteY4" fmla="*/ 303512 h 692564"/>
                <a:gd name="connsiteX5" fmla="*/ 85792 w 1612553"/>
                <a:gd name="connsiteY5" fmla="*/ 480010 h 692564"/>
                <a:gd name="connsiteX6" fmla="*/ 238342 w 1612553"/>
                <a:gd name="connsiteY6" fmla="*/ 539893 h 692564"/>
                <a:gd name="connsiteX7" fmla="*/ 254417 w 1612553"/>
                <a:gd name="connsiteY7" fmla="*/ 542730 h 692564"/>
                <a:gd name="connsiteX8" fmla="*/ 950032 w 1612553"/>
                <a:gd name="connsiteY8" fmla="*/ 656823 h 692564"/>
                <a:gd name="connsiteX9" fmla="*/ 1113613 w 1612553"/>
                <a:gd name="connsiteY9" fmla="*/ 674473 h 692564"/>
                <a:gd name="connsiteX10" fmla="*/ 1411464 w 1612553"/>
                <a:gd name="connsiteY10" fmla="*/ 690231 h 692564"/>
                <a:gd name="connsiteX11" fmla="*/ 1612553 w 1612553"/>
                <a:gd name="connsiteY11" fmla="*/ 688340 h 692564"/>
                <a:gd name="connsiteX12" fmla="*/ 1415561 w 1612553"/>
                <a:gd name="connsiteY12" fmla="*/ 662811 h 692564"/>
                <a:gd name="connsiteX13" fmla="*/ 1117711 w 1612553"/>
                <a:gd name="connsiteY13" fmla="*/ 647053 h 692564"/>
                <a:gd name="connsiteX14" fmla="*/ 962324 w 1612553"/>
                <a:gd name="connsiteY14" fmla="*/ 630348 h 692564"/>
                <a:gd name="connsiteX15" fmla="*/ 267339 w 1612553"/>
                <a:gd name="connsiteY15" fmla="*/ 516571 h 692564"/>
                <a:gd name="connsiteX16" fmla="*/ 252526 w 1612553"/>
                <a:gd name="connsiteY16" fmla="*/ 514049 h 692564"/>
                <a:gd name="connsiteX17" fmla="*/ 121724 w 1612553"/>
                <a:gd name="connsiteY17" fmla="*/ 462361 h 692564"/>
                <a:gd name="connsiteX18" fmla="*/ 53644 w 1612553"/>
                <a:gd name="connsiteY18" fmla="*/ 309186 h 692564"/>
                <a:gd name="connsiteX19" fmla="*/ 97139 w 1612553"/>
                <a:gd name="connsiteY19" fmla="*/ 185007 h 692564"/>
                <a:gd name="connsiteX20" fmla="*/ 111638 w 1612553"/>
                <a:gd name="connsiteY20" fmla="*/ 75957 h 692564"/>
                <a:gd name="connsiteX21" fmla="*/ 106280 w 1612553"/>
                <a:gd name="connsiteY21" fmla="*/ 5358 h 692564"/>
                <a:gd name="connsiteX22" fmla="*/ 82641 w 1612553"/>
                <a:gd name="connsiteY22" fmla="*/ 0 h 692564"/>
                <a:gd name="connsiteX0" fmla="*/ 82641 w 1450787"/>
                <a:gd name="connsiteY0" fmla="*/ 0 h 690232"/>
                <a:gd name="connsiteX1" fmla="*/ 59317 w 1450787"/>
                <a:gd name="connsiteY1" fmla="*/ 6618 h 690232"/>
                <a:gd name="connsiteX2" fmla="*/ 64990 w 1450787"/>
                <a:gd name="connsiteY2" fmla="*/ 77218 h 690232"/>
                <a:gd name="connsiteX3" fmla="*/ 51122 w 1450787"/>
                <a:gd name="connsiteY3" fmla="*/ 179334 h 690232"/>
                <a:gd name="connsiteX4" fmla="*/ 7311 w 1450787"/>
                <a:gd name="connsiteY4" fmla="*/ 303512 h 690232"/>
                <a:gd name="connsiteX5" fmla="*/ 85792 w 1450787"/>
                <a:gd name="connsiteY5" fmla="*/ 480010 h 690232"/>
                <a:gd name="connsiteX6" fmla="*/ 238342 w 1450787"/>
                <a:gd name="connsiteY6" fmla="*/ 539893 h 690232"/>
                <a:gd name="connsiteX7" fmla="*/ 254417 w 1450787"/>
                <a:gd name="connsiteY7" fmla="*/ 542730 h 690232"/>
                <a:gd name="connsiteX8" fmla="*/ 950032 w 1450787"/>
                <a:gd name="connsiteY8" fmla="*/ 656823 h 690232"/>
                <a:gd name="connsiteX9" fmla="*/ 1113613 w 1450787"/>
                <a:gd name="connsiteY9" fmla="*/ 674473 h 690232"/>
                <a:gd name="connsiteX10" fmla="*/ 1411464 w 1450787"/>
                <a:gd name="connsiteY10" fmla="*/ 690231 h 690232"/>
                <a:gd name="connsiteX11" fmla="*/ 1415561 w 1450787"/>
                <a:gd name="connsiteY11" fmla="*/ 662811 h 690232"/>
                <a:gd name="connsiteX12" fmla="*/ 1117711 w 1450787"/>
                <a:gd name="connsiteY12" fmla="*/ 647053 h 690232"/>
                <a:gd name="connsiteX13" fmla="*/ 962324 w 1450787"/>
                <a:gd name="connsiteY13" fmla="*/ 630348 h 690232"/>
                <a:gd name="connsiteX14" fmla="*/ 267339 w 1450787"/>
                <a:gd name="connsiteY14" fmla="*/ 516571 h 690232"/>
                <a:gd name="connsiteX15" fmla="*/ 252526 w 1450787"/>
                <a:gd name="connsiteY15" fmla="*/ 514049 h 690232"/>
                <a:gd name="connsiteX16" fmla="*/ 121724 w 1450787"/>
                <a:gd name="connsiteY16" fmla="*/ 462361 h 690232"/>
                <a:gd name="connsiteX17" fmla="*/ 53644 w 1450787"/>
                <a:gd name="connsiteY17" fmla="*/ 309186 h 690232"/>
                <a:gd name="connsiteX18" fmla="*/ 97139 w 1450787"/>
                <a:gd name="connsiteY18" fmla="*/ 185007 h 690232"/>
                <a:gd name="connsiteX19" fmla="*/ 111638 w 1450787"/>
                <a:gd name="connsiteY19" fmla="*/ 75957 h 690232"/>
                <a:gd name="connsiteX20" fmla="*/ 106280 w 1450787"/>
                <a:gd name="connsiteY20" fmla="*/ 5358 h 690232"/>
                <a:gd name="connsiteX21" fmla="*/ 82641 w 1450787"/>
                <a:gd name="connsiteY21" fmla="*/ 0 h 690232"/>
                <a:gd name="connsiteX0" fmla="*/ 82641 w 1411465"/>
                <a:gd name="connsiteY0" fmla="*/ 0 h 690231"/>
                <a:gd name="connsiteX1" fmla="*/ 59317 w 1411465"/>
                <a:gd name="connsiteY1" fmla="*/ 6618 h 690231"/>
                <a:gd name="connsiteX2" fmla="*/ 64990 w 1411465"/>
                <a:gd name="connsiteY2" fmla="*/ 77218 h 690231"/>
                <a:gd name="connsiteX3" fmla="*/ 51122 w 1411465"/>
                <a:gd name="connsiteY3" fmla="*/ 179334 h 690231"/>
                <a:gd name="connsiteX4" fmla="*/ 7311 w 1411465"/>
                <a:gd name="connsiteY4" fmla="*/ 303512 h 690231"/>
                <a:gd name="connsiteX5" fmla="*/ 85792 w 1411465"/>
                <a:gd name="connsiteY5" fmla="*/ 480010 h 690231"/>
                <a:gd name="connsiteX6" fmla="*/ 238342 w 1411465"/>
                <a:gd name="connsiteY6" fmla="*/ 539893 h 690231"/>
                <a:gd name="connsiteX7" fmla="*/ 254417 w 1411465"/>
                <a:gd name="connsiteY7" fmla="*/ 542730 h 690231"/>
                <a:gd name="connsiteX8" fmla="*/ 950032 w 1411465"/>
                <a:gd name="connsiteY8" fmla="*/ 656823 h 690231"/>
                <a:gd name="connsiteX9" fmla="*/ 1113613 w 1411465"/>
                <a:gd name="connsiteY9" fmla="*/ 674473 h 690231"/>
                <a:gd name="connsiteX10" fmla="*/ 1411464 w 1411465"/>
                <a:gd name="connsiteY10" fmla="*/ 690231 h 690231"/>
                <a:gd name="connsiteX11" fmla="*/ 1117711 w 1411465"/>
                <a:gd name="connsiteY11" fmla="*/ 647053 h 690231"/>
                <a:gd name="connsiteX12" fmla="*/ 962324 w 1411465"/>
                <a:gd name="connsiteY12" fmla="*/ 630348 h 690231"/>
                <a:gd name="connsiteX13" fmla="*/ 267339 w 1411465"/>
                <a:gd name="connsiteY13" fmla="*/ 516571 h 690231"/>
                <a:gd name="connsiteX14" fmla="*/ 252526 w 1411465"/>
                <a:gd name="connsiteY14" fmla="*/ 514049 h 690231"/>
                <a:gd name="connsiteX15" fmla="*/ 121724 w 1411465"/>
                <a:gd name="connsiteY15" fmla="*/ 462361 h 690231"/>
                <a:gd name="connsiteX16" fmla="*/ 53644 w 1411465"/>
                <a:gd name="connsiteY16" fmla="*/ 309186 h 690231"/>
                <a:gd name="connsiteX17" fmla="*/ 97139 w 1411465"/>
                <a:gd name="connsiteY17" fmla="*/ 185007 h 690231"/>
                <a:gd name="connsiteX18" fmla="*/ 111638 w 1411465"/>
                <a:gd name="connsiteY18" fmla="*/ 75957 h 690231"/>
                <a:gd name="connsiteX19" fmla="*/ 106280 w 1411465"/>
                <a:gd name="connsiteY19" fmla="*/ 5358 h 690231"/>
                <a:gd name="connsiteX20" fmla="*/ 82641 w 1411465"/>
                <a:gd name="connsiteY20" fmla="*/ 0 h 690231"/>
                <a:gd name="connsiteX0" fmla="*/ 82641 w 1117711"/>
                <a:gd name="connsiteY0" fmla="*/ 0 h 674473"/>
                <a:gd name="connsiteX1" fmla="*/ 59317 w 1117711"/>
                <a:gd name="connsiteY1" fmla="*/ 6618 h 674473"/>
                <a:gd name="connsiteX2" fmla="*/ 64990 w 1117711"/>
                <a:gd name="connsiteY2" fmla="*/ 77218 h 674473"/>
                <a:gd name="connsiteX3" fmla="*/ 51122 w 1117711"/>
                <a:gd name="connsiteY3" fmla="*/ 179334 h 674473"/>
                <a:gd name="connsiteX4" fmla="*/ 7311 w 1117711"/>
                <a:gd name="connsiteY4" fmla="*/ 303512 h 674473"/>
                <a:gd name="connsiteX5" fmla="*/ 85792 w 1117711"/>
                <a:gd name="connsiteY5" fmla="*/ 480010 h 674473"/>
                <a:gd name="connsiteX6" fmla="*/ 238342 w 1117711"/>
                <a:gd name="connsiteY6" fmla="*/ 539893 h 674473"/>
                <a:gd name="connsiteX7" fmla="*/ 254417 w 1117711"/>
                <a:gd name="connsiteY7" fmla="*/ 542730 h 674473"/>
                <a:gd name="connsiteX8" fmla="*/ 950032 w 1117711"/>
                <a:gd name="connsiteY8" fmla="*/ 656823 h 674473"/>
                <a:gd name="connsiteX9" fmla="*/ 1113613 w 1117711"/>
                <a:gd name="connsiteY9" fmla="*/ 674473 h 674473"/>
                <a:gd name="connsiteX10" fmla="*/ 1117711 w 1117711"/>
                <a:gd name="connsiteY10" fmla="*/ 647053 h 674473"/>
                <a:gd name="connsiteX11" fmla="*/ 962324 w 1117711"/>
                <a:gd name="connsiteY11" fmla="*/ 630348 h 674473"/>
                <a:gd name="connsiteX12" fmla="*/ 267339 w 1117711"/>
                <a:gd name="connsiteY12" fmla="*/ 516571 h 674473"/>
                <a:gd name="connsiteX13" fmla="*/ 252526 w 1117711"/>
                <a:gd name="connsiteY13" fmla="*/ 514049 h 674473"/>
                <a:gd name="connsiteX14" fmla="*/ 121724 w 1117711"/>
                <a:gd name="connsiteY14" fmla="*/ 462361 h 674473"/>
                <a:gd name="connsiteX15" fmla="*/ 53644 w 1117711"/>
                <a:gd name="connsiteY15" fmla="*/ 309186 h 674473"/>
                <a:gd name="connsiteX16" fmla="*/ 97139 w 1117711"/>
                <a:gd name="connsiteY16" fmla="*/ 185007 h 674473"/>
                <a:gd name="connsiteX17" fmla="*/ 111638 w 1117711"/>
                <a:gd name="connsiteY17" fmla="*/ 75957 h 674473"/>
                <a:gd name="connsiteX18" fmla="*/ 106280 w 1117711"/>
                <a:gd name="connsiteY18" fmla="*/ 5358 h 674473"/>
                <a:gd name="connsiteX19" fmla="*/ 82641 w 1117711"/>
                <a:gd name="connsiteY19" fmla="*/ 0 h 674473"/>
                <a:gd name="connsiteX0" fmla="*/ 82641 w 1113613"/>
                <a:gd name="connsiteY0" fmla="*/ 0 h 674473"/>
                <a:gd name="connsiteX1" fmla="*/ 59317 w 1113613"/>
                <a:gd name="connsiteY1" fmla="*/ 6618 h 674473"/>
                <a:gd name="connsiteX2" fmla="*/ 64990 w 1113613"/>
                <a:gd name="connsiteY2" fmla="*/ 77218 h 674473"/>
                <a:gd name="connsiteX3" fmla="*/ 51122 w 1113613"/>
                <a:gd name="connsiteY3" fmla="*/ 179334 h 674473"/>
                <a:gd name="connsiteX4" fmla="*/ 7311 w 1113613"/>
                <a:gd name="connsiteY4" fmla="*/ 303512 h 674473"/>
                <a:gd name="connsiteX5" fmla="*/ 85792 w 1113613"/>
                <a:gd name="connsiteY5" fmla="*/ 480010 h 674473"/>
                <a:gd name="connsiteX6" fmla="*/ 238342 w 1113613"/>
                <a:gd name="connsiteY6" fmla="*/ 539893 h 674473"/>
                <a:gd name="connsiteX7" fmla="*/ 254417 w 1113613"/>
                <a:gd name="connsiteY7" fmla="*/ 542730 h 674473"/>
                <a:gd name="connsiteX8" fmla="*/ 950032 w 1113613"/>
                <a:gd name="connsiteY8" fmla="*/ 656823 h 674473"/>
                <a:gd name="connsiteX9" fmla="*/ 1113613 w 1113613"/>
                <a:gd name="connsiteY9" fmla="*/ 674473 h 674473"/>
                <a:gd name="connsiteX10" fmla="*/ 962324 w 1113613"/>
                <a:gd name="connsiteY10" fmla="*/ 630348 h 674473"/>
                <a:gd name="connsiteX11" fmla="*/ 267339 w 1113613"/>
                <a:gd name="connsiteY11" fmla="*/ 516571 h 674473"/>
                <a:gd name="connsiteX12" fmla="*/ 252526 w 1113613"/>
                <a:gd name="connsiteY12" fmla="*/ 514049 h 674473"/>
                <a:gd name="connsiteX13" fmla="*/ 121724 w 1113613"/>
                <a:gd name="connsiteY13" fmla="*/ 462361 h 674473"/>
                <a:gd name="connsiteX14" fmla="*/ 53644 w 1113613"/>
                <a:gd name="connsiteY14" fmla="*/ 309186 h 674473"/>
                <a:gd name="connsiteX15" fmla="*/ 97139 w 1113613"/>
                <a:gd name="connsiteY15" fmla="*/ 185007 h 674473"/>
                <a:gd name="connsiteX16" fmla="*/ 111638 w 1113613"/>
                <a:gd name="connsiteY16" fmla="*/ 75957 h 674473"/>
                <a:gd name="connsiteX17" fmla="*/ 106280 w 1113613"/>
                <a:gd name="connsiteY17" fmla="*/ 5358 h 674473"/>
                <a:gd name="connsiteX18" fmla="*/ 82641 w 1113613"/>
                <a:gd name="connsiteY18" fmla="*/ 0 h 674473"/>
                <a:gd name="connsiteX0" fmla="*/ 82641 w 1043257"/>
                <a:gd name="connsiteY0" fmla="*/ 0 h 662134"/>
                <a:gd name="connsiteX1" fmla="*/ 59317 w 1043257"/>
                <a:gd name="connsiteY1" fmla="*/ 6618 h 662134"/>
                <a:gd name="connsiteX2" fmla="*/ 64990 w 1043257"/>
                <a:gd name="connsiteY2" fmla="*/ 77218 h 662134"/>
                <a:gd name="connsiteX3" fmla="*/ 51122 w 1043257"/>
                <a:gd name="connsiteY3" fmla="*/ 179334 h 662134"/>
                <a:gd name="connsiteX4" fmla="*/ 7311 w 1043257"/>
                <a:gd name="connsiteY4" fmla="*/ 303512 h 662134"/>
                <a:gd name="connsiteX5" fmla="*/ 85792 w 1043257"/>
                <a:gd name="connsiteY5" fmla="*/ 480010 h 662134"/>
                <a:gd name="connsiteX6" fmla="*/ 238342 w 1043257"/>
                <a:gd name="connsiteY6" fmla="*/ 539893 h 662134"/>
                <a:gd name="connsiteX7" fmla="*/ 254417 w 1043257"/>
                <a:gd name="connsiteY7" fmla="*/ 542730 h 662134"/>
                <a:gd name="connsiteX8" fmla="*/ 950032 w 1043257"/>
                <a:gd name="connsiteY8" fmla="*/ 656823 h 662134"/>
                <a:gd name="connsiteX9" fmla="*/ 962324 w 1043257"/>
                <a:gd name="connsiteY9" fmla="*/ 630348 h 662134"/>
                <a:gd name="connsiteX10" fmla="*/ 267339 w 1043257"/>
                <a:gd name="connsiteY10" fmla="*/ 516571 h 662134"/>
                <a:gd name="connsiteX11" fmla="*/ 252526 w 1043257"/>
                <a:gd name="connsiteY11" fmla="*/ 514049 h 662134"/>
                <a:gd name="connsiteX12" fmla="*/ 121724 w 1043257"/>
                <a:gd name="connsiteY12" fmla="*/ 462361 h 662134"/>
                <a:gd name="connsiteX13" fmla="*/ 53644 w 1043257"/>
                <a:gd name="connsiteY13" fmla="*/ 309186 h 662134"/>
                <a:gd name="connsiteX14" fmla="*/ 97139 w 1043257"/>
                <a:gd name="connsiteY14" fmla="*/ 185007 h 662134"/>
                <a:gd name="connsiteX15" fmla="*/ 111638 w 1043257"/>
                <a:gd name="connsiteY15" fmla="*/ 75957 h 662134"/>
                <a:gd name="connsiteX16" fmla="*/ 106280 w 1043257"/>
                <a:gd name="connsiteY16" fmla="*/ 5358 h 662134"/>
                <a:gd name="connsiteX17" fmla="*/ 82641 w 1043257"/>
                <a:gd name="connsiteY17" fmla="*/ 0 h 662134"/>
                <a:gd name="connsiteX0" fmla="*/ 82641 w 950039"/>
                <a:gd name="connsiteY0" fmla="*/ 0 h 656823"/>
                <a:gd name="connsiteX1" fmla="*/ 59317 w 950039"/>
                <a:gd name="connsiteY1" fmla="*/ 6618 h 656823"/>
                <a:gd name="connsiteX2" fmla="*/ 64990 w 950039"/>
                <a:gd name="connsiteY2" fmla="*/ 77218 h 656823"/>
                <a:gd name="connsiteX3" fmla="*/ 51122 w 950039"/>
                <a:gd name="connsiteY3" fmla="*/ 179334 h 656823"/>
                <a:gd name="connsiteX4" fmla="*/ 7311 w 950039"/>
                <a:gd name="connsiteY4" fmla="*/ 303512 h 656823"/>
                <a:gd name="connsiteX5" fmla="*/ 85792 w 950039"/>
                <a:gd name="connsiteY5" fmla="*/ 480010 h 656823"/>
                <a:gd name="connsiteX6" fmla="*/ 238342 w 950039"/>
                <a:gd name="connsiteY6" fmla="*/ 539893 h 656823"/>
                <a:gd name="connsiteX7" fmla="*/ 254417 w 950039"/>
                <a:gd name="connsiteY7" fmla="*/ 542730 h 656823"/>
                <a:gd name="connsiteX8" fmla="*/ 950032 w 950039"/>
                <a:gd name="connsiteY8" fmla="*/ 656823 h 656823"/>
                <a:gd name="connsiteX9" fmla="*/ 267339 w 950039"/>
                <a:gd name="connsiteY9" fmla="*/ 516571 h 656823"/>
                <a:gd name="connsiteX10" fmla="*/ 252526 w 950039"/>
                <a:gd name="connsiteY10" fmla="*/ 514049 h 656823"/>
                <a:gd name="connsiteX11" fmla="*/ 121724 w 950039"/>
                <a:gd name="connsiteY11" fmla="*/ 462361 h 656823"/>
                <a:gd name="connsiteX12" fmla="*/ 53644 w 950039"/>
                <a:gd name="connsiteY12" fmla="*/ 309186 h 656823"/>
                <a:gd name="connsiteX13" fmla="*/ 97139 w 950039"/>
                <a:gd name="connsiteY13" fmla="*/ 185007 h 656823"/>
                <a:gd name="connsiteX14" fmla="*/ 111638 w 950039"/>
                <a:gd name="connsiteY14" fmla="*/ 75957 h 656823"/>
                <a:gd name="connsiteX15" fmla="*/ 106280 w 950039"/>
                <a:gd name="connsiteY15" fmla="*/ 5358 h 656823"/>
                <a:gd name="connsiteX16" fmla="*/ 82641 w 950039"/>
                <a:gd name="connsiteY16" fmla="*/ 0 h 656823"/>
                <a:gd name="connsiteX0" fmla="*/ 82641 w 267339"/>
                <a:gd name="connsiteY0" fmla="*/ 0 h 542730"/>
                <a:gd name="connsiteX1" fmla="*/ 59317 w 267339"/>
                <a:gd name="connsiteY1" fmla="*/ 6618 h 542730"/>
                <a:gd name="connsiteX2" fmla="*/ 64990 w 267339"/>
                <a:gd name="connsiteY2" fmla="*/ 77218 h 542730"/>
                <a:gd name="connsiteX3" fmla="*/ 51122 w 267339"/>
                <a:gd name="connsiteY3" fmla="*/ 179334 h 542730"/>
                <a:gd name="connsiteX4" fmla="*/ 7311 w 267339"/>
                <a:gd name="connsiteY4" fmla="*/ 303512 h 542730"/>
                <a:gd name="connsiteX5" fmla="*/ 85792 w 267339"/>
                <a:gd name="connsiteY5" fmla="*/ 480010 h 542730"/>
                <a:gd name="connsiteX6" fmla="*/ 238342 w 267339"/>
                <a:gd name="connsiteY6" fmla="*/ 539893 h 542730"/>
                <a:gd name="connsiteX7" fmla="*/ 254417 w 267339"/>
                <a:gd name="connsiteY7" fmla="*/ 542730 h 542730"/>
                <a:gd name="connsiteX8" fmla="*/ 267339 w 267339"/>
                <a:gd name="connsiteY8" fmla="*/ 516571 h 542730"/>
                <a:gd name="connsiteX9" fmla="*/ 252526 w 267339"/>
                <a:gd name="connsiteY9" fmla="*/ 514049 h 542730"/>
                <a:gd name="connsiteX10" fmla="*/ 121724 w 267339"/>
                <a:gd name="connsiteY10" fmla="*/ 462361 h 542730"/>
                <a:gd name="connsiteX11" fmla="*/ 53644 w 267339"/>
                <a:gd name="connsiteY11" fmla="*/ 309186 h 542730"/>
                <a:gd name="connsiteX12" fmla="*/ 97139 w 267339"/>
                <a:gd name="connsiteY12" fmla="*/ 185007 h 542730"/>
                <a:gd name="connsiteX13" fmla="*/ 111638 w 267339"/>
                <a:gd name="connsiteY13" fmla="*/ 75957 h 542730"/>
                <a:gd name="connsiteX14" fmla="*/ 106280 w 267339"/>
                <a:gd name="connsiteY14" fmla="*/ 5358 h 542730"/>
                <a:gd name="connsiteX15" fmla="*/ 82641 w 267339"/>
                <a:gd name="connsiteY15" fmla="*/ 0 h 542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339" h="542730">
                  <a:moveTo>
                    <a:pt x="82641" y="0"/>
                  </a:moveTo>
                  <a:lnTo>
                    <a:pt x="59317" y="6618"/>
                  </a:lnTo>
                  <a:lnTo>
                    <a:pt x="64990" y="77218"/>
                  </a:lnTo>
                  <a:cubicBezTo>
                    <a:pt x="67512" y="111572"/>
                    <a:pt x="62784" y="145610"/>
                    <a:pt x="51122" y="179334"/>
                  </a:cubicBezTo>
                  <a:lnTo>
                    <a:pt x="7311" y="303512"/>
                  </a:lnTo>
                  <a:cubicBezTo>
                    <a:pt x="-14752" y="366863"/>
                    <a:pt x="13615" y="431158"/>
                    <a:pt x="85792" y="480010"/>
                  </a:cubicBezTo>
                  <a:cubicBezTo>
                    <a:pt x="126451" y="507746"/>
                    <a:pt x="179087" y="528547"/>
                    <a:pt x="238342" y="539893"/>
                  </a:cubicBezTo>
                  <a:lnTo>
                    <a:pt x="254417" y="542730"/>
                  </a:lnTo>
                  <a:lnTo>
                    <a:pt x="267339" y="516571"/>
                  </a:lnTo>
                  <a:cubicBezTo>
                    <a:pt x="262296" y="515625"/>
                    <a:pt x="257254" y="514995"/>
                    <a:pt x="252526" y="514049"/>
                  </a:cubicBezTo>
                  <a:cubicBezTo>
                    <a:pt x="201466" y="503963"/>
                    <a:pt x="157024" y="486314"/>
                    <a:pt x="121724" y="462361"/>
                  </a:cubicBezTo>
                  <a:cubicBezTo>
                    <a:pt x="59002" y="419812"/>
                    <a:pt x="34102" y="364026"/>
                    <a:pt x="53644" y="309186"/>
                  </a:cubicBezTo>
                  <a:lnTo>
                    <a:pt x="97139" y="185007"/>
                  </a:lnTo>
                  <a:cubicBezTo>
                    <a:pt x="109747" y="149077"/>
                    <a:pt x="114790" y="112517"/>
                    <a:pt x="111638" y="75957"/>
                  </a:cubicBezTo>
                  <a:lnTo>
                    <a:pt x="106280" y="5358"/>
                  </a:lnTo>
                  <a:lnTo>
                    <a:pt x="82641" y="0"/>
                  </a:lnTo>
                </a:path>
              </a:pathLst>
            </a:custGeom>
            <a:solidFill>
              <a:srgbClr val="EDB936"/>
            </a:solidFill>
            <a:ln w="9525" cap="flat">
              <a:solidFill>
                <a:srgbClr val="EDB936"/>
              </a:solidFill>
              <a:prstDash val="solid"/>
              <a:miter/>
            </a:ln>
          </p:spPr>
          <p:txBody>
            <a:bodyPr rtlCol="0" anchor="ctr"/>
            <a:lstStyle/>
            <a:p>
              <a:endParaRPr lang="en-US"/>
            </a:p>
          </p:txBody>
        </p:sp>
        <p:pic>
          <p:nvPicPr>
            <p:cNvPr id="147" name="Picture 12" descr="top manufacturer solar pv cells wind turbines sma | Velovagroups.com |  Bangalore">
              <a:extLst>
                <a:ext uri="{FF2B5EF4-FFF2-40B4-BE49-F238E27FC236}">
                  <a16:creationId xmlns:a16="http://schemas.microsoft.com/office/drawing/2014/main" id="{71031AE0-62D7-4561-BAF8-7E48FBC98CBE}"/>
                </a:ext>
              </a:extLst>
            </p:cNvPr>
            <p:cNvPicPr>
              <a:picLocks noChangeAspect="1" noChangeArrowheads="1" noCrop="1"/>
            </p:cNvPicPr>
            <p:nvPr/>
          </p:nvPicPr>
          <p:blipFill>
            <a:blip r:embed="rId7" cstate="print">
              <a:extLst>
                <a:ext uri="{28A0092B-C50C-407E-A947-70E740481C1C}">
                  <a14:useLocalDpi xmlns:a14="http://schemas.microsoft.com/office/drawing/2010/main"/>
                </a:ext>
              </a:extLst>
            </a:blip>
            <a:srcRect/>
            <a:stretch>
              <a:fillRect/>
            </a:stretch>
          </p:blipFill>
          <p:spPr bwMode="auto">
            <a:xfrm flipH="1">
              <a:off x="8404133" y="2627784"/>
              <a:ext cx="719123" cy="1438246"/>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2" descr="top manufacturer solar pv cells wind turbines sma | Velovagroups.com |  Bangalore">
              <a:extLst>
                <a:ext uri="{FF2B5EF4-FFF2-40B4-BE49-F238E27FC236}">
                  <a16:creationId xmlns:a16="http://schemas.microsoft.com/office/drawing/2014/main" id="{9B77FDFD-2D0A-43AE-BAF0-C71763EA0E9D}"/>
                </a:ext>
              </a:extLst>
            </p:cNvPr>
            <p:cNvPicPr>
              <a:picLocks noChangeAspect="1" noChangeArrowheads="1" noCrop="1"/>
            </p:cNvPicPr>
            <p:nvPr/>
          </p:nvPicPr>
          <p:blipFill>
            <a:blip r:embed="rId7" cstate="print">
              <a:extLst>
                <a:ext uri="{28A0092B-C50C-407E-A947-70E740481C1C}">
                  <a14:useLocalDpi xmlns:a14="http://schemas.microsoft.com/office/drawing/2010/main"/>
                </a:ext>
              </a:extLst>
            </a:blip>
            <a:srcRect/>
            <a:stretch>
              <a:fillRect/>
            </a:stretch>
          </p:blipFill>
          <p:spPr bwMode="auto">
            <a:xfrm flipH="1">
              <a:off x="9011862" y="3033403"/>
              <a:ext cx="719123" cy="1438246"/>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12" descr="top manufacturer solar pv cells wind turbines sma | Velovagroups.com |  Bangalore">
              <a:extLst>
                <a:ext uri="{FF2B5EF4-FFF2-40B4-BE49-F238E27FC236}">
                  <a16:creationId xmlns:a16="http://schemas.microsoft.com/office/drawing/2014/main" id="{7E13ED30-D07B-4165-AE37-B967BF5D001F}"/>
                </a:ext>
              </a:extLst>
            </p:cNvPr>
            <p:cNvPicPr>
              <a:picLocks noChangeAspect="1" noChangeArrowheads="1" noCrop="1"/>
            </p:cNvPicPr>
            <p:nvPr/>
          </p:nvPicPr>
          <p:blipFill>
            <a:blip r:embed="rId7" cstate="print">
              <a:extLst>
                <a:ext uri="{28A0092B-C50C-407E-A947-70E740481C1C}">
                  <a14:useLocalDpi xmlns:a14="http://schemas.microsoft.com/office/drawing/2010/main"/>
                </a:ext>
              </a:extLst>
            </a:blip>
            <a:srcRect/>
            <a:stretch>
              <a:fillRect/>
            </a:stretch>
          </p:blipFill>
          <p:spPr bwMode="auto">
            <a:xfrm flipH="1">
              <a:off x="8142297" y="3367851"/>
              <a:ext cx="719123" cy="1438246"/>
            </a:xfrm>
            <a:prstGeom prst="rect">
              <a:avLst/>
            </a:prstGeom>
            <a:noFill/>
            <a:extLst>
              <a:ext uri="{909E8E84-426E-40DD-AFC4-6F175D3DCCD1}">
                <a14:hiddenFill xmlns:a14="http://schemas.microsoft.com/office/drawing/2010/main">
                  <a:solidFill>
                    <a:srgbClr val="FFFFFF"/>
                  </a:solidFill>
                </a14:hiddenFill>
              </a:ext>
            </a:extLst>
          </p:spPr>
        </p:pic>
        <p:sp>
          <p:nvSpPr>
            <p:cNvPr id="150" name="Freeform: Shape 149">
              <a:extLst>
                <a:ext uri="{FF2B5EF4-FFF2-40B4-BE49-F238E27FC236}">
                  <a16:creationId xmlns:a16="http://schemas.microsoft.com/office/drawing/2014/main" id="{F7B2CEF7-FC53-44E2-B8F1-635E7FF16E52}"/>
                </a:ext>
              </a:extLst>
            </p:cNvPr>
            <p:cNvSpPr/>
            <p:nvPr/>
          </p:nvSpPr>
          <p:spPr>
            <a:xfrm>
              <a:off x="8318230" y="4332400"/>
              <a:ext cx="2000373" cy="182260"/>
            </a:xfrm>
            <a:custGeom>
              <a:avLst/>
              <a:gdLst>
                <a:gd name="connsiteX0" fmla="*/ 106279 w 2269337"/>
                <a:gd name="connsiteY0" fmla="*/ 23638 h 724900"/>
                <a:gd name="connsiteX1" fmla="*/ 82955 w 2269337"/>
                <a:gd name="connsiteY1" fmla="*/ 30256 h 724900"/>
                <a:gd name="connsiteX2" fmla="*/ 88628 w 2269337"/>
                <a:gd name="connsiteY2" fmla="*/ 100856 h 724900"/>
                <a:gd name="connsiteX3" fmla="*/ 74760 w 2269337"/>
                <a:gd name="connsiteY3" fmla="*/ 202972 h 724900"/>
                <a:gd name="connsiteX4" fmla="*/ 30949 w 2269337"/>
                <a:gd name="connsiteY4" fmla="*/ 327150 h 724900"/>
                <a:gd name="connsiteX5" fmla="*/ 109430 w 2269337"/>
                <a:gd name="connsiteY5" fmla="*/ 503648 h 724900"/>
                <a:gd name="connsiteX6" fmla="*/ 261980 w 2269337"/>
                <a:gd name="connsiteY6" fmla="*/ 563531 h 724900"/>
                <a:gd name="connsiteX7" fmla="*/ 278055 w 2269337"/>
                <a:gd name="connsiteY7" fmla="*/ 566368 h 724900"/>
                <a:gd name="connsiteX8" fmla="*/ 973670 w 2269337"/>
                <a:gd name="connsiteY8" fmla="*/ 680461 h 724900"/>
                <a:gd name="connsiteX9" fmla="*/ 1137251 w 2269337"/>
                <a:gd name="connsiteY9" fmla="*/ 698111 h 724900"/>
                <a:gd name="connsiteX10" fmla="*/ 1435102 w 2269337"/>
                <a:gd name="connsiteY10" fmla="*/ 713869 h 724900"/>
                <a:gd name="connsiteX11" fmla="*/ 1636191 w 2269337"/>
                <a:gd name="connsiteY11" fmla="*/ 711978 h 724900"/>
                <a:gd name="connsiteX12" fmla="*/ 1836018 w 2269337"/>
                <a:gd name="connsiteY12" fmla="*/ 697480 h 724900"/>
                <a:gd name="connsiteX13" fmla="*/ 1893067 w 2269337"/>
                <a:gd name="connsiteY13" fmla="*/ 686134 h 724900"/>
                <a:gd name="connsiteX14" fmla="*/ 2259313 w 2269337"/>
                <a:gd name="connsiteY14" fmla="*/ 557858 h 724900"/>
                <a:gd name="connsiteX15" fmla="*/ 2234728 w 2269337"/>
                <a:gd name="connsiteY15" fmla="*/ 534220 h 724900"/>
                <a:gd name="connsiteX16" fmla="*/ 1868483 w 2269337"/>
                <a:gd name="connsiteY16" fmla="*/ 662496 h 724900"/>
                <a:gd name="connsiteX17" fmla="*/ 1830030 w 2269337"/>
                <a:gd name="connsiteY17" fmla="*/ 670060 h 724900"/>
                <a:gd name="connsiteX18" fmla="*/ 1630202 w 2269337"/>
                <a:gd name="connsiteY18" fmla="*/ 684558 h 724900"/>
                <a:gd name="connsiteX19" fmla="*/ 1439199 w 2269337"/>
                <a:gd name="connsiteY19" fmla="*/ 686449 h 724900"/>
                <a:gd name="connsiteX20" fmla="*/ 1141349 w 2269337"/>
                <a:gd name="connsiteY20" fmla="*/ 670691 h 724900"/>
                <a:gd name="connsiteX21" fmla="*/ 985962 w 2269337"/>
                <a:gd name="connsiteY21" fmla="*/ 653986 h 724900"/>
                <a:gd name="connsiteX22" fmla="*/ 290977 w 2269337"/>
                <a:gd name="connsiteY22" fmla="*/ 540209 h 724900"/>
                <a:gd name="connsiteX23" fmla="*/ 276164 w 2269337"/>
                <a:gd name="connsiteY23" fmla="*/ 537687 h 724900"/>
                <a:gd name="connsiteX24" fmla="*/ 145362 w 2269337"/>
                <a:gd name="connsiteY24" fmla="*/ 485999 h 724900"/>
                <a:gd name="connsiteX25" fmla="*/ 77282 w 2269337"/>
                <a:gd name="connsiteY25" fmla="*/ 332824 h 724900"/>
                <a:gd name="connsiteX26" fmla="*/ 120777 w 2269337"/>
                <a:gd name="connsiteY26" fmla="*/ 208645 h 724900"/>
                <a:gd name="connsiteX27" fmla="*/ 135276 w 2269337"/>
                <a:gd name="connsiteY27" fmla="*/ 99595 h 724900"/>
                <a:gd name="connsiteX28" fmla="*/ 129918 w 2269337"/>
                <a:gd name="connsiteY28" fmla="*/ 28996 h 724900"/>
                <a:gd name="connsiteX29" fmla="*/ 106279 w 2269337"/>
                <a:gd name="connsiteY29" fmla="*/ 23638 h 724900"/>
                <a:gd name="connsiteX0" fmla="*/ 82641 w 2235675"/>
                <a:gd name="connsiteY0" fmla="*/ 0 h 692565"/>
                <a:gd name="connsiteX1" fmla="*/ 59317 w 2235675"/>
                <a:gd name="connsiteY1" fmla="*/ 6618 h 692565"/>
                <a:gd name="connsiteX2" fmla="*/ 64990 w 2235675"/>
                <a:gd name="connsiteY2" fmla="*/ 77218 h 692565"/>
                <a:gd name="connsiteX3" fmla="*/ 51122 w 2235675"/>
                <a:gd name="connsiteY3" fmla="*/ 179334 h 692565"/>
                <a:gd name="connsiteX4" fmla="*/ 7311 w 2235675"/>
                <a:gd name="connsiteY4" fmla="*/ 303512 h 692565"/>
                <a:gd name="connsiteX5" fmla="*/ 85792 w 2235675"/>
                <a:gd name="connsiteY5" fmla="*/ 480010 h 692565"/>
                <a:gd name="connsiteX6" fmla="*/ 238342 w 2235675"/>
                <a:gd name="connsiteY6" fmla="*/ 539893 h 692565"/>
                <a:gd name="connsiteX7" fmla="*/ 254417 w 2235675"/>
                <a:gd name="connsiteY7" fmla="*/ 542730 h 692565"/>
                <a:gd name="connsiteX8" fmla="*/ 950032 w 2235675"/>
                <a:gd name="connsiteY8" fmla="*/ 656823 h 692565"/>
                <a:gd name="connsiteX9" fmla="*/ 1113613 w 2235675"/>
                <a:gd name="connsiteY9" fmla="*/ 674473 h 692565"/>
                <a:gd name="connsiteX10" fmla="*/ 1411464 w 2235675"/>
                <a:gd name="connsiteY10" fmla="*/ 690231 h 692565"/>
                <a:gd name="connsiteX11" fmla="*/ 1612553 w 2235675"/>
                <a:gd name="connsiteY11" fmla="*/ 688340 h 692565"/>
                <a:gd name="connsiteX12" fmla="*/ 1812380 w 2235675"/>
                <a:gd name="connsiteY12" fmla="*/ 673842 h 692565"/>
                <a:gd name="connsiteX13" fmla="*/ 1869429 w 2235675"/>
                <a:gd name="connsiteY13" fmla="*/ 662496 h 692565"/>
                <a:gd name="connsiteX14" fmla="*/ 2235675 w 2235675"/>
                <a:gd name="connsiteY14" fmla="*/ 534220 h 692565"/>
                <a:gd name="connsiteX15" fmla="*/ 2211090 w 2235675"/>
                <a:gd name="connsiteY15" fmla="*/ 510582 h 692565"/>
                <a:gd name="connsiteX16" fmla="*/ 1844845 w 2235675"/>
                <a:gd name="connsiteY16" fmla="*/ 638858 h 692565"/>
                <a:gd name="connsiteX17" fmla="*/ 1806392 w 2235675"/>
                <a:gd name="connsiteY17" fmla="*/ 646422 h 692565"/>
                <a:gd name="connsiteX18" fmla="*/ 1606564 w 2235675"/>
                <a:gd name="connsiteY18" fmla="*/ 660920 h 692565"/>
                <a:gd name="connsiteX19" fmla="*/ 1415561 w 2235675"/>
                <a:gd name="connsiteY19" fmla="*/ 662811 h 692565"/>
                <a:gd name="connsiteX20" fmla="*/ 1117711 w 2235675"/>
                <a:gd name="connsiteY20" fmla="*/ 647053 h 692565"/>
                <a:gd name="connsiteX21" fmla="*/ 962324 w 2235675"/>
                <a:gd name="connsiteY21" fmla="*/ 630348 h 692565"/>
                <a:gd name="connsiteX22" fmla="*/ 267339 w 2235675"/>
                <a:gd name="connsiteY22" fmla="*/ 516571 h 692565"/>
                <a:gd name="connsiteX23" fmla="*/ 252526 w 2235675"/>
                <a:gd name="connsiteY23" fmla="*/ 514049 h 692565"/>
                <a:gd name="connsiteX24" fmla="*/ 121724 w 2235675"/>
                <a:gd name="connsiteY24" fmla="*/ 462361 h 692565"/>
                <a:gd name="connsiteX25" fmla="*/ 53644 w 2235675"/>
                <a:gd name="connsiteY25" fmla="*/ 309186 h 692565"/>
                <a:gd name="connsiteX26" fmla="*/ 97139 w 2235675"/>
                <a:gd name="connsiteY26" fmla="*/ 185007 h 692565"/>
                <a:gd name="connsiteX27" fmla="*/ 111638 w 2235675"/>
                <a:gd name="connsiteY27" fmla="*/ 75957 h 692565"/>
                <a:gd name="connsiteX28" fmla="*/ 106280 w 2235675"/>
                <a:gd name="connsiteY28" fmla="*/ 5358 h 692565"/>
                <a:gd name="connsiteX0" fmla="*/ 82641 w 2235675"/>
                <a:gd name="connsiteY0" fmla="*/ 0 h 692564"/>
                <a:gd name="connsiteX1" fmla="*/ 59317 w 2235675"/>
                <a:gd name="connsiteY1" fmla="*/ 6618 h 692564"/>
                <a:gd name="connsiteX2" fmla="*/ 64990 w 2235675"/>
                <a:gd name="connsiteY2" fmla="*/ 77218 h 692564"/>
                <a:gd name="connsiteX3" fmla="*/ 51122 w 2235675"/>
                <a:gd name="connsiteY3" fmla="*/ 179334 h 692564"/>
                <a:gd name="connsiteX4" fmla="*/ 7311 w 2235675"/>
                <a:gd name="connsiteY4" fmla="*/ 303512 h 692564"/>
                <a:gd name="connsiteX5" fmla="*/ 85792 w 2235675"/>
                <a:gd name="connsiteY5" fmla="*/ 480010 h 692564"/>
                <a:gd name="connsiteX6" fmla="*/ 238342 w 2235675"/>
                <a:gd name="connsiteY6" fmla="*/ 539893 h 692564"/>
                <a:gd name="connsiteX7" fmla="*/ 254417 w 2235675"/>
                <a:gd name="connsiteY7" fmla="*/ 542730 h 692564"/>
                <a:gd name="connsiteX8" fmla="*/ 950032 w 2235675"/>
                <a:gd name="connsiteY8" fmla="*/ 656823 h 692564"/>
                <a:gd name="connsiteX9" fmla="*/ 1113613 w 2235675"/>
                <a:gd name="connsiteY9" fmla="*/ 674473 h 692564"/>
                <a:gd name="connsiteX10" fmla="*/ 1411464 w 2235675"/>
                <a:gd name="connsiteY10" fmla="*/ 690231 h 692564"/>
                <a:gd name="connsiteX11" fmla="*/ 1612553 w 2235675"/>
                <a:gd name="connsiteY11" fmla="*/ 688340 h 692564"/>
                <a:gd name="connsiteX12" fmla="*/ 1812380 w 2235675"/>
                <a:gd name="connsiteY12" fmla="*/ 673842 h 692564"/>
                <a:gd name="connsiteX13" fmla="*/ 1869429 w 2235675"/>
                <a:gd name="connsiteY13" fmla="*/ 662496 h 692564"/>
                <a:gd name="connsiteX14" fmla="*/ 2235675 w 2235675"/>
                <a:gd name="connsiteY14" fmla="*/ 534220 h 692564"/>
                <a:gd name="connsiteX15" fmla="*/ 2211090 w 2235675"/>
                <a:gd name="connsiteY15" fmla="*/ 510582 h 692564"/>
                <a:gd name="connsiteX16" fmla="*/ 1844845 w 2235675"/>
                <a:gd name="connsiteY16" fmla="*/ 638858 h 692564"/>
                <a:gd name="connsiteX17" fmla="*/ 1806392 w 2235675"/>
                <a:gd name="connsiteY17" fmla="*/ 646422 h 692564"/>
                <a:gd name="connsiteX18" fmla="*/ 1606564 w 2235675"/>
                <a:gd name="connsiteY18" fmla="*/ 660920 h 692564"/>
                <a:gd name="connsiteX19" fmla="*/ 1415561 w 2235675"/>
                <a:gd name="connsiteY19" fmla="*/ 662811 h 692564"/>
                <a:gd name="connsiteX20" fmla="*/ 1117711 w 2235675"/>
                <a:gd name="connsiteY20" fmla="*/ 647053 h 692564"/>
                <a:gd name="connsiteX21" fmla="*/ 962324 w 2235675"/>
                <a:gd name="connsiteY21" fmla="*/ 630348 h 692564"/>
                <a:gd name="connsiteX22" fmla="*/ 267339 w 2235675"/>
                <a:gd name="connsiteY22" fmla="*/ 516571 h 692564"/>
                <a:gd name="connsiteX23" fmla="*/ 252526 w 2235675"/>
                <a:gd name="connsiteY23" fmla="*/ 514049 h 692564"/>
                <a:gd name="connsiteX24" fmla="*/ 121724 w 2235675"/>
                <a:gd name="connsiteY24" fmla="*/ 462361 h 692564"/>
                <a:gd name="connsiteX25" fmla="*/ 53644 w 2235675"/>
                <a:gd name="connsiteY25" fmla="*/ 309186 h 692564"/>
                <a:gd name="connsiteX26" fmla="*/ 97139 w 2235675"/>
                <a:gd name="connsiteY26" fmla="*/ 185007 h 692564"/>
                <a:gd name="connsiteX27" fmla="*/ 111638 w 2235675"/>
                <a:gd name="connsiteY27" fmla="*/ 75957 h 692564"/>
                <a:gd name="connsiteX0" fmla="*/ 82641 w 2235675"/>
                <a:gd name="connsiteY0" fmla="*/ 0 h 692564"/>
                <a:gd name="connsiteX1" fmla="*/ 64990 w 2235675"/>
                <a:gd name="connsiteY1" fmla="*/ 77218 h 692564"/>
                <a:gd name="connsiteX2" fmla="*/ 51122 w 2235675"/>
                <a:gd name="connsiteY2" fmla="*/ 179334 h 692564"/>
                <a:gd name="connsiteX3" fmla="*/ 7311 w 2235675"/>
                <a:gd name="connsiteY3" fmla="*/ 303512 h 692564"/>
                <a:gd name="connsiteX4" fmla="*/ 85792 w 2235675"/>
                <a:gd name="connsiteY4" fmla="*/ 480010 h 692564"/>
                <a:gd name="connsiteX5" fmla="*/ 238342 w 2235675"/>
                <a:gd name="connsiteY5" fmla="*/ 539893 h 692564"/>
                <a:gd name="connsiteX6" fmla="*/ 254417 w 2235675"/>
                <a:gd name="connsiteY6" fmla="*/ 542730 h 692564"/>
                <a:gd name="connsiteX7" fmla="*/ 950032 w 2235675"/>
                <a:gd name="connsiteY7" fmla="*/ 656823 h 692564"/>
                <a:gd name="connsiteX8" fmla="*/ 1113613 w 2235675"/>
                <a:gd name="connsiteY8" fmla="*/ 674473 h 692564"/>
                <a:gd name="connsiteX9" fmla="*/ 1411464 w 2235675"/>
                <a:gd name="connsiteY9" fmla="*/ 690231 h 692564"/>
                <a:gd name="connsiteX10" fmla="*/ 1612553 w 2235675"/>
                <a:gd name="connsiteY10" fmla="*/ 688340 h 692564"/>
                <a:gd name="connsiteX11" fmla="*/ 1812380 w 2235675"/>
                <a:gd name="connsiteY11" fmla="*/ 673842 h 692564"/>
                <a:gd name="connsiteX12" fmla="*/ 1869429 w 2235675"/>
                <a:gd name="connsiteY12" fmla="*/ 662496 h 692564"/>
                <a:gd name="connsiteX13" fmla="*/ 2235675 w 2235675"/>
                <a:gd name="connsiteY13" fmla="*/ 534220 h 692564"/>
                <a:gd name="connsiteX14" fmla="*/ 2211090 w 2235675"/>
                <a:gd name="connsiteY14" fmla="*/ 510582 h 692564"/>
                <a:gd name="connsiteX15" fmla="*/ 1844845 w 2235675"/>
                <a:gd name="connsiteY15" fmla="*/ 638858 h 692564"/>
                <a:gd name="connsiteX16" fmla="*/ 1806392 w 2235675"/>
                <a:gd name="connsiteY16" fmla="*/ 646422 h 692564"/>
                <a:gd name="connsiteX17" fmla="*/ 1606564 w 2235675"/>
                <a:gd name="connsiteY17" fmla="*/ 660920 h 692564"/>
                <a:gd name="connsiteX18" fmla="*/ 1415561 w 2235675"/>
                <a:gd name="connsiteY18" fmla="*/ 662811 h 692564"/>
                <a:gd name="connsiteX19" fmla="*/ 1117711 w 2235675"/>
                <a:gd name="connsiteY19" fmla="*/ 647053 h 692564"/>
                <a:gd name="connsiteX20" fmla="*/ 962324 w 2235675"/>
                <a:gd name="connsiteY20" fmla="*/ 630348 h 692564"/>
                <a:gd name="connsiteX21" fmla="*/ 267339 w 2235675"/>
                <a:gd name="connsiteY21" fmla="*/ 516571 h 692564"/>
                <a:gd name="connsiteX22" fmla="*/ 252526 w 2235675"/>
                <a:gd name="connsiteY22" fmla="*/ 514049 h 692564"/>
                <a:gd name="connsiteX23" fmla="*/ 121724 w 2235675"/>
                <a:gd name="connsiteY23" fmla="*/ 462361 h 692564"/>
                <a:gd name="connsiteX24" fmla="*/ 53644 w 2235675"/>
                <a:gd name="connsiteY24" fmla="*/ 309186 h 692564"/>
                <a:gd name="connsiteX25" fmla="*/ 97139 w 2235675"/>
                <a:gd name="connsiteY25" fmla="*/ 185007 h 692564"/>
                <a:gd name="connsiteX26" fmla="*/ 111638 w 2235675"/>
                <a:gd name="connsiteY26" fmla="*/ 75957 h 692564"/>
                <a:gd name="connsiteX0" fmla="*/ 64990 w 2235675"/>
                <a:gd name="connsiteY0" fmla="*/ 1260 h 616606"/>
                <a:gd name="connsiteX1" fmla="*/ 51122 w 2235675"/>
                <a:gd name="connsiteY1" fmla="*/ 103376 h 616606"/>
                <a:gd name="connsiteX2" fmla="*/ 7311 w 2235675"/>
                <a:gd name="connsiteY2" fmla="*/ 227554 h 616606"/>
                <a:gd name="connsiteX3" fmla="*/ 85792 w 2235675"/>
                <a:gd name="connsiteY3" fmla="*/ 404052 h 616606"/>
                <a:gd name="connsiteX4" fmla="*/ 238342 w 2235675"/>
                <a:gd name="connsiteY4" fmla="*/ 463935 h 616606"/>
                <a:gd name="connsiteX5" fmla="*/ 254417 w 2235675"/>
                <a:gd name="connsiteY5" fmla="*/ 466772 h 616606"/>
                <a:gd name="connsiteX6" fmla="*/ 950032 w 2235675"/>
                <a:gd name="connsiteY6" fmla="*/ 580865 h 616606"/>
                <a:gd name="connsiteX7" fmla="*/ 1113613 w 2235675"/>
                <a:gd name="connsiteY7" fmla="*/ 598515 h 616606"/>
                <a:gd name="connsiteX8" fmla="*/ 1411464 w 2235675"/>
                <a:gd name="connsiteY8" fmla="*/ 614273 h 616606"/>
                <a:gd name="connsiteX9" fmla="*/ 1612553 w 2235675"/>
                <a:gd name="connsiteY9" fmla="*/ 612382 h 616606"/>
                <a:gd name="connsiteX10" fmla="*/ 1812380 w 2235675"/>
                <a:gd name="connsiteY10" fmla="*/ 597884 h 616606"/>
                <a:gd name="connsiteX11" fmla="*/ 1869429 w 2235675"/>
                <a:gd name="connsiteY11" fmla="*/ 586538 h 616606"/>
                <a:gd name="connsiteX12" fmla="*/ 2235675 w 2235675"/>
                <a:gd name="connsiteY12" fmla="*/ 458262 h 616606"/>
                <a:gd name="connsiteX13" fmla="*/ 2211090 w 2235675"/>
                <a:gd name="connsiteY13" fmla="*/ 434624 h 616606"/>
                <a:gd name="connsiteX14" fmla="*/ 1844845 w 2235675"/>
                <a:gd name="connsiteY14" fmla="*/ 562900 h 616606"/>
                <a:gd name="connsiteX15" fmla="*/ 1806392 w 2235675"/>
                <a:gd name="connsiteY15" fmla="*/ 570464 h 616606"/>
                <a:gd name="connsiteX16" fmla="*/ 1606564 w 2235675"/>
                <a:gd name="connsiteY16" fmla="*/ 584962 h 616606"/>
                <a:gd name="connsiteX17" fmla="*/ 1415561 w 2235675"/>
                <a:gd name="connsiteY17" fmla="*/ 586853 h 616606"/>
                <a:gd name="connsiteX18" fmla="*/ 1117711 w 2235675"/>
                <a:gd name="connsiteY18" fmla="*/ 571095 h 616606"/>
                <a:gd name="connsiteX19" fmla="*/ 962324 w 2235675"/>
                <a:gd name="connsiteY19" fmla="*/ 554390 h 616606"/>
                <a:gd name="connsiteX20" fmla="*/ 267339 w 2235675"/>
                <a:gd name="connsiteY20" fmla="*/ 440613 h 616606"/>
                <a:gd name="connsiteX21" fmla="*/ 252526 w 2235675"/>
                <a:gd name="connsiteY21" fmla="*/ 438091 h 616606"/>
                <a:gd name="connsiteX22" fmla="*/ 121724 w 2235675"/>
                <a:gd name="connsiteY22" fmla="*/ 386403 h 616606"/>
                <a:gd name="connsiteX23" fmla="*/ 53644 w 2235675"/>
                <a:gd name="connsiteY23" fmla="*/ 233228 h 616606"/>
                <a:gd name="connsiteX24" fmla="*/ 97139 w 2235675"/>
                <a:gd name="connsiteY24" fmla="*/ 109049 h 616606"/>
                <a:gd name="connsiteX25" fmla="*/ 111638 w 2235675"/>
                <a:gd name="connsiteY25" fmla="*/ -1 h 616606"/>
                <a:gd name="connsiteX0" fmla="*/ 51122 w 2235675"/>
                <a:gd name="connsiteY0" fmla="*/ 103377 h 616607"/>
                <a:gd name="connsiteX1" fmla="*/ 7311 w 2235675"/>
                <a:gd name="connsiteY1" fmla="*/ 227555 h 616607"/>
                <a:gd name="connsiteX2" fmla="*/ 85792 w 2235675"/>
                <a:gd name="connsiteY2" fmla="*/ 404053 h 616607"/>
                <a:gd name="connsiteX3" fmla="*/ 238342 w 2235675"/>
                <a:gd name="connsiteY3" fmla="*/ 463936 h 616607"/>
                <a:gd name="connsiteX4" fmla="*/ 254417 w 2235675"/>
                <a:gd name="connsiteY4" fmla="*/ 466773 h 616607"/>
                <a:gd name="connsiteX5" fmla="*/ 950032 w 2235675"/>
                <a:gd name="connsiteY5" fmla="*/ 580866 h 616607"/>
                <a:gd name="connsiteX6" fmla="*/ 1113613 w 2235675"/>
                <a:gd name="connsiteY6" fmla="*/ 598516 h 616607"/>
                <a:gd name="connsiteX7" fmla="*/ 1411464 w 2235675"/>
                <a:gd name="connsiteY7" fmla="*/ 614274 h 616607"/>
                <a:gd name="connsiteX8" fmla="*/ 1612553 w 2235675"/>
                <a:gd name="connsiteY8" fmla="*/ 612383 h 616607"/>
                <a:gd name="connsiteX9" fmla="*/ 1812380 w 2235675"/>
                <a:gd name="connsiteY9" fmla="*/ 597885 h 616607"/>
                <a:gd name="connsiteX10" fmla="*/ 1869429 w 2235675"/>
                <a:gd name="connsiteY10" fmla="*/ 586539 h 616607"/>
                <a:gd name="connsiteX11" fmla="*/ 2235675 w 2235675"/>
                <a:gd name="connsiteY11" fmla="*/ 458263 h 616607"/>
                <a:gd name="connsiteX12" fmla="*/ 2211090 w 2235675"/>
                <a:gd name="connsiteY12" fmla="*/ 434625 h 616607"/>
                <a:gd name="connsiteX13" fmla="*/ 1844845 w 2235675"/>
                <a:gd name="connsiteY13" fmla="*/ 562901 h 616607"/>
                <a:gd name="connsiteX14" fmla="*/ 1806392 w 2235675"/>
                <a:gd name="connsiteY14" fmla="*/ 570465 h 616607"/>
                <a:gd name="connsiteX15" fmla="*/ 1606564 w 2235675"/>
                <a:gd name="connsiteY15" fmla="*/ 584963 h 616607"/>
                <a:gd name="connsiteX16" fmla="*/ 1415561 w 2235675"/>
                <a:gd name="connsiteY16" fmla="*/ 586854 h 616607"/>
                <a:gd name="connsiteX17" fmla="*/ 1117711 w 2235675"/>
                <a:gd name="connsiteY17" fmla="*/ 571096 h 616607"/>
                <a:gd name="connsiteX18" fmla="*/ 962324 w 2235675"/>
                <a:gd name="connsiteY18" fmla="*/ 554391 h 616607"/>
                <a:gd name="connsiteX19" fmla="*/ 267339 w 2235675"/>
                <a:gd name="connsiteY19" fmla="*/ 440614 h 616607"/>
                <a:gd name="connsiteX20" fmla="*/ 252526 w 2235675"/>
                <a:gd name="connsiteY20" fmla="*/ 438092 h 616607"/>
                <a:gd name="connsiteX21" fmla="*/ 121724 w 2235675"/>
                <a:gd name="connsiteY21" fmla="*/ 386404 h 616607"/>
                <a:gd name="connsiteX22" fmla="*/ 53644 w 2235675"/>
                <a:gd name="connsiteY22" fmla="*/ 233229 h 616607"/>
                <a:gd name="connsiteX23" fmla="*/ 97139 w 2235675"/>
                <a:gd name="connsiteY23" fmla="*/ 109050 h 616607"/>
                <a:gd name="connsiteX24" fmla="*/ 111638 w 2235675"/>
                <a:gd name="connsiteY24" fmla="*/ 0 h 616607"/>
                <a:gd name="connsiteX0" fmla="*/ 51122 w 2235675"/>
                <a:gd name="connsiteY0" fmla="*/ 0 h 513230"/>
                <a:gd name="connsiteX1" fmla="*/ 7311 w 2235675"/>
                <a:gd name="connsiteY1" fmla="*/ 124178 h 513230"/>
                <a:gd name="connsiteX2" fmla="*/ 85792 w 2235675"/>
                <a:gd name="connsiteY2" fmla="*/ 300676 h 513230"/>
                <a:gd name="connsiteX3" fmla="*/ 238342 w 2235675"/>
                <a:gd name="connsiteY3" fmla="*/ 360559 h 513230"/>
                <a:gd name="connsiteX4" fmla="*/ 254417 w 2235675"/>
                <a:gd name="connsiteY4" fmla="*/ 363396 h 513230"/>
                <a:gd name="connsiteX5" fmla="*/ 950032 w 2235675"/>
                <a:gd name="connsiteY5" fmla="*/ 477489 h 513230"/>
                <a:gd name="connsiteX6" fmla="*/ 1113613 w 2235675"/>
                <a:gd name="connsiteY6" fmla="*/ 495139 h 513230"/>
                <a:gd name="connsiteX7" fmla="*/ 1411464 w 2235675"/>
                <a:gd name="connsiteY7" fmla="*/ 510897 h 513230"/>
                <a:gd name="connsiteX8" fmla="*/ 1612553 w 2235675"/>
                <a:gd name="connsiteY8" fmla="*/ 509006 h 513230"/>
                <a:gd name="connsiteX9" fmla="*/ 1812380 w 2235675"/>
                <a:gd name="connsiteY9" fmla="*/ 494508 h 513230"/>
                <a:gd name="connsiteX10" fmla="*/ 1869429 w 2235675"/>
                <a:gd name="connsiteY10" fmla="*/ 483162 h 513230"/>
                <a:gd name="connsiteX11" fmla="*/ 2235675 w 2235675"/>
                <a:gd name="connsiteY11" fmla="*/ 354886 h 513230"/>
                <a:gd name="connsiteX12" fmla="*/ 2211090 w 2235675"/>
                <a:gd name="connsiteY12" fmla="*/ 331248 h 513230"/>
                <a:gd name="connsiteX13" fmla="*/ 1844845 w 2235675"/>
                <a:gd name="connsiteY13" fmla="*/ 459524 h 513230"/>
                <a:gd name="connsiteX14" fmla="*/ 1806392 w 2235675"/>
                <a:gd name="connsiteY14" fmla="*/ 467088 h 513230"/>
                <a:gd name="connsiteX15" fmla="*/ 1606564 w 2235675"/>
                <a:gd name="connsiteY15" fmla="*/ 481586 h 513230"/>
                <a:gd name="connsiteX16" fmla="*/ 1415561 w 2235675"/>
                <a:gd name="connsiteY16" fmla="*/ 483477 h 513230"/>
                <a:gd name="connsiteX17" fmla="*/ 1117711 w 2235675"/>
                <a:gd name="connsiteY17" fmla="*/ 467719 h 513230"/>
                <a:gd name="connsiteX18" fmla="*/ 962324 w 2235675"/>
                <a:gd name="connsiteY18" fmla="*/ 451014 h 513230"/>
                <a:gd name="connsiteX19" fmla="*/ 267339 w 2235675"/>
                <a:gd name="connsiteY19" fmla="*/ 337237 h 513230"/>
                <a:gd name="connsiteX20" fmla="*/ 252526 w 2235675"/>
                <a:gd name="connsiteY20" fmla="*/ 334715 h 513230"/>
                <a:gd name="connsiteX21" fmla="*/ 121724 w 2235675"/>
                <a:gd name="connsiteY21" fmla="*/ 283027 h 513230"/>
                <a:gd name="connsiteX22" fmla="*/ 53644 w 2235675"/>
                <a:gd name="connsiteY22" fmla="*/ 129852 h 513230"/>
                <a:gd name="connsiteX23" fmla="*/ 97139 w 2235675"/>
                <a:gd name="connsiteY23" fmla="*/ 5673 h 513230"/>
                <a:gd name="connsiteX0" fmla="*/ 7311 w 2235675"/>
                <a:gd name="connsiteY0" fmla="*/ 118505 h 507557"/>
                <a:gd name="connsiteX1" fmla="*/ 85792 w 2235675"/>
                <a:gd name="connsiteY1" fmla="*/ 295003 h 507557"/>
                <a:gd name="connsiteX2" fmla="*/ 238342 w 2235675"/>
                <a:gd name="connsiteY2" fmla="*/ 354886 h 507557"/>
                <a:gd name="connsiteX3" fmla="*/ 254417 w 2235675"/>
                <a:gd name="connsiteY3" fmla="*/ 357723 h 507557"/>
                <a:gd name="connsiteX4" fmla="*/ 950032 w 2235675"/>
                <a:gd name="connsiteY4" fmla="*/ 471816 h 507557"/>
                <a:gd name="connsiteX5" fmla="*/ 1113613 w 2235675"/>
                <a:gd name="connsiteY5" fmla="*/ 489466 h 507557"/>
                <a:gd name="connsiteX6" fmla="*/ 1411464 w 2235675"/>
                <a:gd name="connsiteY6" fmla="*/ 505224 h 507557"/>
                <a:gd name="connsiteX7" fmla="*/ 1612553 w 2235675"/>
                <a:gd name="connsiteY7" fmla="*/ 503333 h 507557"/>
                <a:gd name="connsiteX8" fmla="*/ 1812380 w 2235675"/>
                <a:gd name="connsiteY8" fmla="*/ 488835 h 507557"/>
                <a:gd name="connsiteX9" fmla="*/ 1869429 w 2235675"/>
                <a:gd name="connsiteY9" fmla="*/ 477489 h 507557"/>
                <a:gd name="connsiteX10" fmla="*/ 2235675 w 2235675"/>
                <a:gd name="connsiteY10" fmla="*/ 349213 h 507557"/>
                <a:gd name="connsiteX11" fmla="*/ 2211090 w 2235675"/>
                <a:gd name="connsiteY11" fmla="*/ 325575 h 507557"/>
                <a:gd name="connsiteX12" fmla="*/ 1844845 w 2235675"/>
                <a:gd name="connsiteY12" fmla="*/ 453851 h 507557"/>
                <a:gd name="connsiteX13" fmla="*/ 1806392 w 2235675"/>
                <a:gd name="connsiteY13" fmla="*/ 461415 h 507557"/>
                <a:gd name="connsiteX14" fmla="*/ 1606564 w 2235675"/>
                <a:gd name="connsiteY14" fmla="*/ 475913 h 507557"/>
                <a:gd name="connsiteX15" fmla="*/ 1415561 w 2235675"/>
                <a:gd name="connsiteY15" fmla="*/ 477804 h 507557"/>
                <a:gd name="connsiteX16" fmla="*/ 1117711 w 2235675"/>
                <a:gd name="connsiteY16" fmla="*/ 462046 h 507557"/>
                <a:gd name="connsiteX17" fmla="*/ 962324 w 2235675"/>
                <a:gd name="connsiteY17" fmla="*/ 445341 h 507557"/>
                <a:gd name="connsiteX18" fmla="*/ 267339 w 2235675"/>
                <a:gd name="connsiteY18" fmla="*/ 331564 h 507557"/>
                <a:gd name="connsiteX19" fmla="*/ 252526 w 2235675"/>
                <a:gd name="connsiteY19" fmla="*/ 329042 h 507557"/>
                <a:gd name="connsiteX20" fmla="*/ 121724 w 2235675"/>
                <a:gd name="connsiteY20" fmla="*/ 277354 h 507557"/>
                <a:gd name="connsiteX21" fmla="*/ 53644 w 2235675"/>
                <a:gd name="connsiteY21" fmla="*/ 124179 h 507557"/>
                <a:gd name="connsiteX22" fmla="*/ 97139 w 2235675"/>
                <a:gd name="connsiteY22" fmla="*/ 0 h 507557"/>
                <a:gd name="connsiteX0" fmla="*/ 7311 w 2235675"/>
                <a:gd name="connsiteY0" fmla="*/ 0 h 389052"/>
                <a:gd name="connsiteX1" fmla="*/ 85792 w 2235675"/>
                <a:gd name="connsiteY1" fmla="*/ 176498 h 389052"/>
                <a:gd name="connsiteX2" fmla="*/ 238342 w 2235675"/>
                <a:gd name="connsiteY2" fmla="*/ 236381 h 389052"/>
                <a:gd name="connsiteX3" fmla="*/ 254417 w 2235675"/>
                <a:gd name="connsiteY3" fmla="*/ 239218 h 389052"/>
                <a:gd name="connsiteX4" fmla="*/ 950032 w 2235675"/>
                <a:gd name="connsiteY4" fmla="*/ 353311 h 389052"/>
                <a:gd name="connsiteX5" fmla="*/ 1113613 w 2235675"/>
                <a:gd name="connsiteY5" fmla="*/ 370961 h 389052"/>
                <a:gd name="connsiteX6" fmla="*/ 1411464 w 2235675"/>
                <a:gd name="connsiteY6" fmla="*/ 386719 h 389052"/>
                <a:gd name="connsiteX7" fmla="*/ 1612553 w 2235675"/>
                <a:gd name="connsiteY7" fmla="*/ 384828 h 389052"/>
                <a:gd name="connsiteX8" fmla="*/ 1812380 w 2235675"/>
                <a:gd name="connsiteY8" fmla="*/ 370330 h 389052"/>
                <a:gd name="connsiteX9" fmla="*/ 1869429 w 2235675"/>
                <a:gd name="connsiteY9" fmla="*/ 358984 h 389052"/>
                <a:gd name="connsiteX10" fmla="*/ 2235675 w 2235675"/>
                <a:gd name="connsiteY10" fmla="*/ 230708 h 389052"/>
                <a:gd name="connsiteX11" fmla="*/ 2211090 w 2235675"/>
                <a:gd name="connsiteY11" fmla="*/ 207070 h 389052"/>
                <a:gd name="connsiteX12" fmla="*/ 1844845 w 2235675"/>
                <a:gd name="connsiteY12" fmla="*/ 335346 h 389052"/>
                <a:gd name="connsiteX13" fmla="*/ 1806392 w 2235675"/>
                <a:gd name="connsiteY13" fmla="*/ 342910 h 389052"/>
                <a:gd name="connsiteX14" fmla="*/ 1606564 w 2235675"/>
                <a:gd name="connsiteY14" fmla="*/ 357408 h 389052"/>
                <a:gd name="connsiteX15" fmla="*/ 1415561 w 2235675"/>
                <a:gd name="connsiteY15" fmla="*/ 359299 h 389052"/>
                <a:gd name="connsiteX16" fmla="*/ 1117711 w 2235675"/>
                <a:gd name="connsiteY16" fmla="*/ 343541 h 389052"/>
                <a:gd name="connsiteX17" fmla="*/ 962324 w 2235675"/>
                <a:gd name="connsiteY17" fmla="*/ 326836 h 389052"/>
                <a:gd name="connsiteX18" fmla="*/ 267339 w 2235675"/>
                <a:gd name="connsiteY18" fmla="*/ 213059 h 389052"/>
                <a:gd name="connsiteX19" fmla="*/ 252526 w 2235675"/>
                <a:gd name="connsiteY19" fmla="*/ 210537 h 389052"/>
                <a:gd name="connsiteX20" fmla="*/ 121724 w 2235675"/>
                <a:gd name="connsiteY20" fmla="*/ 158849 h 389052"/>
                <a:gd name="connsiteX21" fmla="*/ 53644 w 2235675"/>
                <a:gd name="connsiteY21" fmla="*/ 5674 h 389052"/>
                <a:gd name="connsiteX0" fmla="*/ 7311 w 2235675"/>
                <a:gd name="connsiteY0" fmla="*/ 0 h 389052"/>
                <a:gd name="connsiteX1" fmla="*/ 85792 w 2235675"/>
                <a:gd name="connsiteY1" fmla="*/ 176498 h 389052"/>
                <a:gd name="connsiteX2" fmla="*/ 238342 w 2235675"/>
                <a:gd name="connsiteY2" fmla="*/ 236381 h 389052"/>
                <a:gd name="connsiteX3" fmla="*/ 254417 w 2235675"/>
                <a:gd name="connsiteY3" fmla="*/ 239218 h 389052"/>
                <a:gd name="connsiteX4" fmla="*/ 950032 w 2235675"/>
                <a:gd name="connsiteY4" fmla="*/ 353311 h 389052"/>
                <a:gd name="connsiteX5" fmla="*/ 1113613 w 2235675"/>
                <a:gd name="connsiteY5" fmla="*/ 370961 h 389052"/>
                <a:gd name="connsiteX6" fmla="*/ 1411464 w 2235675"/>
                <a:gd name="connsiteY6" fmla="*/ 386719 h 389052"/>
                <a:gd name="connsiteX7" fmla="*/ 1612553 w 2235675"/>
                <a:gd name="connsiteY7" fmla="*/ 384828 h 389052"/>
                <a:gd name="connsiteX8" fmla="*/ 1812380 w 2235675"/>
                <a:gd name="connsiteY8" fmla="*/ 370330 h 389052"/>
                <a:gd name="connsiteX9" fmla="*/ 1869429 w 2235675"/>
                <a:gd name="connsiteY9" fmla="*/ 358984 h 389052"/>
                <a:gd name="connsiteX10" fmla="*/ 2235675 w 2235675"/>
                <a:gd name="connsiteY10" fmla="*/ 230708 h 389052"/>
                <a:gd name="connsiteX11" fmla="*/ 2211090 w 2235675"/>
                <a:gd name="connsiteY11" fmla="*/ 207070 h 389052"/>
                <a:gd name="connsiteX12" fmla="*/ 1844845 w 2235675"/>
                <a:gd name="connsiteY12" fmla="*/ 335346 h 389052"/>
                <a:gd name="connsiteX13" fmla="*/ 1806392 w 2235675"/>
                <a:gd name="connsiteY13" fmla="*/ 342910 h 389052"/>
                <a:gd name="connsiteX14" fmla="*/ 1606564 w 2235675"/>
                <a:gd name="connsiteY14" fmla="*/ 357408 h 389052"/>
                <a:gd name="connsiteX15" fmla="*/ 1415561 w 2235675"/>
                <a:gd name="connsiteY15" fmla="*/ 359299 h 389052"/>
                <a:gd name="connsiteX16" fmla="*/ 1117711 w 2235675"/>
                <a:gd name="connsiteY16" fmla="*/ 343541 h 389052"/>
                <a:gd name="connsiteX17" fmla="*/ 962324 w 2235675"/>
                <a:gd name="connsiteY17" fmla="*/ 326836 h 389052"/>
                <a:gd name="connsiteX18" fmla="*/ 267339 w 2235675"/>
                <a:gd name="connsiteY18" fmla="*/ 213059 h 389052"/>
                <a:gd name="connsiteX19" fmla="*/ 252526 w 2235675"/>
                <a:gd name="connsiteY19" fmla="*/ 210537 h 389052"/>
                <a:gd name="connsiteX20" fmla="*/ 121724 w 2235675"/>
                <a:gd name="connsiteY20" fmla="*/ 158849 h 389052"/>
                <a:gd name="connsiteX0" fmla="*/ 0 w 2149883"/>
                <a:gd name="connsiteY0" fmla="*/ 17649 h 230203"/>
                <a:gd name="connsiteX1" fmla="*/ 152550 w 2149883"/>
                <a:gd name="connsiteY1" fmla="*/ 77532 h 230203"/>
                <a:gd name="connsiteX2" fmla="*/ 168625 w 2149883"/>
                <a:gd name="connsiteY2" fmla="*/ 80369 h 230203"/>
                <a:gd name="connsiteX3" fmla="*/ 864240 w 2149883"/>
                <a:gd name="connsiteY3" fmla="*/ 194462 h 230203"/>
                <a:gd name="connsiteX4" fmla="*/ 1027821 w 2149883"/>
                <a:gd name="connsiteY4" fmla="*/ 212112 h 230203"/>
                <a:gd name="connsiteX5" fmla="*/ 1325672 w 2149883"/>
                <a:gd name="connsiteY5" fmla="*/ 227870 h 230203"/>
                <a:gd name="connsiteX6" fmla="*/ 1526761 w 2149883"/>
                <a:gd name="connsiteY6" fmla="*/ 225979 h 230203"/>
                <a:gd name="connsiteX7" fmla="*/ 1726588 w 2149883"/>
                <a:gd name="connsiteY7" fmla="*/ 211481 h 230203"/>
                <a:gd name="connsiteX8" fmla="*/ 1783637 w 2149883"/>
                <a:gd name="connsiteY8" fmla="*/ 200135 h 230203"/>
                <a:gd name="connsiteX9" fmla="*/ 2149883 w 2149883"/>
                <a:gd name="connsiteY9" fmla="*/ 71859 h 230203"/>
                <a:gd name="connsiteX10" fmla="*/ 2125298 w 2149883"/>
                <a:gd name="connsiteY10" fmla="*/ 48221 h 230203"/>
                <a:gd name="connsiteX11" fmla="*/ 1759053 w 2149883"/>
                <a:gd name="connsiteY11" fmla="*/ 176497 h 230203"/>
                <a:gd name="connsiteX12" fmla="*/ 1720600 w 2149883"/>
                <a:gd name="connsiteY12" fmla="*/ 184061 h 230203"/>
                <a:gd name="connsiteX13" fmla="*/ 1520772 w 2149883"/>
                <a:gd name="connsiteY13" fmla="*/ 198559 h 230203"/>
                <a:gd name="connsiteX14" fmla="*/ 1329769 w 2149883"/>
                <a:gd name="connsiteY14" fmla="*/ 200450 h 230203"/>
                <a:gd name="connsiteX15" fmla="*/ 1031919 w 2149883"/>
                <a:gd name="connsiteY15" fmla="*/ 184692 h 230203"/>
                <a:gd name="connsiteX16" fmla="*/ 876532 w 2149883"/>
                <a:gd name="connsiteY16" fmla="*/ 167987 h 230203"/>
                <a:gd name="connsiteX17" fmla="*/ 181547 w 2149883"/>
                <a:gd name="connsiteY17" fmla="*/ 54210 h 230203"/>
                <a:gd name="connsiteX18" fmla="*/ 166734 w 2149883"/>
                <a:gd name="connsiteY18" fmla="*/ 51688 h 230203"/>
                <a:gd name="connsiteX19" fmla="*/ 35932 w 2149883"/>
                <a:gd name="connsiteY19" fmla="*/ 0 h 230203"/>
                <a:gd name="connsiteX0" fmla="*/ 0 w 2149883"/>
                <a:gd name="connsiteY0" fmla="*/ 0 h 212554"/>
                <a:gd name="connsiteX1" fmla="*/ 152550 w 2149883"/>
                <a:gd name="connsiteY1" fmla="*/ 59883 h 212554"/>
                <a:gd name="connsiteX2" fmla="*/ 168625 w 2149883"/>
                <a:gd name="connsiteY2" fmla="*/ 62720 h 212554"/>
                <a:gd name="connsiteX3" fmla="*/ 864240 w 2149883"/>
                <a:gd name="connsiteY3" fmla="*/ 176813 h 212554"/>
                <a:gd name="connsiteX4" fmla="*/ 1027821 w 2149883"/>
                <a:gd name="connsiteY4" fmla="*/ 194463 h 212554"/>
                <a:gd name="connsiteX5" fmla="*/ 1325672 w 2149883"/>
                <a:gd name="connsiteY5" fmla="*/ 210221 h 212554"/>
                <a:gd name="connsiteX6" fmla="*/ 1526761 w 2149883"/>
                <a:gd name="connsiteY6" fmla="*/ 208330 h 212554"/>
                <a:gd name="connsiteX7" fmla="*/ 1726588 w 2149883"/>
                <a:gd name="connsiteY7" fmla="*/ 193832 h 212554"/>
                <a:gd name="connsiteX8" fmla="*/ 1783637 w 2149883"/>
                <a:gd name="connsiteY8" fmla="*/ 182486 h 212554"/>
                <a:gd name="connsiteX9" fmla="*/ 2149883 w 2149883"/>
                <a:gd name="connsiteY9" fmla="*/ 54210 h 212554"/>
                <a:gd name="connsiteX10" fmla="*/ 2125298 w 2149883"/>
                <a:gd name="connsiteY10" fmla="*/ 30572 h 212554"/>
                <a:gd name="connsiteX11" fmla="*/ 1759053 w 2149883"/>
                <a:gd name="connsiteY11" fmla="*/ 158848 h 212554"/>
                <a:gd name="connsiteX12" fmla="*/ 1720600 w 2149883"/>
                <a:gd name="connsiteY12" fmla="*/ 166412 h 212554"/>
                <a:gd name="connsiteX13" fmla="*/ 1520772 w 2149883"/>
                <a:gd name="connsiteY13" fmla="*/ 180910 h 212554"/>
                <a:gd name="connsiteX14" fmla="*/ 1329769 w 2149883"/>
                <a:gd name="connsiteY14" fmla="*/ 182801 h 212554"/>
                <a:gd name="connsiteX15" fmla="*/ 1031919 w 2149883"/>
                <a:gd name="connsiteY15" fmla="*/ 167043 h 212554"/>
                <a:gd name="connsiteX16" fmla="*/ 876532 w 2149883"/>
                <a:gd name="connsiteY16" fmla="*/ 150338 h 212554"/>
                <a:gd name="connsiteX17" fmla="*/ 181547 w 2149883"/>
                <a:gd name="connsiteY17" fmla="*/ 36561 h 212554"/>
                <a:gd name="connsiteX18" fmla="*/ 166734 w 2149883"/>
                <a:gd name="connsiteY18" fmla="*/ 34039 h 212554"/>
                <a:gd name="connsiteX0" fmla="*/ 0 w 1997333"/>
                <a:gd name="connsiteY0" fmla="*/ 29312 h 181983"/>
                <a:gd name="connsiteX1" fmla="*/ 16075 w 1997333"/>
                <a:gd name="connsiteY1" fmla="*/ 32149 h 181983"/>
                <a:gd name="connsiteX2" fmla="*/ 711690 w 1997333"/>
                <a:gd name="connsiteY2" fmla="*/ 146242 h 181983"/>
                <a:gd name="connsiteX3" fmla="*/ 875271 w 1997333"/>
                <a:gd name="connsiteY3" fmla="*/ 163892 h 181983"/>
                <a:gd name="connsiteX4" fmla="*/ 1173122 w 1997333"/>
                <a:gd name="connsiteY4" fmla="*/ 179650 h 181983"/>
                <a:gd name="connsiteX5" fmla="*/ 1374211 w 1997333"/>
                <a:gd name="connsiteY5" fmla="*/ 177759 h 181983"/>
                <a:gd name="connsiteX6" fmla="*/ 1574038 w 1997333"/>
                <a:gd name="connsiteY6" fmla="*/ 163261 h 181983"/>
                <a:gd name="connsiteX7" fmla="*/ 1631087 w 1997333"/>
                <a:gd name="connsiteY7" fmla="*/ 151915 h 181983"/>
                <a:gd name="connsiteX8" fmla="*/ 1997333 w 1997333"/>
                <a:gd name="connsiteY8" fmla="*/ 23639 h 181983"/>
                <a:gd name="connsiteX9" fmla="*/ 1972748 w 1997333"/>
                <a:gd name="connsiteY9" fmla="*/ 1 h 181983"/>
                <a:gd name="connsiteX10" fmla="*/ 1606503 w 1997333"/>
                <a:gd name="connsiteY10" fmla="*/ 128277 h 181983"/>
                <a:gd name="connsiteX11" fmla="*/ 1568050 w 1997333"/>
                <a:gd name="connsiteY11" fmla="*/ 135841 h 181983"/>
                <a:gd name="connsiteX12" fmla="*/ 1368222 w 1997333"/>
                <a:gd name="connsiteY12" fmla="*/ 150339 h 181983"/>
                <a:gd name="connsiteX13" fmla="*/ 1177219 w 1997333"/>
                <a:gd name="connsiteY13" fmla="*/ 152230 h 181983"/>
                <a:gd name="connsiteX14" fmla="*/ 879369 w 1997333"/>
                <a:gd name="connsiteY14" fmla="*/ 136472 h 181983"/>
                <a:gd name="connsiteX15" fmla="*/ 723982 w 1997333"/>
                <a:gd name="connsiteY15" fmla="*/ 119767 h 181983"/>
                <a:gd name="connsiteX16" fmla="*/ 28997 w 1997333"/>
                <a:gd name="connsiteY16" fmla="*/ 5990 h 181983"/>
                <a:gd name="connsiteX17" fmla="*/ 14184 w 1997333"/>
                <a:gd name="connsiteY17" fmla="*/ 3468 h 18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7333" h="181983">
                  <a:moveTo>
                    <a:pt x="0" y="29312"/>
                  </a:moveTo>
                  <a:lnTo>
                    <a:pt x="16075" y="32149"/>
                  </a:lnTo>
                  <a:lnTo>
                    <a:pt x="711690" y="146242"/>
                  </a:lnTo>
                  <a:cubicBezTo>
                    <a:pt x="764956" y="155067"/>
                    <a:pt x="820114" y="160740"/>
                    <a:pt x="875271" y="163892"/>
                  </a:cubicBezTo>
                  <a:lnTo>
                    <a:pt x="1173122" y="179650"/>
                  </a:lnTo>
                  <a:cubicBezTo>
                    <a:pt x="1240257" y="183432"/>
                    <a:pt x="1307706" y="182487"/>
                    <a:pt x="1374211" y="177759"/>
                  </a:cubicBezTo>
                  <a:lnTo>
                    <a:pt x="1574038" y="163261"/>
                  </a:lnTo>
                  <a:cubicBezTo>
                    <a:pt x="1594525" y="162001"/>
                    <a:pt x="1613436" y="158219"/>
                    <a:pt x="1631087" y="151915"/>
                  </a:cubicBezTo>
                  <a:lnTo>
                    <a:pt x="1997333" y="23639"/>
                  </a:lnTo>
                  <a:lnTo>
                    <a:pt x="1972748" y="1"/>
                  </a:lnTo>
                  <a:lnTo>
                    <a:pt x="1606503" y="128277"/>
                  </a:lnTo>
                  <a:cubicBezTo>
                    <a:pt x="1594841" y="132374"/>
                    <a:pt x="1581603" y="134896"/>
                    <a:pt x="1568050" y="135841"/>
                  </a:cubicBezTo>
                  <a:lnTo>
                    <a:pt x="1368222" y="150339"/>
                  </a:lnTo>
                  <a:cubicBezTo>
                    <a:pt x="1305185" y="155067"/>
                    <a:pt x="1240887" y="155382"/>
                    <a:pt x="1177219" y="152230"/>
                  </a:cubicBezTo>
                  <a:lnTo>
                    <a:pt x="879369" y="136472"/>
                  </a:lnTo>
                  <a:cubicBezTo>
                    <a:pt x="826733" y="133635"/>
                    <a:pt x="774727" y="128277"/>
                    <a:pt x="723982" y="119767"/>
                  </a:cubicBezTo>
                  <a:lnTo>
                    <a:pt x="28997" y="5990"/>
                  </a:lnTo>
                  <a:cubicBezTo>
                    <a:pt x="23954" y="5044"/>
                    <a:pt x="18912" y="4414"/>
                    <a:pt x="14184" y="3468"/>
                  </a:cubicBezTo>
                </a:path>
              </a:pathLst>
            </a:custGeom>
            <a:solidFill>
              <a:srgbClr val="EDB936"/>
            </a:solidFill>
            <a:ln w="9525" cap="flat">
              <a:solidFill>
                <a:srgbClr val="EDB936"/>
              </a:solid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95CECDC-303F-4D75-9E5E-63091E526838}"/>
                </a:ext>
              </a:extLst>
            </p:cNvPr>
            <p:cNvSpPr/>
            <p:nvPr/>
          </p:nvSpPr>
          <p:spPr>
            <a:xfrm>
              <a:off x="8320268" y="4329942"/>
              <a:ext cx="2000373" cy="182260"/>
            </a:xfrm>
            <a:custGeom>
              <a:avLst/>
              <a:gdLst>
                <a:gd name="connsiteX0" fmla="*/ 106279 w 2269337"/>
                <a:gd name="connsiteY0" fmla="*/ 23638 h 724900"/>
                <a:gd name="connsiteX1" fmla="*/ 82955 w 2269337"/>
                <a:gd name="connsiteY1" fmla="*/ 30256 h 724900"/>
                <a:gd name="connsiteX2" fmla="*/ 88628 w 2269337"/>
                <a:gd name="connsiteY2" fmla="*/ 100856 h 724900"/>
                <a:gd name="connsiteX3" fmla="*/ 74760 w 2269337"/>
                <a:gd name="connsiteY3" fmla="*/ 202972 h 724900"/>
                <a:gd name="connsiteX4" fmla="*/ 30949 w 2269337"/>
                <a:gd name="connsiteY4" fmla="*/ 327150 h 724900"/>
                <a:gd name="connsiteX5" fmla="*/ 109430 w 2269337"/>
                <a:gd name="connsiteY5" fmla="*/ 503648 h 724900"/>
                <a:gd name="connsiteX6" fmla="*/ 261980 w 2269337"/>
                <a:gd name="connsiteY6" fmla="*/ 563531 h 724900"/>
                <a:gd name="connsiteX7" fmla="*/ 278055 w 2269337"/>
                <a:gd name="connsiteY7" fmla="*/ 566368 h 724900"/>
                <a:gd name="connsiteX8" fmla="*/ 973670 w 2269337"/>
                <a:gd name="connsiteY8" fmla="*/ 680461 h 724900"/>
                <a:gd name="connsiteX9" fmla="*/ 1137251 w 2269337"/>
                <a:gd name="connsiteY9" fmla="*/ 698111 h 724900"/>
                <a:gd name="connsiteX10" fmla="*/ 1435102 w 2269337"/>
                <a:gd name="connsiteY10" fmla="*/ 713869 h 724900"/>
                <a:gd name="connsiteX11" fmla="*/ 1636191 w 2269337"/>
                <a:gd name="connsiteY11" fmla="*/ 711978 h 724900"/>
                <a:gd name="connsiteX12" fmla="*/ 1836018 w 2269337"/>
                <a:gd name="connsiteY12" fmla="*/ 697480 h 724900"/>
                <a:gd name="connsiteX13" fmla="*/ 1893067 w 2269337"/>
                <a:gd name="connsiteY13" fmla="*/ 686134 h 724900"/>
                <a:gd name="connsiteX14" fmla="*/ 2259313 w 2269337"/>
                <a:gd name="connsiteY14" fmla="*/ 557858 h 724900"/>
                <a:gd name="connsiteX15" fmla="*/ 2234728 w 2269337"/>
                <a:gd name="connsiteY15" fmla="*/ 534220 h 724900"/>
                <a:gd name="connsiteX16" fmla="*/ 1868483 w 2269337"/>
                <a:gd name="connsiteY16" fmla="*/ 662496 h 724900"/>
                <a:gd name="connsiteX17" fmla="*/ 1830030 w 2269337"/>
                <a:gd name="connsiteY17" fmla="*/ 670060 h 724900"/>
                <a:gd name="connsiteX18" fmla="*/ 1630202 w 2269337"/>
                <a:gd name="connsiteY18" fmla="*/ 684558 h 724900"/>
                <a:gd name="connsiteX19" fmla="*/ 1439199 w 2269337"/>
                <a:gd name="connsiteY19" fmla="*/ 686449 h 724900"/>
                <a:gd name="connsiteX20" fmla="*/ 1141349 w 2269337"/>
                <a:gd name="connsiteY20" fmla="*/ 670691 h 724900"/>
                <a:gd name="connsiteX21" fmla="*/ 985962 w 2269337"/>
                <a:gd name="connsiteY21" fmla="*/ 653986 h 724900"/>
                <a:gd name="connsiteX22" fmla="*/ 290977 w 2269337"/>
                <a:gd name="connsiteY22" fmla="*/ 540209 h 724900"/>
                <a:gd name="connsiteX23" fmla="*/ 276164 w 2269337"/>
                <a:gd name="connsiteY23" fmla="*/ 537687 h 724900"/>
                <a:gd name="connsiteX24" fmla="*/ 145362 w 2269337"/>
                <a:gd name="connsiteY24" fmla="*/ 485999 h 724900"/>
                <a:gd name="connsiteX25" fmla="*/ 77282 w 2269337"/>
                <a:gd name="connsiteY25" fmla="*/ 332824 h 724900"/>
                <a:gd name="connsiteX26" fmla="*/ 120777 w 2269337"/>
                <a:gd name="connsiteY26" fmla="*/ 208645 h 724900"/>
                <a:gd name="connsiteX27" fmla="*/ 135276 w 2269337"/>
                <a:gd name="connsiteY27" fmla="*/ 99595 h 724900"/>
                <a:gd name="connsiteX28" fmla="*/ 129918 w 2269337"/>
                <a:gd name="connsiteY28" fmla="*/ 28996 h 724900"/>
                <a:gd name="connsiteX29" fmla="*/ 106279 w 2269337"/>
                <a:gd name="connsiteY29" fmla="*/ 23638 h 724900"/>
                <a:gd name="connsiteX0" fmla="*/ 82641 w 2235675"/>
                <a:gd name="connsiteY0" fmla="*/ 0 h 692565"/>
                <a:gd name="connsiteX1" fmla="*/ 59317 w 2235675"/>
                <a:gd name="connsiteY1" fmla="*/ 6618 h 692565"/>
                <a:gd name="connsiteX2" fmla="*/ 64990 w 2235675"/>
                <a:gd name="connsiteY2" fmla="*/ 77218 h 692565"/>
                <a:gd name="connsiteX3" fmla="*/ 51122 w 2235675"/>
                <a:gd name="connsiteY3" fmla="*/ 179334 h 692565"/>
                <a:gd name="connsiteX4" fmla="*/ 7311 w 2235675"/>
                <a:gd name="connsiteY4" fmla="*/ 303512 h 692565"/>
                <a:gd name="connsiteX5" fmla="*/ 85792 w 2235675"/>
                <a:gd name="connsiteY5" fmla="*/ 480010 h 692565"/>
                <a:gd name="connsiteX6" fmla="*/ 238342 w 2235675"/>
                <a:gd name="connsiteY6" fmla="*/ 539893 h 692565"/>
                <a:gd name="connsiteX7" fmla="*/ 254417 w 2235675"/>
                <a:gd name="connsiteY7" fmla="*/ 542730 h 692565"/>
                <a:gd name="connsiteX8" fmla="*/ 950032 w 2235675"/>
                <a:gd name="connsiteY8" fmla="*/ 656823 h 692565"/>
                <a:gd name="connsiteX9" fmla="*/ 1113613 w 2235675"/>
                <a:gd name="connsiteY9" fmla="*/ 674473 h 692565"/>
                <a:gd name="connsiteX10" fmla="*/ 1411464 w 2235675"/>
                <a:gd name="connsiteY10" fmla="*/ 690231 h 692565"/>
                <a:gd name="connsiteX11" fmla="*/ 1612553 w 2235675"/>
                <a:gd name="connsiteY11" fmla="*/ 688340 h 692565"/>
                <a:gd name="connsiteX12" fmla="*/ 1812380 w 2235675"/>
                <a:gd name="connsiteY12" fmla="*/ 673842 h 692565"/>
                <a:gd name="connsiteX13" fmla="*/ 1869429 w 2235675"/>
                <a:gd name="connsiteY13" fmla="*/ 662496 h 692565"/>
                <a:gd name="connsiteX14" fmla="*/ 2235675 w 2235675"/>
                <a:gd name="connsiteY14" fmla="*/ 534220 h 692565"/>
                <a:gd name="connsiteX15" fmla="*/ 2211090 w 2235675"/>
                <a:gd name="connsiteY15" fmla="*/ 510582 h 692565"/>
                <a:gd name="connsiteX16" fmla="*/ 1844845 w 2235675"/>
                <a:gd name="connsiteY16" fmla="*/ 638858 h 692565"/>
                <a:gd name="connsiteX17" fmla="*/ 1806392 w 2235675"/>
                <a:gd name="connsiteY17" fmla="*/ 646422 h 692565"/>
                <a:gd name="connsiteX18" fmla="*/ 1606564 w 2235675"/>
                <a:gd name="connsiteY18" fmla="*/ 660920 h 692565"/>
                <a:gd name="connsiteX19" fmla="*/ 1415561 w 2235675"/>
                <a:gd name="connsiteY19" fmla="*/ 662811 h 692565"/>
                <a:gd name="connsiteX20" fmla="*/ 1117711 w 2235675"/>
                <a:gd name="connsiteY20" fmla="*/ 647053 h 692565"/>
                <a:gd name="connsiteX21" fmla="*/ 962324 w 2235675"/>
                <a:gd name="connsiteY21" fmla="*/ 630348 h 692565"/>
                <a:gd name="connsiteX22" fmla="*/ 267339 w 2235675"/>
                <a:gd name="connsiteY22" fmla="*/ 516571 h 692565"/>
                <a:gd name="connsiteX23" fmla="*/ 252526 w 2235675"/>
                <a:gd name="connsiteY23" fmla="*/ 514049 h 692565"/>
                <a:gd name="connsiteX24" fmla="*/ 121724 w 2235675"/>
                <a:gd name="connsiteY24" fmla="*/ 462361 h 692565"/>
                <a:gd name="connsiteX25" fmla="*/ 53644 w 2235675"/>
                <a:gd name="connsiteY25" fmla="*/ 309186 h 692565"/>
                <a:gd name="connsiteX26" fmla="*/ 97139 w 2235675"/>
                <a:gd name="connsiteY26" fmla="*/ 185007 h 692565"/>
                <a:gd name="connsiteX27" fmla="*/ 111638 w 2235675"/>
                <a:gd name="connsiteY27" fmla="*/ 75957 h 692565"/>
                <a:gd name="connsiteX28" fmla="*/ 106280 w 2235675"/>
                <a:gd name="connsiteY28" fmla="*/ 5358 h 692565"/>
                <a:gd name="connsiteX0" fmla="*/ 82641 w 2235675"/>
                <a:gd name="connsiteY0" fmla="*/ 0 h 692564"/>
                <a:gd name="connsiteX1" fmla="*/ 59317 w 2235675"/>
                <a:gd name="connsiteY1" fmla="*/ 6618 h 692564"/>
                <a:gd name="connsiteX2" fmla="*/ 64990 w 2235675"/>
                <a:gd name="connsiteY2" fmla="*/ 77218 h 692564"/>
                <a:gd name="connsiteX3" fmla="*/ 51122 w 2235675"/>
                <a:gd name="connsiteY3" fmla="*/ 179334 h 692564"/>
                <a:gd name="connsiteX4" fmla="*/ 7311 w 2235675"/>
                <a:gd name="connsiteY4" fmla="*/ 303512 h 692564"/>
                <a:gd name="connsiteX5" fmla="*/ 85792 w 2235675"/>
                <a:gd name="connsiteY5" fmla="*/ 480010 h 692564"/>
                <a:gd name="connsiteX6" fmla="*/ 238342 w 2235675"/>
                <a:gd name="connsiteY6" fmla="*/ 539893 h 692564"/>
                <a:gd name="connsiteX7" fmla="*/ 254417 w 2235675"/>
                <a:gd name="connsiteY7" fmla="*/ 542730 h 692564"/>
                <a:gd name="connsiteX8" fmla="*/ 950032 w 2235675"/>
                <a:gd name="connsiteY8" fmla="*/ 656823 h 692564"/>
                <a:gd name="connsiteX9" fmla="*/ 1113613 w 2235675"/>
                <a:gd name="connsiteY9" fmla="*/ 674473 h 692564"/>
                <a:gd name="connsiteX10" fmla="*/ 1411464 w 2235675"/>
                <a:gd name="connsiteY10" fmla="*/ 690231 h 692564"/>
                <a:gd name="connsiteX11" fmla="*/ 1612553 w 2235675"/>
                <a:gd name="connsiteY11" fmla="*/ 688340 h 692564"/>
                <a:gd name="connsiteX12" fmla="*/ 1812380 w 2235675"/>
                <a:gd name="connsiteY12" fmla="*/ 673842 h 692564"/>
                <a:gd name="connsiteX13" fmla="*/ 1869429 w 2235675"/>
                <a:gd name="connsiteY13" fmla="*/ 662496 h 692564"/>
                <a:gd name="connsiteX14" fmla="*/ 2235675 w 2235675"/>
                <a:gd name="connsiteY14" fmla="*/ 534220 h 692564"/>
                <a:gd name="connsiteX15" fmla="*/ 2211090 w 2235675"/>
                <a:gd name="connsiteY15" fmla="*/ 510582 h 692564"/>
                <a:gd name="connsiteX16" fmla="*/ 1844845 w 2235675"/>
                <a:gd name="connsiteY16" fmla="*/ 638858 h 692564"/>
                <a:gd name="connsiteX17" fmla="*/ 1806392 w 2235675"/>
                <a:gd name="connsiteY17" fmla="*/ 646422 h 692564"/>
                <a:gd name="connsiteX18" fmla="*/ 1606564 w 2235675"/>
                <a:gd name="connsiteY18" fmla="*/ 660920 h 692564"/>
                <a:gd name="connsiteX19" fmla="*/ 1415561 w 2235675"/>
                <a:gd name="connsiteY19" fmla="*/ 662811 h 692564"/>
                <a:gd name="connsiteX20" fmla="*/ 1117711 w 2235675"/>
                <a:gd name="connsiteY20" fmla="*/ 647053 h 692564"/>
                <a:gd name="connsiteX21" fmla="*/ 962324 w 2235675"/>
                <a:gd name="connsiteY21" fmla="*/ 630348 h 692564"/>
                <a:gd name="connsiteX22" fmla="*/ 267339 w 2235675"/>
                <a:gd name="connsiteY22" fmla="*/ 516571 h 692564"/>
                <a:gd name="connsiteX23" fmla="*/ 252526 w 2235675"/>
                <a:gd name="connsiteY23" fmla="*/ 514049 h 692564"/>
                <a:gd name="connsiteX24" fmla="*/ 121724 w 2235675"/>
                <a:gd name="connsiteY24" fmla="*/ 462361 h 692564"/>
                <a:gd name="connsiteX25" fmla="*/ 53644 w 2235675"/>
                <a:gd name="connsiteY25" fmla="*/ 309186 h 692564"/>
                <a:gd name="connsiteX26" fmla="*/ 97139 w 2235675"/>
                <a:gd name="connsiteY26" fmla="*/ 185007 h 692564"/>
                <a:gd name="connsiteX27" fmla="*/ 111638 w 2235675"/>
                <a:gd name="connsiteY27" fmla="*/ 75957 h 692564"/>
                <a:gd name="connsiteX0" fmla="*/ 82641 w 2235675"/>
                <a:gd name="connsiteY0" fmla="*/ 0 h 692564"/>
                <a:gd name="connsiteX1" fmla="*/ 64990 w 2235675"/>
                <a:gd name="connsiteY1" fmla="*/ 77218 h 692564"/>
                <a:gd name="connsiteX2" fmla="*/ 51122 w 2235675"/>
                <a:gd name="connsiteY2" fmla="*/ 179334 h 692564"/>
                <a:gd name="connsiteX3" fmla="*/ 7311 w 2235675"/>
                <a:gd name="connsiteY3" fmla="*/ 303512 h 692564"/>
                <a:gd name="connsiteX4" fmla="*/ 85792 w 2235675"/>
                <a:gd name="connsiteY4" fmla="*/ 480010 h 692564"/>
                <a:gd name="connsiteX5" fmla="*/ 238342 w 2235675"/>
                <a:gd name="connsiteY5" fmla="*/ 539893 h 692564"/>
                <a:gd name="connsiteX6" fmla="*/ 254417 w 2235675"/>
                <a:gd name="connsiteY6" fmla="*/ 542730 h 692564"/>
                <a:gd name="connsiteX7" fmla="*/ 950032 w 2235675"/>
                <a:gd name="connsiteY7" fmla="*/ 656823 h 692564"/>
                <a:gd name="connsiteX8" fmla="*/ 1113613 w 2235675"/>
                <a:gd name="connsiteY8" fmla="*/ 674473 h 692564"/>
                <a:gd name="connsiteX9" fmla="*/ 1411464 w 2235675"/>
                <a:gd name="connsiteY9" fmla="*/ 690231 h 692564"/>
                <a:gd name="connsiteX10" fmla="*/ 1612553 w 2235675"/>
                <a:gd name="connsiteY10" fmla="*/ 688340 h 692564"/>
                <a:gd name="connsiteX11" fmla="*/ 1812380 w 2235675"/>
                <a:gd name="connsiteY11" fmla="*/ 673842 h 692564"/>
                <a:gd name="connsiteX12" fmla="*/ 1869429 w 2235675"/>
                <a:gd name="connsiteY12" fmla="*/ 662496 h 692564"/>
                <a:gd name="connsiteX13" fmla="*/ 2235675 w 2235675"/>
                <a:gd name="connsiteY13" fmla="*/ 534220 h 692564"/>
                <a:gd name="connsiteX14" fmla="*/ 2211090 w 2235675"/>
                <a:gd name="connsiteY14" fmla="*/ 510582 h 692564"/>
                <a:gd name="connsiteX15" fmla="*/ 1844845 w 2235675"/>
                <a:gd name="connsiteY15" fmla="*/ 638858 h 692564"/>
                <a:gd name="connsiteX16" fmla="*/ 1806392 w 2235675"/>
                <a:gd name="connsiteY16" fmla="*/ 646422 h 692564"/>
                <a:gd name="connsiteX17" fmla="*/ 1606564 w 2235675"/>
                <a:gd name="connsiteY17" fmla="*/ 660920 h 692564"/>
                <a:gd name="connsiteX18" fmla="*/ 1415561 w 2235675"/>
                <a:gd name="connsiteY18" fmla="*/ 662811 h 692564"/>
                <a:gd name="connsiteX19" fmla="*/ 1117711 w 2235675"/>
                <a:gd name="connsiteY19" fmla="*/ 647053 h 692564"/>
                <a:gd name="connsiteX20" fmla="*/ 962324 w 2235675"/>
                <a:gd name="connsiteY20" fmla="*/ 630348 h 692564"/>
                <a:gd name="connsiteX21" fmla="*/ 267339 w 2235675"/>
                <a:gd name="connsiteY21" fmla="*/ 516571 h 692564"/>
                <a:gd name="connsiteX22" fmla="*/ 252526 w 2235675"/>
                <a:gd name="connsiteY22" fmla="*/ 514049 h 692564"/>
                <a:gd name="connsiteX23" fmla="*/ 121724 w 2235675"/>
                <a:gd name="connsiteY23" fmla="*/ 462361 h 692564"/>
                <a:gd name="connsiteX24" fmla="*/ 53644 w 2235675"/>
                <a:gd name="connsiteY24" fmla="*/ 309186 h 692564"/>
                <a:gd name="connsiteX25" fmla="*/ 97139 w 2235675"/>
                <a:gd name="connsiteY25" fmla="*/ 185007 h 692564"/>
                <a:gd name="connsiteX26" fmla="*/ 111638 w 2235675"/>
                <a:gd name="connsiteY26" fmla="*/ 75957 h 692564"/>
                <a:gd name="connsiteX0" fmla="*/ 64990 w 2235675"/>
                <a:gd name="connsiteY0" fmla="*/ 1260 h 616606"/>
                <a:gd name="connsiteX1" fmla="*/ 51122 w 2235675"/>
                <a:gd name="connsiteY1" fmla="*/ 103376 h 616606"/>
                <a:gd name="connsiteX2" fmla="*/ 7311 w 2235675"/>
                <a:gd name="connsiteY2" fmla="*/ 227554 h 616606"/>
                <a:gd name="connsiteX3" fmla="*/ 85792 w 2235675"/>
                <a:gd name="connsiteY3" fmla="*/ 404052 h 616606"/>
                <a:gd name="connsiteX4" fmla="*/ 238342 w 2235675"/>
                <a:gd name="connsiteY4" fmla="*/ 463935 h 616606"/>
                <a:gd name="connsiteX5" fmla="*/ 254417 w 2235675"/>
                <a:gd name="connsiteY5" fmla="*/ 466772 h 616606"/>
                <a:gd name="connsiteX6" fmla="*/ 950032 w 2235675"/>
                <a:gd name="connsiteY6" fmla="*/ 580865 h 616606"/>
                <a:gd name="connsiteX7" fmla="*/ 1113613 w 2235675"/>
                <a:gd name="connsiteY7" fmla="*/ 598515 h 616606"/>
                <a:gd name="connsiteX8" fmla="*/ 1411464 w 2235675"/>
                <a:gd name="connsiteY8" fmla="*/ 614273 h 616606"/>
                <a:gd name="connsiteX9" fmla="*/ 1612553 w 2235675"/>
                <a:gd name="connsiteY9" fmla="*/ 612382 h 616606"/>
                <a:gd name="connsiteX10" fmla="*/ 1812380 w 2235675"/>
                <a:gd name="connsiteY10" fmla="*/ 597884 h 616606"/>
                <a:gd name="connsiteX11" fmla="*/ 1869429 w 2235675"/>
                <a:gd name="connsiteY11" fmla="*/ 586538 h 616606"/>
                <a:gd name="connsiteX12" fmla="*/ 2235675 w 2235675"/>
                <a:gd name="connsiteY12" fmla="*/ 458262 h 616606"/>
                <a:gd name="connsiteX13" fmla="*/ 2211090 w 2235675"/>
                <a:gd name="connsiteY13" fmla="*/ 434624 h 616606"/>
                <a:gd name="connsiteX14" fmla="*/ 1844845 w 2235675"/>
                <a:gd name="connsiteY14" fmla="*/ 562900 h 616606"/>
                <a:gd name="connsiteX15" fmla="*/ 1806392 w 2235675"/>
                <a:gd name="connsiteY15" fmla="*/ 570464 h 616606"/>
                <a:gd name="connsiteX16" fmla="*/ 1606564 w 2235675"/>
                <a:gd name="connsiteY16" fmla="*/ 584962 h 616606"/>
                <a:gd name="connsiteX17" fmla="*/ 1415561 w 2235675"/>
                <a:gd name="connsiteY17" fmla="*/ 586853 h 616606"/>
                <a:gd name="connsiteX18" fmla="*/ 1117711 w 2235675"/>
                <a:gd name="connsiteY18" fmla="*/ 571095 h 616606"/>
                <a:gd name="connsiteX19" fmla="*/ 962324 w 2235675"/>
                <a:gd name="connsiteY19" fmla="*/ 554390 h 616606"/>
                <a:gd name="connsiteX20" fmla="*/ 267339 w 2235675"/>
                <a:gd name="connsiteY20" fmla="*/ 440613 h 616606"/>
                <a:gd name="connsiteX21" fmla="*/ 252526 w 2235675"/>
                <a:gd name="connsiteY21" fmla="*/ 438091 h 616606"/>
                <a:gd name="connsiteX22" fmla="*/ 121724 w 2235675"/>
                <a:gd name="connsiteY22" fmla="*/ 386403 h 616606"/>
                <a:gd name="connsiteX23" fmla="*/ 53644 w 2235675"/>
                <a:gd name="connsiteY23" fmla="*/ 233228 h 616606"/>
                <a:gd name="connsiteX24" fmla="*/ 97139 w 2235675"/>
                <a:gd name="connsiteY24" fmla="*/ 109049 h 616606"/>
                <a:gd name="connsiteX25" fmla="*/ 111638 w 2235675"/>
                <a:gd name="connsiteY25" fmla="*/ -1 h 616606"/>
                <a:gd name="connsiteX0" fmla="*/ 51122 w 2235675"/>
                <a:gd name="connsiteY0" fmla="*/ 103377 h 616607"/>
                <a:gd name="connsiteX1" fmla="*/ 7311 w 2235675"/>
                <a:gd name="connsiteY1" fmla="*/ 227555 h 616607"/>
                <a:gd name="connsiteX2" fmla="*/ 85792 w 2235675"/>
                <a:gd name="connsiteY2" fmla="*/ 404053 h 616607"/>
                <a:gd name="connsiteX3" fmla="*/ 238342 w 2235675"/>
                <a:gd name="connsiteY3" fmla="*/ 463936 h 616607"/>
                <a:gd name="connsiteX4" fmla="*/ 254417 w 2235675"/>
                <a:gd name="connsiteY4" fmla="*/ 466773 h 616607"/>
                <a:gd name="connsiteX5" fmla="*/ 950032 w 2235675"/>
                <a:gd name="connsiteY5" fmla="*/ 580866 h 616607"/>
                <a:gd name="connsiteX6" fmla="*/ 1113613 w 2235675"/>
                <a:gd name="connsiteY6" fmla="*/ 598516 h 616607"/>
                <a:gd name="connsiteX7" fmla="*/ 1411464 w 2235675"/>
                <a:gd name="connsiteY7" fmla="*/ 614274 h 616607"/>
                <a:gd name="connsiteX8" fmla="*/ 1612553 w 2235675"/>
                <a:gd name="connsiteY8" fmla="*/ 612383 h 616607"/>
                <a:gd name="connsiteX9" fmla="*/ 1812380 w 2235675"/>
                <a:gd name="connsiteY9" fmla="*/ 597885 h 616607"/>
                <a:gd name="connsiteX10" fmla="*/ 1869429 w 2235675"/>
                <a:gd name="connsiteY10" fmla="*/ 586539 h 616607"/>
                <a:gd name="connsiteX11" fmla="*/ 2235675 w 2235675"/>
                <a:gd name="connsiteY11" fmla="*/ 458263 h 616607"/>
                <a:gd name="connsiteX12" fmla="*/ 2211090 w 2235675"/>
                <a:gd name="connsiteY12" fmla="*/ 434625 h 616607"/>
                <a:gd name="connsiteX13" fmla="*/ 1844845 w 2235675"/>
                <a:gd name="connsiteY13" fmla="*/ 562901 h 616607"/>
                <a:gd name="connsiteX14" fmla="*/ 1806392 w 2235675"/>
                <a:gd name="connsiteY14" fmla="*/ 570465 h 616607"/>
                <a:gd name="connsiteX15" fmla="*/ 1606564 w 2235675"/>
                <a:gd name="connsiteY15" fmla="*/ 584963 h 616607"/>
                <a:gd name="connsiteX16" fmla="*/ 1415561 w 2235675"/>
                <a:gd name="connsiteY16" fmla="*/ 586854 h 616607"/>
                <a:gd name="connsiteX17" fmla="*/ 1117711 w 2235675"/>
                <a:gd name="connsiteY17" fmla="*/ 571096 h 616607"/>
                <a:gd name="connsiteX18" fmla="*/ 962324 w 2235675"/>
                <a:gd name="connsiteY18" fmla="*/ 554391 h 616607"/>
                <a:gd name="connsiteX19" fmla="*/ 267339 w 2235675"/>
                <a:gd name="connsiteY19" fmla="*/ 440614 h 616607"/>
                <a:gd name="connsiteX20" fmla="*/ 252526 w 2235675"/>
                <a:gd name="connsiteY20" fmla="*/ 438092 h 616607"/>
                <a:gd name="connsiteX21" fmla="*/ 121724 w 2235675"/>
                <a:gd name="connsiteY21" fmla="*/ 386404 h 616607"/>
                <a:gd name="connsiteX22" fmla="*/ 53644 w 2235675"/>
                <a:gd name="connsiteY22" fmla="*/ 233229 h 616607"/>
                <a:gd name="connsiteX23" fmla="*/ 97139 w 2235675"/>
                <a:gd name="connsiteY23" fmla="*/ 109050 h 616607"/>
                <a:gd name="connsiteX24" fmla="*/ 111638 w 2235675"/>
                <a:gd name="connsiteY24" fmla="*/ 0 h 616607"/>
                <a:gd name="connsiteX0" fmla="*/ 51122 w 2235675"/>
                <a:gd name="connsiteY0" fmla="*/ 0 h 513230"/>
                <a:gd name="connsiteX1" fmla="*/ 7311 w 2235675"/>
                <a:gd name="connsiteY1" fmla="*/ 124178 h 513230"/>
                <a:gd name="connsiteX2" fmla="*/ 85792 w 2235675"/>
                <a:gd name="connsiteY2" fmla="*/ 300676 h 513230"/>
                <a:gd name="connsiteX3" fmla="*/ 238342 w 2235675"/>
                <a:gd name="connsiteY3" fmla="*/ 360559 h 513230"/>
                <a:gd name="connsiteX4" fmla="*/ 254417 w 2235675"/>
                <a:gd name="connsiteY4" fmla="*/ 363396 h 513230"/>
                <a:gd name="connsiteX5" fmla="*/ 950032 w 2235675"/>
                <a:gd name="connsiteY5" fmla="*/ 477489 h 513230"/>
                <a:gd name="connsiteX6" fmla="*/ 1113613 w 2235675"/>
                <a:gd name="connsiteY6" fmla="*/ 495139 h 513230"/>
                <a:gd name="connsiteX7" fmla="*/ 1411464 w 2235675"/>
                <a:gd name="connsiteY7" fmla="*/ 510897 h 513230"/>
                <a:gd name="connsiteX8" fmla="*/ 1612553 w 2235675"/>
                <a:gd name="connsiteY8" fmla="*/ 509006 h 513230"/>
                <a:gd name="connsiteX9" fmla="*/ 1812380 w 2235675"/>
                <a:gd name="connsiteY9" fmla="*/ 494508 h 513230"/>
                <a:gd name="connsiteX10" fmla="*/ 1869429 w 2235675"/>
                <a:gd name="connsiteY10" fmla="*/ 483162 h 513230"/>
                <a:gd name="connsiteX11" fmla="*/ 2235675 w 2235675"/>
                <a:gd name="connsiteY11" fmla="*/ 354886 h 513230"/>
                <a:gd name="connsiteX12" fmla="*/ 2211090 w 2235675"/>
                <a:gd name="connsiteY12" fmla="*/ 331248 h 513230"/>
                <a:gd name="connsiteX13" fmla="*/ 1844845 w 2235675"/>
                <a:gd name="connsiteY13" fmla="*/ 459524 h 513230"/>
                <a:gd name="connsiteX14" fmla="*/ 1806392 w 2235675"/>
                <a:gd name="connsiteY14" fmla="*/ 467088 h 513230"/>
                <a:gd name="connsiteX15" fmla="*/ 1606564 w 2235675"/>
                <a:gd name="connsiteY15" fmla="*/ 481586 h 513230"/>
                <a:gd name="connsiteX16" fmla="*/ 1415561 w 2235675"/>
                <a:gd name="connsiteY16" fmla="*/ 483477 h 513230"/>
                <a:gd name="connsiteX17" fmla="*/ 1117711 w 2235675"/>
                <a:gd name="connsiteY17" fmla="*/ 467719 h 513230"/>
                <a:gd name="connsiteX18" fmla="*/ 962324 w 2235675"/>
                <a:gd name="connsiteY18" fmla="*/ 451014 h 513230"/>
                <a:gd name="connsiteX19" fmla="*/ 267339 w 2235675"/>
                <a:gd name="connsiteY19" fmla="*/ 337237 h 513230"/>
                <a:gd name="connsiteX20" fmla="*/ 252526 w 2235675"/>
                <a:gd name="connsiteY20" fmla="*/ 334715 h 513230"/>
                <a:gd name="connsiteX21" fmla="*/ 121724 w 2235675"/>
                <a:gd name="connsiteY21" fmla="*/ 283027 h 513230"/>
                <a:gd name="connsiteX22" fmla="*/ 53644 w 2235675"/>
                <a:gd name="connsiteY22" fmla="*/ 129852 h 513230"/>
                <a:gd name="connsiteX23" fmla="*/ 97139 w 2235675"/>
                <a:gd name="connsiteY23" fmla="*/ 5673 h 513230"/>
                <a:gd name="connsiteX0" fmla="*/ 7311 w 2235675"/>
                <a:gd name="connsiteY0" fmla="*/ 118505 h 507557"/>
                <a:gd name="connsiteX1" fmla="*/ 85792 w 2235675"/>
                <a:gd name="connsiteY1" fmla="*/ 295003 h 507557"/>
                <a:gd name="connsiteX2" fmla="*/ 238342 w 2235675"/>
                <a:gd name="connsiteY2" fmla="*/ 354886 h 507557"/>
                <a:gd name="connsiteX3" fmla="*/ 254417 w 2235675"/>
                <a:gd name="connsiteY3" fmla="*/ 357723 h 507557"/>
                <a:gd name="connsiteX4" fmla="*/ 950032 w 2235675"/>
                <a:gd name="connsiteY4" fmla="*/ 471816 h 507557"/>
                <a:gd name="connsiteX5" fmla="*/ 1113613 w 2235675"/>
                <a:gd name="connsiteY5" fmla="*/ 489466 h 507557"/>
                <a:gd name="connsiteX6" fmla="*/ 1411464 w 2235675"/>
                <a:gd name="connsiteY6" fmla="*/ 505224 h 507557"/>
                <a:gd name="connsiteX7" fmla="*/ 1612553 w 2235675"/>
                <a:gd name="connsiteY7" fmla="*/ 503333 h 507557"/>
                <a:gd name="connsiteX8" fmla="*/ 1812380 w 2235675"/>
                <a:gd name="connsiteY8" fmla="*/ 488835 h 507557"/>
                <a:gd name="connsiteX9" fmla="*/ 1869429 w 2235675"/>
                <a:gd name="connsiteY9" fmla="*/ 477489 h 507557"/>
                <a:gd name="connsiteX10" fmla="*/ 2235675 w 2235675"/>
                <a:gd name="connsiteY10" fmla="*/ 349213 h 507557"/>
                <a:gd name="connsiteX11" fmla="*/ 2211090 w 2235675"/>
                <a:gd name="connsiteY11" fmla="*/ 325575 h 507557"/>
                <a:gd name="connsiteX12" fmla="*/ 1844845 w 2235675"/>
                <a:gd name="connsiteY12" fmla="*/ 453851 h 507557"/>
                <a:gd name="connsiteX13" fmla="*/ 1806392 w 2235675"/>
                <a:gd name="connsiteY13" fmla="*/ 461415 h 507557"/>
                <a:gd name="connsiteX14" fmla="*/ 1606564 w 2235675"/>
                <a:gd name="connsiteY14" fmla="*/ 475913 h 507557"/>
                <a:gd name="connsiteX15" fmla="*/ 1415561 w 2235675"/>
                <a:gd name="connsiteY15" fmla="*/ 477804 h 507557"/>
                <a:gd name="connsiteX16" fmla="*/ 1117711 w 2235675"/>
                <a:gd name="connsiteY16" fmla="*/ 462046 h 507557"/>
                <a:gd name="connsiteX17" fmla="*/ 962324 w 2235675"/>
                <a:gd name="connsiteY17" fmla="*/ 445341 h 507557"/>
                <a:gd name="connsiteX18" fmla="*/ 267339 w 2235675"/>
                <a:gd name="connsiteY18" fmla="*/ 331564 h 507557"/>
                <a:gd name="connsiteX19" fmla="*/ 252526 w 2235675"/>
                <a:gd name="connsiteY19" fmla="*/ 329042 h 507557"/>
                <a:gd name="connsiteX20" fmla="*/ 121724 w 2235675"/>
                <a:gd name="connsiteY20" fmla="*/ 277354 h 507557"/>
                <a:gd name="connsiteX21" fmla="*/ 53644 w 2235675"/>
                <a:gd name="connsiteY21" fmla="*/ 124179 h 507557"/>
                <a:gd name="connsiteX22" fmla="*/ 97139 w 2235675"/>
                <a:gd name="connsiteY22" fmla="*/ 0 h 507557"/>
                <a:gd name="connsiteX0" fmla="*/ 7311 w 2235675"/>
                <a:gd name="connsiteY0" fmla="*/ 0 h 389052"/>
                <a:gd name="connsiteX1" fmla="*/ 85792 w 2235675"/>
                <a:gd name="connsiteY1" fmla="*/ 176498 h 389052"/>
                <a:gd name="connsiteX2" fmla="*/ 238342 w 2235675"/>
                <a:gd name="connsiteY2" fmla="*/ 236381 h 389052"/>
                <a:gd name="connsiteX3" fmla="*/ 254417 w 2235675"/>
                <a:gd name="connsiteY3" fmla="*/ 239218 h 389052"/>
                <a:gd name="connsiteX4" fmla="*/ 950032 w 2235675"/>
                <a:gd name="connsiteY4" fmla="*/ 353311 h 389052"/>
                <a:gd name="connsiteX5" fmla="*/ 1113613 w 2235675"/>
                <a:gd name="connsiteY5" fmla="*/ 370961 h 389052"/>
                <a:gd name="connsiteX6" fmla="*/ 1411464 w 2235675"/>
                <a:gd name="connsiteY6" fmla="*/ 386719 h 389052"/>
                <a:gd name="connsiteX7" fmla="*/ 1612553 w 2235675"/>
                <a:gd name="connsiteY7" fmla="*/ 384828 h 389052"/>
                <a:gd name="connsiteX8" fmla="*/ 1812380 w 2235675"/>
                <a:gd name="connsiteY8" fmla="*/ 370330 h 389052"/>
                <a:gd name="connsiteX9" fmla="*/ 1869429 w 2235675"/>
                <a:gd name="connsiteY9" fmla="*/ 358984 h 389052"/>
                <a:gd name="connsiteX10" fmla="*/ 2235675 w 2235675"/>
                <a:gd name="connsiteY10" fmla="*/ 230708 h 389052"/>
                <a:gd name="connsiteX11" fmla="*/ 2211090 w 2235675"/>
                <a:gd name="connsiteY11" fmla="*/ 207070 h 389052"/>
                <a:gd name="connsiteX12" fmla="*/ 1844845 w 2235675"/>
                <a:gd name="connsiteY12" fmla="*/ 335346 h 389052"/>
                <a:gd name="connsiteX13" fmla="*/ 1806392 w 2235675"/>
                <a:gd name="connsiteY13" fmla="*/ 342910 h 389052"/>
                <a:gd name="connsiteX14" fmla="*/ 1606564 w 2235675"/>
                <a:gd name="connsiteY14" fmla="*/ 357408 h 389052"/>
                <a:gd name="connsiteX15" fmla="*/ 1415561 w 2235675"/>
                <a:gd name="connsiteY15" fmla="*/ 359299 h 389052"/>
                <a:gd name="connsiteX16" fmla="*/ 1117711 w 2235675"/>
                <a:gd name="connsiteY16" fmla="*/ 343541 h 389052"/>
                <a:gd name="connsiteX17" fmla="*/ 962324 w 2235675"/>
                <a:gd name="connsiteY17" fmla="*/ 326836 h 389052"/>
                <a:gd name="connsiteX18" fmla="*/ 267339 w 2235675"/>
                <a:gd name="connsiteY18" fmla="*/ 213059 h 389052"/>
                <a:gd name="connsiteX19" fmla="*/ 252526 w 2235675"/>
                <a:gd name="connsiteY19" fmla="*/ 210537 h 389052"/>
                <a:gd name="connsiteX20" fmla="*/ 121724 w 2235675"/>
                <a:gd name="connsiteY20" fmla="*/ 158849 h 389052"/>
                <a:gd name="connsiteX21" fmla="*/ 53644 w 2235675"/>
                <a:gd name="connsiteY21" fmla="*/ 5674 h 389052"/>
                <a:gd name="connsiteX0" fmla="*/ 7311 w 2235675"/>
                <a:gd name="connsiteY0" fmla="*/ 0 h 389052"/>
                <a:gd name="connsiteX1" fmla="*/ 85792 w 2235675"/>
                <a:gd name="connsiteY1" fmla="*/ 176498 h 389052"/>
                <a:gd name="connsiteX2" fmla="*/ 238342 w 2235675"/>
                <a:gd name="connsiteY2" fmla="*/ 236381 h 389052"/>
                <a:gd name="connsiteX3" fmla="*/ 254417 w 2235675"/>
                <a:gd name="connsiteY3" fmla="*/ 239218 h 389052"/>
                <a:gd name="connsiteX4" fmla="*/ 950032 w 2235675"/>
                <a:gd name="connsiteY4" fmla="*/ 353311 h 389052"/>
                <a:gd name="connsiteX5" fmla="*/ 1113613 w 2235675"/>
                <a:gd name="connsiteY5" fmla="*/ 370961 h 389052"/>
                <a:gd name="connsiteX6" fmla="*/ 1411464 w 2235675"/>
                <a:gd name="connsiteY6" fmla="*/ 386719 h 389052"/>
                <a:gd name="connsiteX7" fmla="*/ 1612553 w 2235675"/>
                <a:gd name="connsiteY7" fmla="*/ 384828 h 389052"/>
                <a:gd name="connsiteX8" fmla="*/ 1812380 w 2235675"/>
                <a:gd name="connsiteY8" fmla="*/ 370330 h 389052"/>
                <a:gd name="connsiteX9" fmla="*/ 1869429 w 2235675"/>
                <a:gd name="connsiteY9" fmla="*/ 358984 h 389052"/>
                <a:gd name="connsiteX10" fmla="*/ 2235675 w 2235675"/>
                <a:gd name="connsiteY10" fmla="*/ 230708 h 389052"/>
                <a:gd name="connsiteX11" fmla="*/ 2211090 w 2235675"/>
                <a:gd name="connsiteY11" fmla="*/ 207070 h 389052"/>
                <a:gd name="connsiteX12" fmla="*/ 1844845 w 2235675"/>
                <a:gd name="connsiteY12" fmla="*/ 335346 h 389052"/>
                <a:gd name="connsiteX13" fmla="*/ 1806392 w 2235675"/>
                <a:gd name="connsiteY13" fmla="*/ 342910 h 389052"/>
                <a:gd name="connsiteX14" fmla="*/ 1606564 w 2235675"/>
                <a:gd name="connsiteY14" fmla="*/ 357408 h 389052"/>
                <a:gd name="connsiteX15" fmla="*/ 1415561 w 2235675"/>
                <a:gd name="connsiteY15" fmla="*/ 359299 h 389052"/>
                <a:gd name="connsiteX16" fmla="*/ 1117711 w 2235675"/>
                <a:gd name="connsiteY16" fmla="*/ 343541 h 389052"/>
                <a:gd name="connsiteX17" fmla="*/ 962324 w 2235675"/>
                <a:gd name="connsiteY17" fmla="*/ 326836 h 389052"/>
                <a:gd name="connsiteX18" fmla="*/ 267339 w 2235675"/>
                <a:gd name="connsiteY18" fmla="*/ 213059 h 389052"/>
                <a:gd name="connsiteX19" fmla="*/ 252526 w 2235675"/>
                <a:gd name="connsiteY19" fmla="*/ 210537 h 389052"/>
                <a:gd name="connsiteX20" fmla="*/ 121724 w 2235675"/>
                <a:gd name="connsiteY20" fmla="*/ 158849 h 389052"/>
                <a:gd name="connsiteX0" fmla="*/ 0 w 2149883"/>
                <a:gd name="connsiteY0" fmla="*/ 17649 h 230203"/>
                <a:gd name="connsiteX1" fmla="*/ 152550 w 2149883"/>
                <a:gd name="connsiteY1" fmla="*/ 77532 h 230203"/>
                <a:gd name="connsiteX2" fmla="*/ 168625 w 2149883"/>
                <a:gd name="connsiteY2" fmla="*/ 80369 h 230203"/>
                <a:gd name="connsiteX3" fmla="*/ 864240 w 2149883"/>
                <a:gd name="connsiteY3" fmla="*/ 194462 h 230203"/>
                <a:gd name="connsiteX4" fmla="*/ 1027821 w 2149883"/>
                <a:gd name="connsiteY4" fmla="*/ 212112 h 230203"/>
                <a:gd name="connsiteX5" fmla="*/ 1325672 w 2149883"/>
                <a:gd name="connsiteY5" fmla="*/ 227870 h 230203"/>
                <a:gd name="connsiteX6" fmla="*/ 1526761 w 2149883"/>
                <a:gd name="connsiteY6" fmla="*/ 225979 h 230203"/>
                <a:gd name="connsiteX7" fmla="*/ 1726588 w 2149883"/>
                <a:gd name="connsiteY7" fmla="*/ 211481 h 230203"/>
                <a:gd name="connsiteX8" fmla="*/ 1783637 w 2149883"/>
                <a:gd name="connsiteY8" fmla="*/ 200135 h 230203"/>
                <a:gd name="connsiteX9" fmla="*/ 2149883 w 2149883"/>
                <a:gd name="connsiteY9" fmla="*/ 71859 h 230203"/>
                <a:gd name="connsiteX10" fmla="*/ 2125298 w 2149883"/>
                <a:gd name="connsiteY10" fmla="*/ 48221 h 230203"/>
                <a:gd name="connsiteX11" fmla="*/ 1759053 w 2149883"/>
                <a:gd name="connsiteY11" fmla="*/ 176497 h 230203"/>
                <a:gd name="connsiteX12" fmla="*/ 1720600 w 2149883"/>
                <a:gd name="connsiteY12" fmla="*/ 184061 h 230203"/>
                <a:gd name="connsiteX13" fmla="*/ 1520772 w 2149883"/>
                <a:gd name="connsiteY13" fmla="*/ 198559 h 230203"/>
                <a:gd name="connsiteX14" fmla="*/ 1329769 w 2149883"/>
                <a:gd name="connsiteY14" fmla="*/ 200450 h 230203"/>
                <a:gd name="connsiteX15" fmla="*/ 1031919 w 2149883"/>
                <a:gd name="connsiteY15" fmla="*/ 184692 h 230203"/>
                <a:gd name="connsiteX16" fmla="*/ 876532 w 2149883"/>
                <a:gd name="connsiteY16" fmla="*/ 167987 h 230203"/>
                <a:gd name="connsiteX17" fmla="*/ 181547 w 2149883"/>
                <a:gd name="connsiteY17" fmla="*/ 54210 h 230203"/>
                <a:gd name="connsiteX18" fmla="*/ 166734 w 2149883"/>
                <a:gd name="connsiteY18" fmla="*/ 51688 h 230203"/>
                <a:gd name="connsiteX19" fmla="*/ 35932 w 2149883"/>
                <a:gd name="connsiteY19" fmla="*/ 0 h 230203"/>
                <a:gd name="connsiteX0" fmla="*/ 0 w 2149883"/>
                <a:gd name="connsiteY0" fmla="*/ 0 h 212554"/>
                <a:gd name="connsiteX1" fmla="*/ 152550 w 2149883"/>
                <a:gd name="connsiteY1" fmla="*/ 59883 h 212554"/>
                <a:gd name="connsiteX2" fmla="*/ 168625 w 2149883"/>
                <a:gd name="connsiteY2" fmla="*/ 62720 h 212554"/>
                <a:gd name="connsiteX3" fmla="*/ 864240 w 2149883"/>
                <a:gd name="connsiteY3" fmla="*/ 176813 h 212554"/>
                <a:gd name="connsiteX4" fmla="*/ 1027821 w 2149883"/>
                <a:gd name="connsiteY4" fmla="*/ 194463 h 212554"/>
                <a:gd name="connsiteX5" fmla="*/ 1325672 w 2149883"/>
                <a:gd name="connsiteY5" fmla="*/ 210221 h 212554"/>
                <a:gd name="connsiteX6" fmla="*/ 1526761 w 2149883"/>
                <a:gd name="connsiteY6" fmla="*/ 208330 h 212554"/>
                <a:gd name="connsiteX7" fmla="*/ 1726588 w 2149883"/>
                <a:gd name="connsiteY7" fmla="*/ 193832 h 212554"/>
                <a:gd name="connsiteX8" fmla="*/ 1783637 w 2149883"/>
                <a:gd name="connsiteY8" fmla="*/ 182486 h 212554"/>
                <a:gd name="connsiteX9" fmla="*/ 2149883 w 2149883"/>
                <a:gd name="connsiteY9" fmla="*/ 54210 h 212554"/>
                <a:gd name="connsiteX10" fmla="*/ 2125298 w 2149883"/>
                <a:gd name="connsiteY10" fmla="*/ 30572 h 212554"/>
                <a:gd name="connsiteX11" fmla="*/ 1759053 w 2149883"/>
                <a:gd name="connsiteY11" fmla="*/ 158848 h 212554"/>
                <a:gd name="connsiteX12" fmla="*/ 1720600 w 2149883"/>
                <a:gd name="connsiteY12" fmla="*/ 166412 h 212554"/>
                <a:gd name="connsiteX13" fmla="*/ 1520772 w 2149883"/>
                <a:gd name="connsiteY13" fmla="*/ 180910 h 212554"/>
                <a:gd name="connsiteX14" fmla="*/ 1329769 w 2149883"/>
                <a:gd name="connsiteY14" fmla="*/ 182801 h 212554"/>
                <a:gd name="connsiteX15" fmla="*/ 1031919 w 2149883"/>
                <a:gd name="connsiteY15" fmla="*/ 167043 h 212554"/>
                <a:gd name="connsiteX16" fmla="*/ 876532 w 2149883"/>
                <a:gd name="connsiteY16" fmla="*/ 150338 h 212554"/>
                <a:gd name="connsiteX17" fmla="*/ 181547 w 2149883"/>
                <a:gd name="connsiteY17" fmla="*/ 36561 h 212554"/>
                <a:gd name="connsiteX18" fmla="*/ 166734 w 2149883"/>
                <a:gd name="connsiteY18" fmla="*/ 34039 h 212554"/>
                <a:gd name="connsiteX0" fmla="*/ 0 w 1997333"/>
                <a:gd name="connsiteY0" fmla="*/ 29312 h 181983"/>
                <a:gd name="connsiteX1" fmla="*/ 16075 w 1997333"/>
                <a:gd name="connsiteY1" fmla="*/ 32149 h 181983"/>
                <a:gd name="connsiteX2" fmla="*/ 711690 w 1997333"/>
                <a:gd name="connsiteY2" fmla="*/ 146242 h 181983"/>
                <a:gd name="connsiteX3" fmla="*/ 875271 w 1997333"/>
                <a:gd name="connsiteY3" fmla="*/ 163892 h 181983"/>
                <a:gd name="connsiteX4" fmla="*/ 1173122 w 1997333"/>
                <a:gd name="connsiteY4" fmla="*/ 179650 h 181983"/>
                <a:gd name="connsiteX5" fmla="*/ 1374211 w 1997333"/>
                <a:gd name="connsiteY5" fmla="*/ 177759 h 181983"/>
                <a:gd name="connsiteX6" fmla="*/ 1574038 w 1997333"/>
                <a:gd name="connsiteY6" fmla="*/ 163261 h 181983"/>
                <a:gd name="connsiteX7" fmla="*/ 1631087 w 1997333"/>
                <a:gd name="connsiteY7" fmla="*/ 151915 h 181983"/>
                <a:gd name="connsiteX8" fmla="*/ 1997333 w 1997333"/>
                <a:gd name="connsiteY8" fmla="*/ 23639 h 181983"/>
                <a:gd name="connsiteX9" fmla="*/ 1972748 w 1997333"/>
                <a:gd name="connsiteY9" fmla="*/ 1 h 181983"/>
                <a:gd name="connsiteX10" fmla="*/ 1606503 w 1997333"/>
                <a:gd name="connsiteY10" fmla="*/ 128277 h 181983"/>
                <a:gd name="connsiteX11" fmla="*/ 1568050 w 1997333"/>
                <a:gd name="connsiteY11" fmla="*/ 135841 h 181983"/>
                <a:gd name="connsiteX12" fmla="*/ 1368222 w 1997333"/>
                <a:gd name="connsiteY12" fmla="*/ 150339 h 181983"/>
                <a:gd name="connsiteX13" fmla="*/ 1177219 w 1997333"/>
                <a:gd name="connsiteY13" fmla="*/ 152230 h 181983"/>
                <a:gd name="connsiteX14" fmla="*/ 879369 w 1997333"/>
                <a:gd name="connsiteY14" fmla="*/ 136472 h 181983"/>
                <a:gd name="connsiteX15" fmla="*/ 723982 w 1997333"/>
                <a:gd name="connsiteY15" fmla="*/ 119767 h 181983"/>
                <a:gd name="connsiteX16" fmla="*/ 28997 w 1997333"/>
                <a:gd name="connsiteY16" fmla="*/ 5990 h 181983"/>
                <a:gd name="connsiteX17" fmla="*/ 14184 w 1997333"/>
                <a:gd name="connsiteY17" fmla="*/ 3468 h 18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7333" h="181983">
                  <a:moveTo>
                    <a:pt x="0" y="29312"/>
                  </a:moveTo>
                  <a:lnTo>
                    <a:pt x="16075" y="32149"/>
                  </a:lnTo>
                  <a:lnTo>
                    <a:pt x="711690" y="146242"/>
                  </a:lnTo>
                  <a:cubicBezTo>
                    <a:pt x="764956" y="155067"/>
                    <a:pt x="820114" y="160740"/>
                    <a:pt x="875271" y="163892"/>
                  </a:cubicBezTo>
                  <a:lnTo>
                    <a:pt x="1173122" y="179650"/>
                  </a:lnTo>
                  <a:cubicBezTo>
                    <a:pt x="1240257" y="183432"/>
                    <a:pt x="1307706" y="182487"/>
                    <a:pt x="1374211" y="177759"/>
                  </a:cubicBezTo>
                  <a:lnTo>
                    <a:pt x="1574038" y="163261"/>
                  </a:lnTo>
                  <a:cubicBezTo>
                    <a:pt x="1594525" y="162001"/>
                    <a:pt x="1613436" y="158219"/>
                    <a:pt x="1631087" y="151915"/>
                  </a:cubicBezTo>
                  <a:lnTo>
                    <a:pt x="1997333" y="23639"/>
                  </a:lnTo>
                  <a:lnTo>
                    <a:pt x="1972748" y="1"/>
                  </a:lnTo>
                  <a:lnTo>
                    <a:pt x="1606503" y="128277"/>
                  </a:lnTo>
                  <a:cubicBezTo>
                    <a:pt x="1594841" y="132374"/>
                    <a:pt x="1581603" y="134896"/>
                    <a:pt x="1568050" y="135841"/>
                  </a:cubicBezTo>
                  <a:lnTo>
                    <a:pt x="1368222" y="150339"/>
                  </a:lnTo>
                  <a:cubicBezTo>
                    <a:pt x="1305185" y="155067"/>
                    <a:pt x="1240887" y="155382"/>
                    <a:pt x="1177219" y="152230"/>
                  </a:cubicBezTo>
                  <a:lnTo>
                    <a:pt x="879369" y="136472"/>
                  </a:lnTo>
                  <a:cubicBezTo>
                    <a:pt x="826733" y="133635"/>
                    <a:pt x="774727" y="128277"/>
                    <a:pt x="723982" y="119767"/>
                  </a:cubicBezTo>
                  <a:lnTo>
                    <a:pt x="28997" y="5990"/>
                  </a:lnTo>
                  <a:cubicBezTo>
                    <a:pt x="23954" y="5044"/>
                    <a:pt x="18912" y="4414"/>
                    <a:pt x="14184" y="3468"/>
                  </a:cubicBezTo>
                </a:path>
              </a:pathLst>
            </a:custGeom>
            <a:solidFill>
              <a:srgbClr val="EDB936"/>
            </a:solidFill>
            <a:ln w="9525" cap="flat">
              <a:solidFill>
                <a:srgbClr val="EDB936"/>
              </a:solidFill>
              <a:prstDash val="solid"/>
              <a:miter/>
            </a:ln>
          </p:spPr>
          <p:txBody>
            <a:bodyPr rtlCol="0" anchor="ctr"/>
            <a:lstStyle/>
            <a:p>
              <a:endParaRPr lang="en-US"/>
            </a:p>
          </p:txBody>
        </p:sp>
        <p:pic>
          <p:nvPicPr>
            <p:cNvPr id="152" name="Petrel">
              <a:extLst>
                <a:ext uri="{FF2B5EF4-FFF2-40B4-BE49-F238E27FC236}">
                  <a16:creationId xmlns:a16="http://schemas.microsoft.com/office/drawing/2014/main" id="{A3C8498D-EA40-48D1-951D-87B358B149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29046" y="3567463"/>
              <a:ext cx="1029782" cy="1526917"/>
            </a:xfrm>
            <a:prstGeom prst="rect">
              <a:avLst/>
            </a:prstGeom>
          </p:spPr>
        </p:pic>
      </p:grpSp>
      <p:sp>
        <p:nvSpPr>
          <p:cNvPr id="3" name="Title 2">
            <a:extLst>
              <a:ext uri="{FF2B5EF4-FFF2-40B4-BE49-F238E27FC236}">
                <a16:creationId xmlns:a16="http://schemas.microsoft.com/office/drawing/2014/main" id="{6ACF45FE-7E4D-4972-BA55-706165B88476}"/>
              </a:ext>
            </a:extLst>
          </p:cNvPr>
          <p:cNvSpPr>
            <a:spLocks noGrp="1"/>
          </p:cNvSpPr>
          <p:nvPr>
            <p:ph type="title"/>
          </p:nvPr>
        </p:nvSpPr>
        <p:spPr/>
        <p:txBody>
          <a:bodyPr/>
          <a:lstStyle/>
          <a:p>
            <a:r>
              <a:rPr lang="en-CA" dirty="0"/>
              <a:t>Other applications</a:t>
            </a:r>
            <a:endParaRPr lang="en-US" dirty="0"/>
          </a:p>
        </p:txBody>
      </p:sp>
      <p:sp>
        <p:nvSpPr>
          <p:cNvPr id="4" name="Slide Number Placeholder 3">
            <a:extLst>
              <a:ext uri="{FF2B5EF4-FFF2-40B4-BE49-F238E27FC236}">
                <a16:creationId xmlns:a16="http://schemas.microsoft.com/office/drawing/2014/main" id="{9F9094C7-F7BB-4FF5-97F8-36A75A218685}"/>
              </a:ext>
            </a:extLst>
          </p:cNvPr>
          <p:cNvSpPr>
            <a:spLocks noGrp="1"/>
          </p:cNvSpPr>
          <p:nvPr>
            <p:ph type="sldNum" sz="quarter" idx="12"/>
          </p:nvPr>
        </p:nvSpPr>
        <p:spPr/>
        <p:txBody>
          <a:bodyPr/>
          <a:lstStyle/>
          <a:p>
            <a:fld id="{E50A8D5F-7A10-4D19-B2BD-04FE5CA3B31F}" type="slidenum">
              <a:rPr lang="en-US" smtClean="0"/>
              <a:pPr/>
              <a:t>42</a:t>
            </a:fld>
            <a:endParaRPr lang="en-US" dirty="0"/>
          </a:p>
        </p:txBody>
      </p:sp>
      <mc:AlternateContent xmlns:mc="http://schemas.openxmlformats.org/markup-compatibility/2006" xmlns:am3d="http://schemas.microsoft.com/office/drawing/2017/model3d">
        <mc:Choice Requires="am3d">
          <p:graphicFrame>
            <p:nvGraphicFramePr>
              <p:cNvPr id="5" name="boat" descr="Fishing boat">
                <a:extLst>
                  <a:ext uri="{FF2B5EF4-FFF2-40B4-BE49-F238E27FC236}">
                    <a16:creationId xmlns:a16="http://schemas.microsoft.com/office/drawing/2014/main" id="{F5CDAA3D-EA62-48AD-91D5-B3098F36E8C6}"/>
                  </a:ext>
                </a:extLst>
              </p:cNvPr>
              <p:cNvGraphicFramePr>
                <a:graphicFrameLocks noChangeAspect="1"/>
              </p:cNvGraphicFramePr>
              <p:nvPr>
                <p:extLst/>
              </p:nvPr>
            </p:nvGraphicFramePr>
            <p:xfrm>
              <a:off x="6988492" y="3612912"/>
              <a:ext cx="1101600" cy="979200"/>
            </p:xfrm>
            <a:graphic>
              <a:graphicData uri="http://schemas.microsoft.com/office/drawing/2017/model3d">
                <am3d:model3d r:embed="rId10">
                  <am3d:spPr>
                    <a:xfrm>
                      <a:off x="0" y="0"/>
                      <a:ext cx="1101600" cy="979200"/>
                    </a:xfrm>
                    <a:prstGeom prst="rect">
                      <a:avLst/>
                    </a:prstGeom>
                  </am3d:spPr>
                  <am3d:camera>
                    <am3d:pos x="0" y="0" z="55960274"/>
                    <am3d:up dx="0" dy="36000000" dz="0"/>
                    <am3d:lookAt x="0" y="0" z="0"/>
                    <am3d:perspective fov="2700000"/>
                  </am3d:camera>
                  <am3d:trans>
                    <am3d:meterPerModelUnit n="234822" d="1000000"/>
                    <am3d:preTrans dx="0" dy="-10128281" dz="0"/>
                    <am3d:scale>
                      <am3d:sx n="1000000" d="1000000"/>
                      <am3d:sy n="1000000" d="1000000"/>
                      <am3d:sz n="1000000" d="1000000"/>
                    </am3d:scale>
                    <am3d:rot ax="2734859" ay="2124891" az="1835792"/>
                    <am3d:postTrans dx="0" dy="0" dz="0"/>
                  </am3d:trans>
                  <am3d:raster rName="Office3DRenderer" rVer="16.0.8326">
                    <am3d:blip r:embed="rId11"/>
                  </am3d:raster>
                  <am3d:objViewport viewportSz="15387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boat" descr="Fishing boat">
                <a:extLst>
                  <a:ext uri="{FF2B5EF4-FFF2-40B4-BE49-F238E27FC236}">
                    <a16:creationId xmlns:a16="http://schemas.microsoft.com/office/drawing/2014/main" id="{F5CDAA3D-EA62-48AD-91D5-B3098F36E8C6}"/>
                  </a:ext>
                </a:extLst>
              </p:cNvPr>
              <p:cNvPicPr>
                <a:picLocks noGrp="1" noRot="1" noChangeAspect="1" noMove="1" noResize="1" noEditPoints="1" noAdjustHandles="1" noChangeArrowheads="1" noChangeShapeType="1" noCrop="1"/>
              </p:cNvPicPr>
              <p:nvPr/>
            </p:nvPicPr>
            <p:blipFill>
              <a:blip r:embed="rId14"/>
              <a:stretch>
                <a:fillRect/>
              </a:stretch>
            </p:blipFill>
            <p:spPr>
              <a:xfrm>
                <a:off x="6988492" y="3612912"/>
                <a:ext cx="1101600" cy="979200"/>
              </a:xfrm>
              <a:prstGeom prst="rect">
                <a:avLst/>
              </a:prstGeom>
            </p:spPr>
          </p:pic>
        </mc:Fallback>
      </mc:AlternateContent>
      <p:pic>
        <p:nvPicPr>
          <p:cNvPr id="197" name="wind" hidden="1">
            <a:extLst>
              <a:ext uri="{FF2B5EF4-FFF2-40B4-BE49-F238E27FC236}">
                <a16:creationId xmlns:a16="http://schemas.microsoft.com/office/drawing/2014/main" id="{00629241-FC6C-484A-99C3-5FBD44852277}"/>
              </a:ext>
            </a:extLst>
          </p:cNvPr>
          <p:cNvPicPr>
            <a:picLocks noChangeAspect="1"/>
          </p:cNvPicPr>
          <p:nvPr/>
        </p:nvPicPr>
        <p:blipFill rotWithShape="1">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rcRect l="10141" r="12618"/>
          <a:stretch/>
        </p:blipFill>
        <p:spPr>
          <a:xfrm>
            <a:off x="1012405" y="2919955"/>
            <a:ext cx="4878188" cy="3505565"/>
          </a:xfrm>
          <a:prstGeom prst="rect">
            <a:avLst/>
          </a:prstGeom>
        </p:spPr>
      </p:pic>
      <p:pic>
        <p:nvPicPr>
          <p:cNvPr id="151" name="wind">
            <a:extLst>
              <a:ext uri="{FF2B5EF4-FFF2-40B4-BE49-F238E27FC236}">
                <a16:creationId xmlns:a16="http://schemas.microsoft.com/office/drawing/2014/main" id="{8F9040BC-F1D1-4307-A086-AE7B44C70FB1}"/>
              </a:ext>
            </a:extLst>
          </p:cNvPr>
          <p:cNvPicPr>
            <a:picLocks noChangeAspect="1"/>
          </p:cNvPicPr>
          <p:nvPr/>
        </p:nvPicPr>
        <p:blipFill rotWithShape="1">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rcRect l="1867" r="5679"/>
          <a:stretch/>
        </p:blipFill>
        <p:spPr>
          <a:xfrm>
            <a:off x="6498321" y="2307764"/>
            <a:ext cx="5088375" cy="3190955"/>
          </a:xfrm>
          <a:prstGeom prst="rect">
            <a:avLst/>
          </a:prstGeom>
        </p:spPr>
      </p:pic>
      <p:pic>
        <p:nvPicPr>
          <p:cNvPr id="79" name="Turtle panel">
            <a:extLst>
              <a:ext uri="{FF2B5EF4-FFF2-40B4-BE49-F238E27FC236}">
                <a16:creationId xmlns:a16="http://schemas.microsoft.com/office/drawing/2014/main" id="{C4B2BC00-E1D8-4E1D-B0C3-EB79A50B7D49}"/>
              </a:ext>
            </a:extLst>
          </p:cNvPr>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a:ext>
            </a:extLst>
          </a:blip>
          <a:srcRect l="99" t="579"/>
          <a:stretch>
            <a:fillRect/>
          </a:stretch>
        </p:blipFill>
        <p:spPr>
          <a:xfrm>
            <a:off x="908962" y="2210802"/>
            <a:ext cx="5167472" cy="3667231"/>
          </a:xfrm>
          <a:custGeom>
            <a:avLst/>
            <a:gdLst>
              <a:gd name="connsiteX0" fmla="*/ 2381250 w 9607644"/>
              <a:gd name="connsiteY0" fmla="*/ 0 h 6818313"/>
              <a:gd name="connsiteX1" fmla="*/ 9607644 w 9607644"/>
              <a:gd name="connsiteY1" fmla="*/ 1346986 h 6818313"/>
              <a:gd name="connsiteX2" fmla="*/ 9607644 w 9607644"/>
              <a:gd name="connsiteY2" fmla="*/ 3215826 h 6818313"/>
              <a:gd name="connsiteX3" fmla="*/ 7494185 w 9607644"/>
              <a:gd name="connsiteY3" fmla="*/ 6818313 h 6818313"/>
              <a:gd name="connsiteX4" fmla="*/ 7032975 w 9607644"/>
              <a:gd name="connsiteY4" fmla="*/ 6818313 h 6818313"/>
              <a:gd name="connsiteX5" fmla="*/ 19050 w 9607644"/>
              <a:gd name="connsiteY5" fmla="*/ 5505450 h 6818313"/>
              <a:gd name="connsiteX6" fmla="*/ 0 w 9607644"/>
              <a:gd name="connsiteY6" fmla="*/ 4191000 h 681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7644" h="6818313">
                <a:moveTo>
                  <a:pt x="2381250" y="0"/>
                </a:moveTo>
                <a:lnTo>
                  <a:pt x="9607644" y="1346986"/>
                </a:lnTo>
                <a:lnTo>
                  <a:pt x="9607644" y="3215826"/>
                </a:lnTo>
                <a:lnTo>
                  <a:pt x="7494185" y="6818313"/>
                </a:lnTo>
                <a:lnTo>
                  <a:pt x="7032975" y="6818313"/>
                </a:lnTo>
                <a:lnTo>
                  <a:pt x="19050" y="5505450"/>
                </a:lnTo>
                <a:lnTo>
                  <a:pt x="0" y="4191000"/>
                </a:lnTo>
                <a:close/>
              </a:path>
            </a:pathLst>
          </a:custGeom>
        </p:spPr>
      </p:pic>
    </p:spTree>
    <p:extLst>
      <p:ext uri="{BB962C8B-B14F-4D97-AF65-F5344CB8AC3E}">
        <p14:creationId xmlns:p14="http://schemas.microsoft.com/office/powerpoint/2010/main" val="172808444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750"/>
                                  </p:stCondLst>
                                  <p:childTnLst>
                                    <p:set>
                                      <p:cBhvr>
                                        <p:cTn id="6" dur="1" fill="hold">
                                          <p:stCondLst>
                                            <p:cond delay="0"/>
                                          </p:stCondLst>
                                        </p:cTn>
                                        <p:tgtEl>
                                          <p:spTgt spid="197"/>
                                        </p:tgtEl>
                                        <p:attrNameLst>
                                          <p:attrName>style.visibility</p:attrName>
                                        </p:attrNameLst>
                                      </p:cBhvr>
                                      <p:to>
                                        <p:strVal val="visible"/>
                                      </p:to>
                                    </p:set>
                                    <p:animEffect transition="in" filter="wipe(left)">
                                      <p:cBhvr>
                                        <p:cTn id="7" dur="1500"/>
                                        <p:tgtEl>
                                          <p:spTgt spid="1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4" presetClass="entr" presetSubtype="10" fill="hold" nodeType="withEffect">
                                  <p:stCondLst>
                                    <p:cond delay="0"/>
                                  </p:stCondLst>
                                  <p:childTnLst>
                                    <p:set>
                                      <p:cBhvr>
                                        <p:cTn id="22" dur="1" fill="hold">
                                          <p:stCondLst>
                                            <p:cond delay="0"/>
                                          </p:stCondLst>
                                        </p:cTn>
                                        <p:tgtEl>
                                          <p:spTgt spid="151"/>
                                        </p:tgtEl>
                                        <p:attrNameLst>
                                          <p:attrName>style.visibility</p:attrName>
                                        </p:attrNameLst>
                                      </p:cBhvr>
                                      <p:to>
                                        <p:strVal val="visible"/>
                                      </p:to>
                                    </p:set>
                                    <p:animEffect transition="in" filter="randombar(horizontal)">
                                      <p:cBhvr>
                                        <p:cTn id="23" dur="500"/>
                                        <p:tgtEl>
                                          <p:spTgt spid="151"/>
                                        </p:tgtEl>
                                      </p:cBhvr>
                                    </p:animEffect>
                                  </p:childTnLst>
                                </p:cTn>
                              </p:par>
                              <p:par>
                                <p:cTn id="24" presetID="37" presetClass="emph" presetSubtype="8" decel="25000" fill="hold" nodeType="withEffect">
                                  <p:stCondLst>
                                    <p:cond delay="0"/>
                                  </p:stCondLst>
                                  <p:childTnLst>
                                    <p:animRot by="-300000">
                                      <p:cBhvr>
                                        <p:cTn id="25" dur="2000" fill="hold"/>
                                        <p:tgtEl>
                                          <p:spTgt spid="5"/>
                                        </p:tgtEl>
                                        <p:attrNameLst>
                                          <p:attrName>3d.object.rotation.x</p:attrName>
                                        </p:attrNameLst>
                                      </p:cBhvr>
                                    </p:animRot>
                                  </p:childTnLst>
                                </p:cTn>
                              </p:par>
                            </p:childTnLst>
                          </p:cTn>
                        </p:par>
                        <p:par>
                          <p:cTn id="26" fill="hold">
                            <p:stCondLst>
                              <p:cond delay="2000"/>
                            </p:stCondLst>
                            <p:childTnLst>
                              <p:par>
                                <p:cTn id="27" presetID="37" presetClass="emph" presetSubtype="16" accel="12500" decel="12500" fill="hold" nodeType="afterEffect">
                                  <p:stCondLst>
                                    <p:cond delay="0"/>
                                  </p:stCondLst>
                                  <p:childTnLst>
                                    <p:animRot by="600000">
                                      <p:cBhvr>
                                        <p:cTn id="28" dur="4000" fill="hold"/>
                                        <p:tgtEl>
                                          <p:spTgt spid="5"/>
                                        </p:tgtEl>
                                        <p:attrNameLst>
                                          <p:attrName>3d.object.rotation.x</p:attrName>
                                        </p:attrNameLst>
                                      </p:cBhvr>
                                    </p:animRot>
                                  </p:childTnLst>
                                </p:cTn>
                              </p:par>
                            </p:childTnLst>
                          </p:cTn>
                        </p:par>
                        <p:par>
                          <p:cTn id="29" fill="hold">
                            <p:stCondLst>
                              <p:cond delay="6000"/>
                            </p:stCondLst>
                            <p:childTnLst>
                              <p:par>
                                <p:cTn id="30" presetID="37" presetClass="emph" presetSubtype="8" accel="12500" decel="12500" fill="hold" nodeType="afterEffect">
                                  <p:stCondLst>
                                    <p:cond delay="0"/>
                                  </p:stCondLst>
                                  <p:childTnLst>
                                    <p:animRot by="-600000">
                                      <p:cBhvr>
                                        <p:cTn id="31" dur="4000" fill="hold"/>
                                        <p:tgtEl>
                                          <p:spTgt spid="5"/>
                                        </p:tgtEl>
                                        <p:attrNameLst>
                                          <p:attrName>3d.object.rotation.x</p:attrName>
                                        </p:attrNameLst>
                                      </p:cBhvr>
                                    </p:animRot>
                                  </p:childTnLst>
                                </p:cTn>
                              </p:par>
                            </p:childTnLst>
                          </p:cTn>
                        </p:par>
                        <p:par>
                          <p:cTn id="32" fill="hold">
                            <p:stCondLst>
                              <p:cond delay="10000"/>
                            </p:stCondLst>
                            <p:childTnLst>
                              <p:par>
                                <p:cTn id="33" presetID="37" presetClass="emph" presetSubtype="16" accel="25000" decel="25000" fill="hold" nodeType="afterEffect">
                                  <p:stCondLst>
                                    <p:cond delay="0"/>
                                  </p:stCondLst>
                                  <p:childTnLst>
                                    <p:animRot by="300000">
                                      <p:cBhvr>
                                        <p:cTn id="34" dur="2000" fill="hold"/>
                                        <p:tgtEl>
                                          <p:spTgt spid="5"/>
                                        </p:tgtEl>
                                        <p:attrNameLst>
                                          <p:attrName>3d.object.rotation.x</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993B34-F9C6-4296-846F-D6E61E947773}"/>
              </a:ext>
            </a:extLst>
          </p:cNvPr>
          <p:cNvSpPr>
            <a:spLocks noGrp="1"/>
          </p:cNvSpPr>
          <p:nvPr>
            <p:ph type="ctrTitle"/>
          </p:nvPr>
        </p:nvSpPr>
        <p:spPr/>
        <p:txBody>
          <a:bodyPr/>
          <a:lstStyle/>
          <a:p>
            <a:r>
              <a:rPr lang="en-CA" dirty="0"/>
              <a:t>Time to prepare </a:t>
            </a:r>
            <a:r>
              <a:rPr lang="en-CA" dirty="0">
                <a:gradFill>
                  <a:gsLst>
                    <a:gs pos="99000">
                      <a:srgbClr val="5F49F1"/>
                    </a:gs>
                    <a:gs pos="70000">
                      <a:srgbClr val="713DF1"/>
                    </a:gs>
                    <a:gs pos="35000">
                      <a:srgbClr val="CB37AC"/>
                    </a:gs>
                    <a:gs pos="0">
                      <a:srgbClr val="F93479"/>
                    </a:gs>
                  </a:gsLst>
                  <a:lin ang="20400000" scaled="0"/>
                </a:gradFill>
              </a:rPr>
              <a:t>for the workshop!</a:t>
            </a:r>
            <a:endParaRPr lang="en-US" dirty="0">
              <a:gradFill>
                <a:gsLst>
                  <a:gs pos="99000">
                    <a:srgbClr val="5F49F1"/>
                  </a:gs>
                  <a:gs pos="70000">
                    <a:srgbClr val="713DF1"/>
                  </a:gs>
                  <a:gs pos="35000">
                    <a:srgbClr val="CB37AC"/>
                  </a:gs>
                  <a:gs pos="0">
                    <a:srgbClr val="F93479"/>
                  </a:gs>
                </a:gsLst>
                <a:lin ang="20400000" scaled="0"/>
              </a:gradFill>
            </a:endParaRPr>
          </a:p>
        </p:txBody>
      </p:sp>
      <p:sp>
        <p:nvSpPr>
          <p:cNvPr id="3" name="Slide Number Placeholder 2">
            <a:extLst>
              <a:ext uri="{FF2B5EF4-FFF2-40B4-BE49-F238E27FC236}">
                <a16:creationId xmlns:a16="http://schemas.microsoft.com/office/drawing/2014/main" id="{BF47E32E-D5A5-4C2E-9BCC-8F4FA1DE5214}"/>
              </a:ext>
            </a:extLst>
          </p:cNvPr>
          <p:cNvSpPr>
            <a:spLocks noGrp="1"/>
          </p:cNvSpPr>
          <p:nvPr>
            <p:ph type="sldNum" sz="quarter" idx="12"/>
          </p:nvPr>
        </p:nvSpPr>
        <p:spPr>
          <a:xfrm>
            <a:off x="10906716" y="6342061"/>
            <a:ext cx="1274645" cy="365125"/>
          </a:xfrm>
        </p:spPr>
        <p:txBody>
          <a:bodyPr/>
          <a:lstStyle/>
          <a:p>
            <a:fld id="{E50A8D5F-7A10-4D19-B2BD-04FE5CA3B31F}" type="slidenum">
              <a:rPr lang="en-US" smtClean="0"/>
              <a:pPr/>
              <a:t>43</a:t>
            </a:fld>
            <a:endParaRPr lang="en-US" dirty="0"/>
          </a:p>
        </p:txBody>
      </p:sp>
    </p:spTree>
    <p:extLst>
      <p:ext uri="{BB962C8B-B14F-4D97-AF65-F5344CB8AC3E}">
        <p14:creationId xmlns:p14="http://schemas.microsoft.com/office/powerpoint/2010/main" val="88623116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8224B479-7E5D-4A74-A757-E01A5355F724}"/>
              </a:ext>
            </a:extLst>
          </p:cNvPr>
          <p:cNvSpPr/>
          <p:nvPr/>
        </p:nvSpPr>
        <p:spPr>
          <a:xfrm flipV="1">
            <a:off x="5787025" y="900030"/>
            <a:ext cx="5924811" cy="5846906"/>
          </a:xfrm>
          <a:custGeom>
            <a:avLst/>
            <a:gdLst>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579744 w 5924811"/>
              <a:gd name="connsiteY18" fmla="*/ 5504990 h 5846906"/>
              <a:gd name="connsiteX19" fmla="*/ 2724046 w 5924811"/>
              <a:gd name="connsiteY19" fmla="*/ 5649292 h 5846906"/>
              <a:gd name="connsiteX20" fmla="*/ 2724046 w 5924811"/>
              <a:gd name="connsiteY20" fmla="*/ 5684383 h 5846906"/>
              <a:gd name="connsiteX21" fmla="*/ 2734317 w 5924811"/>
              <a:gd name="connsiteY21" fmla="*/ 5690411 h 5846906"/>
              <a:gd name="connsiteX22" fmla="*/ 2740704 w 5924811"/>
              <a:gd name="connsiteY22" fmla="*/ 5702604 h 5846906"/>
              <a:gd name="connsiteX23" fmla="*/ 2885006 w 5924811"/>
              <a:gd name="connsiteY23"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579744 w 5924811"/>
              <a:gd name="connsiteY18" fmla="*/ 5504990 h 5846906"/>
              <a:gd name="connsiteX19" fmla="*/ 2724046 w 5924811"/>
              <a:gd name="connsiteY19" fmla="*/ 5649292 h 5846906"/>
              <a:gd name="connsiteX20" fmla="*/ 2734317 w 5924811"/>
              <a:gd name="connsiteY20" fmla="*/ 5690411 h 5846906"/>
              <a:gd name="connsiteX21" fmla="*/ 2740704 w 5924811"/>
              <a:gd name="connsiteY21" fmla="*/ 5702604 h 5846906"/>
              <a:gd name="connsiteX22" fmla="*/ 2885006 w 5924811"/>
              <a:gd name="connsiteY22"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579744 w 5924811"/>
              <a:gd name="connsiteY18" fmla="*/ 5504990 h 5846906"/>
              <a:gd name="connsiteX19" fmla="*/ 2724046 w 5924811"/>
              <a:gd name="connsiteY19" fmla="*/ 5649292 h 5846906"/>
              <a:gd name="connsiteX20" fmla="*/ 2740704 w 5924811"/>
              <a:gd name="connsiteY20" fmla="*/ 5702604 h 5846906"/>
              <a:gd name="connsiteX21" fmla="*/ 2885006 w 5924811"/>
              <a:gd name="connsiteY21"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579744 w 5924811"/>
              <a:gd name="connsiteY18" fmla="*/ 5504990 h 5846906"/>
              <a:gd name="connsiteX19" fmla="*/ 2740715 w 5924811"/>
              <a:gd name="connsiteY19" fmla="*/ 5649292 h 5846906"/>
              <a:gd name="connsiteX20" fmla="*/ 2740704 w 5924811"/>
              <a:gd name="connsiteY20" fmla="*/ 5702604 h 5846906"/>
              <a:gd name="connsiteX21" fmla="*/ 2885006 w 5924811"/>
              <a:gd name="connsiteY21"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603556 w 5924811"/>
              <a:gd name="connsiteY18" fmla="*/ 5504990 h 5846906"/>
              <a:gd name="connsiteX19" fmla="*/ 2740715 w 5924811"/>
              <a:gd name="connsiteY19" fmla="*/ 5649292 h 5846906"/>
              <a:gd name="connsiteX20" fmla="*/ 2740704 w 5924811"/>
              <a:gd name="connsiteY20" fmla="*/ 5702604 h 5846906"/>
              <a:gd name="connsiteX21" fmla="*/ 2885006 w 5924811"/>
              <a:gd name="connsiteY21"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97613 h 5846906"/>
              <a:gd name="connsiteX8" fmla="*/ 2579744 w 5924811"/>
              <a:gd name="connsiteY8" fmla="*/ 341915 h 5846906"/>
              <a:gd name="connsiteX9" fmla="*/ 912314 w 5924811"/>
              <a:gd name="connsiteY9" fmla="*/ 341915 h 5846906"/>
              <a:gd name="connsiteX10" fmla="*/ 144297 w 5924811"/>
              <a:gd name="connsiteY10" fmla="*/ 357288 h 5846906"/>
              <a:gd name="connsiteX11" fmla="*/ 11335 w 5924811"/>
              <a:gd name="connsiteY11" fmla="*/ 434708 h 5846906"/>
              <a:gd name="connsiteX12" fmla="*/ 0 w 5924811"/>
              <a:gd name="connsiteY12" fmla="*/ 484027 h 5846906"/>
              <a:gd name="connsiteX13" fmla="*/ 0 w 5924811"/>
              <a:gd name="connsiteY13" fmla="*/ 5366747 h 5846906"/>
              <a:gd name="connsiteX14" fmla="*/ 11335 w 5924811"/>
              <a:gd name="connsiteY14" fmla="*/ 5416067 h 5846906"/>
              <a:gd name="connsiteX15" fmla="*/ 144297 w 5924811"/>
              <a:gd name="connsiteY15" fmla="*/ 5493487 h 5846906"/>
              <a:gd name="connsiteX16" fmla="*/ 443107 w 5924811"/>
              <a:gd name="connsiteY16" fmla="*/ 5504990 h 5846906"/>
              <a:gd name="connsiteX17" fmla="*/ 2603556 w 5924811"/>
              <a:gd name="connsiteY17" fmla="*/ 5504990 h 5846906"/>
              <a:gd name="connsiteX18" fmla="*/ 2740715 w 5924811"/>
              <a:gd name="connsiteY18" fmla="*/ 5649292 h 5846906"/>
              <a:gd name="connsiteX19" fmla="*/ 2740704 w 5924811"/>
              <a:gd name="connsiteY19" fmla="*/ 5702604 h 5846906"/>
              <a:gd name="connsiteX20" fmla="*/ 2885006 w 5924811"/>
              <a:gd name="connsiteY20"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40715 w 5924811"/>
              <a:gd name="connsiteY7" fmla="*/ 197613 h 5846906"/>
              <a:gd name="connsiteX8" fmla="*/ 2579744 w 5924811"/>
              <a:gd name="connsiteY8" fmla="*/ 341915 h 5846906"/>
              <a:gd name="connsiteX9" fmla="*/ 912314 w 5924811"/>
              <a:gd name="connsiteY9" fmla="*/ 341915 h 5846906"/>
              <a:gd name="connsiteX10" fmla="*/ 144297 w 5924811"/>
              <a:gd name="connsiteY10" fmla="*/ 357288 h 5846906"/>
              <a:gd name="connsiteX11" fmla="*/ 11335 w 5924811"/>
              <a:gd name="connsiteY11" fmla="*/ 434708 h 5846906"/>
              <a:gd name="connsiteX12" fmla="*/ 0 w 5924811"/>
              <a:gd name="connsiteY12" fmla="*/ 484027 h 5846906"/>
              <a:gd name="connsiteX13" fmla="*/ 0 w 5924811"/>
              <a:gd name="connsiteY13" fmla="*/ 5366747 h 5846906"/>
              <a:gd name="connsiteX14" fmla="*/ 11335 w 5924811"/>
              <a:gd name="connsiteY14" fmla="*/ 5416067 h 5846906"/>
              <a:gd name="connsiteX15" fmla="*/ 144297 w 5924811"/>
              <a:gd name="connsiteY15" fmla="*/ 5493487 h 5846906"/>
              <a:gd name="connsiteX16" fmla="*/ 443107 w 5924811"/>
              <a:gd name="connsiteY16" fmla="*/ 5504990 h 5846906"/>
              <a:gd name="connsiteX17" fmla="*/ 2603556 w 5924811"/>
              <a:gd name="connsiteY17" fmla="*/ 5504990 h 5846906"/>
              <a:gd name="connsiteX18" fmla="*/ 2740715 w 5924811"/>
              <a:gd name="connsiteY18" fmla="*/ 5649292 h 5846906"/>
              <a:gd name="connsiteX19" fmla="*/ 2740704 w 5924811"/>
              <a:gd name="connsiteY19" fmla="*/ 5702604 h 5846906"/>
              <a:gd name="connsiteX20" fmla="*/ 2885006 w 5924811"/>
              <a:gd name="connsiteY20"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40715 w 5924811"/>
              <a:gd name="connsiteY7" fmla="*/ 197613 h 5846906"/>
              <a:gd name="connsiteX8" fmla="*/ 2601176 w 5924811"/>
              <a:gd name="connsiteY8" fmla="*/ 341915 h 5846906"/>
              <a:gd name="connsiteX9" fmla="*/ 912314 w 5924811"/>
              <a:gd name="connsiteY9" fmla="*/ 341915 h 5846906"/>
              <a:gd name="connsiteX10" fmla="*/ 144297 w 5924811"/>
              <a:gd name="connsiteY10" fmla="*/ 357288 h 5846906"/>
              <a:gd name="connsiteX11" fmla="*/ 11335 w 5924811"/>
              <a:gd name="connsiteY11" fmla="*/ 434708 h 5846906"/>
              <a:gd name="connsiteX12" fmla="*/ 0 w 5924811"/>
              <a:gd name="connsiteY12" fmla="*/ 484027 h 5846906"/>
              <a:gd name="connsiteX13" fmla="*/ 0 w 5924811"/>
              <a:gd name="connsiteY13" fmla="*/ 5366747 h 5846906"/>
              <a:gd name="connsiteX14" fmla="*/ 11335 w 5924811"/>
              <a:gd name="connsiteY14" fmla="*/ 5416067 h 5846906"/>
              <a:gd name="connsiteX15" fmla="*/ 144297 w 5924811"/>
              <a:gd name="connsiteY15" fmla="*/ 5493487 h 5846906"/>
              <a:gd name="connsiteX16" fmla="*/ 443107 w 5924811"/>
              <a:gd name="connsiteY16" fmla="*/ 5504990 h 5846906"/>
              <a:gd name="connsiteX17" fmla="*/ 2603556 w 5924811"/>
              <a:gd name="connsiteY17" fmla="*/ 5504990 h 5846906"/>
              <a:gd name="connsiteX18" fmla="*/ 2740715 w 5924811"/>
              <a:gd name="connsiteY18" fmla="*/ 5649292 h 5846906"/>
              <a:gd name="connsiteX19" fmla="*/ 2740704 w 5924811"/>
              <a:gd name="connsiteY19" fmla="*/ 5702604 h 5846906"/>
              <a:gd name="connsiteX20" fmla="*/ 2885006 w 5924811"/>
              <a:gd name="connsiteY20" fmla="*/ 5846906 h 584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24811" h="5846906">
                <a:moveTo>
                  <a:pt x="2885006" y="5846906"/>
                </a:moveTo>
                <a:lnTo>
                  <a:pt x="5780509" y="5846906"/>
                </a:lnTo>
                <a:cubicBezTo>
                  <a:pt x="5860205" y="5846906"/>
                  <a:pt x="5924811" y="5782300"/>
                  <a:pt x="5924811" y="5702604"/>
                </a:cubicBezTo>
                <a:lnTo>
                  <a:pt x="5924811" y="144302"/>
                </a:lnTo>
                <a:cubicBezTo>
                  <a:pt x="5924811" y="64606"/>
                  <a:pt x="5860205" y="0"/>
                  <a:pt x="5780509" y="0"/>
                </a:cubicBezTo>
                <a:lnTo>
                  <a:pt x="2885006" y="0"/>
                </a:lnTo>
                <a:cubicBezTo>
                  <a:pt x="2805310" y="0"/>
                  <a:pt x="2740704" y="64606"/>
                  <a:pt x="2740704" y="144302"/>
                </a:cubicBezTo>
                <a:cubicBezTo>
                  <a:pt x="2740708" y="162072"/>
                  <a:pt x="2740711" y="179843"/>
                  <a:pt x="2740715" y="197613"/>
                </a:cubicBezTo>
                <a:cubicBezTo>
                  <a:pt x="2740715" y="277309"/>
                  <a:pt x="2680872" y="341915"/>
                  <a:pt x="2601176" y="341915"/>
                </a:cubicBezTo>
                <a:lnTo>
                  <a:pt x="912314" y="341915"/>
                </a:lnTo>
                <a:lnTo>
                  <a:pt x="144297" y="357288"/>
                </a:lnTo>
                <a:cubicBezTo>
                  <a:pt x="84525" y="357288"/>
                  <a:pt x="33242" y="389212"/>
                  <a:pt x="11335" y="434708"/>
                </a:cubicBezTo>
                <a:lnTo>
                  <a:pt x="0" y="484027"/>
                </a:lnTo>
                <a:lnTo>
                  <a:pt x="0" y="5366747"/>
                </a:lnTo>
                <a:lnTo>
                  <a:pt x="11335" y="5416067"/>
                </a:lnTo>
                <a:cubicBezTo>
                  <a:pt x="33242" y="5461563"/>
                  <a:pt x="84525" y="5493487"/>
                  <a:pt x="144297" y="5493487"/>
                </a:cubicBezTo>
                <a:lnTo>
                  <a:pt x="443107" y="5504990"/>
                </a:lnTo>
                <a:lnTo>
                  <a:pt x="2603556" y="5504990"/>
                </a:lnTo>
                <a:cubicBezTo>
                  <a:pt x="2683252" y="5504990"/>
                  <a:pt x="2740715" y="5569596"/>
                  <a:pt x="2740715" y="5649292"/>
                </a:cubicBezTo>
                <a:cubicBezTo>
                  <a:pt x="2740711" y="5667063"/>
                  <a:pt x="2740708" y="5684833"/>
                  <a:pt x="2740704" y="5702604"/>
                </a:cubicBezTo>
                <a:cubicBezTo>
                  <a:pt x="2740704" y="5782300"/>
                  <a:pt x="2805310" y="5846906"/>
                  <a:pt x="2885006" y="5846906"/>
                </a:cubicBezTo>
                <a:close/>
              </a:path>
            </a:pathLst>
          </a:custGeom>
          <a:solidFill>
            <a:srgbClr val="9DCCE1"/>
          </a:solidFill>
          <a:ln w="38100">
            <a:solidFill>
              <a:srgbClr val="6BB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t>i</a:t>
            </a:r>
            <a:endParaRPr lang="en-US" dirty="0"/>
          </a:p>
        </p:txBody>
      </p:sp>
      <p:pic>
        <p:nvPicPr>
          <p:cNvPr id="29" name="Picture 28">
            <a:extLst>
              <a:ext uri="{FF2B5EF4-FFF2-40B4-BE49-F238E27FC236}">
                <a16:creationId xmlns:a16="http://schemas.microsoft.com/office/drawing/2014/main" id="{FE5FFA34-F565-45A8-BC55-7F586E13FE4A}"/>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b="-1"/>
          <a:stretch/>
        </p:blipFill>
        <p:spPr>
          <a:xfrm>
            <a:off x="8750444" y="1089004"/>
            <a:ext cx="2837771" cy="1677166"/>
          </a:xfrm>
          <a:prstGeom prst="rect">
            <a:avLst/>
          </a:prstGeom>
          <a:ln w="28575">
            <a:solidFill>
              <a:schemeClr val="tx1"/>
            </a:solidFill>
          </a:ln>
        </p:spPr>
      </p:pic>
      <p:sp>
        <p:nvSpPr>
          <p:cNvPr id="3" name="Title 2">
            <a:extLst>
              <a:ext uri="{FF2B5EF4-FFF2-40B4-BE49-F238E27FC236}">
                <a16:creationId xmlns:a16="http://schemas.microsoft.com/office/drawing/2014/main" id="{5C13F426-0E2A-4AB5-880D-566E23C67E7E}"/>
              </a:ext>
            </a:extLst>
          </p:cNvPr>
          <p:cNvSpPr>
            <a:spLocks noGrp="1"/>
          </p:cNvSpPr>
          <p:nvPr>
            <p:ph type="title"/>
          </p:nvPr>
        </p:nvSpPr>
        <p:spPr/>
        <p:txBody>
          <a:bodyPr/>
          <a:lstStyle/>
          <a:p>
            <a:r>
              <a:rPr lang="en-CA" dirty="0"/>
              <a:t>Movement modelling</a:t>
            </a:r>
            <a:endParaRPr lang="en-US" dirty="0"/>
          </a:p>
        </p:txBody>
      </p:sp>
      <p:sp>
        <p:nvSpPr>
          <p:cNvPr id="2" name="Slide Number Placeholder 1">
            <a:extLst>
              <a:ext uri="{FF2B5EF4-FFF2-40B4-BE49-F238E27FC236}">
                <a16:creationId xmlns:a16="http://schemas.microsoft.com/office/drawing/2014/main" id="{70988CDF-8C56-4673-ABE7-173EF45D2532}"/>
              </a:ext>
            </a:extLst>
          </p:cNvPr>
          <p:cNvSpPr>
            <a:spLocks noGrp="1"/>
          </p:cNvSpPr>
          <p:nvPr>
            <p:ph type="sldNum" sz="quarter" idx="12"/>
          </p:nvPr>
        </p:nvSpPr>
        <p:spPr/>
        <p:txBody>
          <a:bodyPr/>
          <a:lstStyle/>
          <a:p>
            <a:fld id="{E50A8D5F-7A10-4D19-B2BD-04FE5CA3B31F}" type="slidenum">
              <a:rPr lang="en-US" smtClean="0"/>
              <a:pPr/>
              <a:t>5</a:t>
            </a:fld>
            <a:endParaRPr lang="en-US" dirty="0"/>
          </a:p>
        </p:txBody>
      </p:sp>
      <p:sp>
        <p:nvSpPr>
          <p:cNvPr id="5" name="Rectangle: Rounded Corners 4">
            <a:extLst>
              <a:ext uri="{FF2B5EF4-FFF2-40B4-BE49-F238E27FC236}">
                <a16:creationId xmlns:a16="http://schemas.microsoft.com/office/drawing/2014/main" id="{AF399331-0F68-40CC-ACD3-42FA1A75583B}"/>
              </a:ext>
            </a:extLst>
          </p:cNvPr>
          <p:cNvSpPr/>
          <p:nvPr/>
        </p:nvSpPr>
        <p:spPr>
          <a:xfrm>
            <a:off x="308180" y="2330677"/>
            <a:ext cx="2576264" cy="1086266"/>
          </a:xfrm>
          <a:prstGeom prst="roundRect">
            <a:avLst/>
          </a:prstGeom>
          <a:solidFill>
            <a:srgbClr val="82CBCB"/>
          </a:solidFill>
          <a:ln w="28575">
            <a:solidFill>
              <a:srgbClr val="54A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Home range estimation</a:t>
            </a:r>
            <a:endParaRPr lang="en-US" sz="2400" dirty="0">
              <a:latin typeface="Montserrat" pitchFamily="2" charset="0"/>
            </a:endParaRPr>
          </a:p>
        </p:txBody>
      </p:sp>
      <p:sp>
        <p:nvSpPr>
          <p:cNvPr id="6" name="Rectangle: Rounded Corners 5">
            <a:extLst>
              <a:ext uri="{FF2B5EF4-FFF2-40B4-BE49-F238E27FC236}">
                <a16:creationId xmlns:a16="http://schemas.microsoft.com/office/drawing/2014/main" id="{D36E78B2-2929-472B-B5A1-F75BFB9A643B}"/>
              </a:ext>
            </a:extLst>
          </p:cNvPr>
          <p:cNvSpPr/>
          <p:nvPr/>
        </p:nvSpPr>
        <p:spPr>
          <a:xfrm>
            <a:off x="308180" y="4223123"/>
            <a:ext cx="2576264" cy="1086266"/>
          </a:xfrm>
          <a:prstGeom prst="roundRect">
            <a:avLst/>
          </a:prstGeom>
          <a:solidFill>
            <a:srgbClr val="6BB1D1"/>
          </a:solidFill>
          <a:ln w="28575">
            <a:solidFill>
              <a:srgbClr val="3F8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Habitat  &amp; resource selection</a:t>
            </a:r>
            <a:endParaRPr lang="en-US" sz="2400" dirty="0">
              <a:latin typeface="Montserrat" pitchFamily="2" charset="0"/>
            </a:endParaRPr>
          </a:p>
        </p:txBody>
      </p:sp>
      <p:sp>
        <p:nvSpPr>
          <p:cNvPr id="7" name="Rectangle: Rounded Corners 6">
            <a:extLst>
              <a:ext uri="{FF2B5EF4-FFF2-40B4-BE49-F238E27FC236}">
                <a16:creationId xmlns:a16="http://schemas.microsoft.com/office/drawing/2014/main" id="{4514CEB7-4AF8-4D54-8DFC-139F81E9304E}"/>
              </a:ext>
            </a:extLst>
          </p:cNvPr>
          <p:cNvSpPr/>
          <p:nvPr/>
        </p:nvSpPr>
        <p:spPr>
          <a:xfrm>
            <a:off x="5934807" y="1384454"/>
            <a:ext cx="2576264" cy="1086266"/>
          </a:xfrm>
          <a:prstGeom prst="roundRect">
            <a:avLst/>
          </a:prstGeom>
          <a:solidFill>
            <a:srgbClr val="3286BA"/>
          </a:solidFill>
          <a:ln w="28575">
            <a:solidFill>
              <a:srgbClr val="1A5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Movement parameter estimation</a:t>
            </a:r>
            <a:endParaRPr lang="en-US" sz="2400" dirty="0">
              <a:latin typeface="Montserrat" pitchFamily="2" charset="0"/>
            </a:endParaRPr>
          </a:p>
        </p:txBody>
      </p:sp>
      <p:sp>
        <p:nvSpPr>
          <p:cNvPr id="8" name="Rectangle: Rounded Corners 7">
            <a:extLst>
              <a:ext uri="{FF2B5EF4-FFF2-40B4-BE49-F238E27FC236}">
                <a16:creationId xmlns:a16="http://schemas.microsoft.com/office/drawing/2014/main" id="{EBA557F2-0C3A-453F-A89F-912E00EC3131}"/>
              </a:ext>
            </a:extLst>
          </p:cNvPr>
          <p:cNvSpPr/>
          <p:nvPr/>
        </p:nvSpPr>
        <p:spPr>
          <a:xfrm>
            <a:off x="5934807" y="3276900"/>
            <a:ext cx="2576264" cy="1086266"/>
          </a:xfrm>
          <a:prstGeom prst="roundRect">
            <a:avLst/>
          </a:prstGeom>
          <a:solidFill>
            <a:srgbClr val="6868AC"/>
          </a:solidFill>
          <a:ln w="28575">
            <a:solidFill>
              <a:srgbClr val="3D3D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Behaviour segmentation</a:t>
            </a:r>
            <a:endParaRPr lang="en-US" sz="2400" dirty="0">
              <a:latin typeface="Montserrat" pitchFamily="2" charset="0"/>
            </a:endParaRPr>
          </a:p>
        </p:txBody>
      </p:sp>
      <p:sp>
        <p:nvSpPr>
          <p:cNvPr id="10" name="Rectangle: Rounded Corners 9">
            <a:extLst>
              <a:ext uri="{FF2B5EF4-FFF2-40B4-BE49-F238E27FC236}">
                <a16:creationId xmlns:a16="http://schemas.microsoft.com/office/drawing/2014/main" id="{5B7D9CE3-CB48-4134-B63A-01CCF3BF5FB1}"/>
              </a:ext>
            </a:extLst>
          </p:cNvPr>
          <p:cNvSpPr/>
          <p:nvPr/>
        </p:nvSpPr>
        <p:spPr>
          <a:xfrm>
            <a:off x="5934807" y="5169346"/>
            <a:ext cx="2576264" cy="1086266"/>
          </a:xfrm>
          <a:prstGeom prst="roundRect">
            <a:avLst/>
          </a:prstGeom>
          <a:solidFill>
            <a:srgbClr val="F09D82"/>
          </a:solidFill>
          <a:ln w="28575">
            <a:solidFill>
              <a:srgbClr val="CC73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Path reconstruction</a:t>
            </a:r>
            <a:endParaRPr lang="en-US" sz="2400" dirty="0">
              <a:latin typeface="Montserrat" pitchFamily="2" charset="0"/>
            </a:endParaRPr>
          </a:p>
        </p:txBody>
      </p:sp>
      <p:pic>
        <p:nvPicPr>
          <p:cNvPr id="1028" name="Picture 4" descr="Details are in the caption following the image">
            <a:extLst>
              <a:ext uri="{FF2B5EF4-FFF2-40B4-BE49-F238E27FC236}">
                <a16:creationId xmlns:a16="http://schemas.microsoft.com/office/drawing/2014/main" id="{74DF5DB3-26E9-4226-8D16-86FE2457816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97035" y="3881962"/>
            <a:ext cx="1770969" cy="176599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D1FB77A3-4CC4-4835-A743-AAEB1A97041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52499" y="4850733"/>
            <a:ext cx="2022718" cy="1800000"/>
          </a:xfrm>
          <a:prstGeom prst="rect">
            <a:avLst/>
          </a:prstGeom>
          <a:ln w="28575">
            <a:solidFill>
              <a:schemeClr val="tx1"/>
            </a:solidFill>
          </a:ln>
        </p:spPr>
      </p:pic>
      <p:pic>
        <p:nvPicPr>
          <p:cNvPr id="42" name="Picture 41">
            <a:extLst>
              <a:ext uri="{FF2B5EF4-FFF2-40B4-BE49-F238E27FC236}">
                <a16:creationId xmlns:a16="http://schemas.microsoft.com/office/drawing/2014/main" id="{D27A8603-08C6-48E6-83EB-B0B80B4DB299}"/>
              </a:ext>
            </a:extLst>
          </p:cNvPr>
          <p:cNvPicPr>
            <a:picLocks noChangeAspect="1"/>
          </p:cNvPicPr>
          <p:nvPr/>
        </p:nvPicPr>
        <p:blipFill>
          <a:blip r:embed="rId6"/>
          <a:stretch>
            <a:fillRect/>
          </a:stretch>
        </p:blipFill>
        <p:spPr>
          <a:xfrm>
            <a:off x="8750444" y="2956033"/>
            <a:ext cx="2726846" cy="1728000"/>
          </a:xfrm>
          <a:prstGeom prst="rect">
            <a:avLst/>
          </a:prstGeom>
          <a:ln w="28575">
            <a:solidFill>
              <a:schemeClr val="tx1"/>
            </a:solidFill>
          </a:ln>
        </p:spPr>
      </p:pic>
      <p:pic>
        <p:nvPicPr>
          <p:cNvPr id="43" name="Picture 42">
            <a:extLst>
              <a:ext uri="{FF2B5EF4-FFF2-40B4-BE49-F238E27FC236}">
                <a16:creationId xmlns:a16="http://schemas.microsoft.com/office/drawing/2014/main" id="{79FC4C3B-309A-4AB3-9CF4-0109C2FED505}"/>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3323" t="-677" r="-3663"/>
          <a:stretch/>
        </p:blipFill>
        <p:spPr>
          <a:xfrm>
            <a:off x="3097036" y="2009257"/>
            <a:ext cx="1770970" cy="1728000"/>
          </a:xfrm>
          <a:prstGeom prst="rect">
            <a:avLst/>
          </a:prstGeom>
          <a:ln w="28575">
            <a:solidFill>
              <a:schemeClr val="tx1"/>
            </a:solidFill>
          </a:ln>
        </p:spPr>
      </p:pic>
    </p:spTree>
    <p:extLst>
      <p:ext uri="{BB962C8B-B14F-4D97-AF65-F5344CB8AC3E}">
        <p14:creationId xmlns:p14="http://schemas.microsoft.com/office/powerpoint/2010/main" val="237740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animBg="1"/>
      <p:bldP spid="6" grpId="0" animBg="1"/>
      <p:bldP spid="7" grpId="0" animBg="1"/>
      <p:bldP spid="8"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20B438-202A-4A2A-8DB6-E3108D78AEE2}"/>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l="226" t="327" r="877" b="315"/>
          <a:stretch/>
        </p:blipFill>
        <p:spPr>
          <a:xfrm rot="20669389">
            <a:off x="284977" y="2657140"/>
            <a:ext cx="5932206" cy="4435280"/>
          </a:xfrm>
          <a:prstGeom prst="rect">
            <a:avLst/>
          </a:prstGeom>
        </p:spPr>
      </p:pic>
      <p:sp>
        <p:nvSpPr>
          <p:cNvPr id="12" name="Content Placeholder 2">
            <a:extLst>
              <a:ext uri="{FF2B5EF4-FFF2-40B4-BE49-F238E27FC236}">
                <a16:creationId xmlns:a16="http://schemas.microsoft.com/office/drawing/2014/main" id="{2C827A5F-B9DC-462F-B82E-E9BFA253088D}"/>
              </a:ext>
            </a:extLst>
          </p:cNvPr>
          <p:cNvSpPr>
            <a:spLocks noGrp="1"/>
          </p:cNvSpPr>
          <p:nvPr>
            <p:ph idx="1"/>
          </p:nvPr>
        </p:nvSpPr>
        <p:spPr/>
        <p:txBody>
          <a:bodyPr/>
          <a:lstStyle/>
          <a:p>
            <a:r>
              <a:rPr lang="en-CA" dirty="0"/>
              <a:t>Underlying biological process is hidden</a:t>
            </a:r>
          </a:p>
          <a:p>
            <a:pPr lvl="1"/>
            <a:r>
              <a:rPr lang="en-CA" dirty="0"/>
              <a:t>Observation is conditional on latent process</a:t>
            </a:r>
          </a:p>
          <a:p>
            <a:pPr lvl="2"/>
            <a:r>
              <a:rPr lang="en-CA" dirty="0"/>
              <a:t>Population size vs sample</a:t>
            </a:r>
          </a:p>
          <a:p>
            <a:pPr lvl="2"/>
            <a:r>
              <a:rPr lang="en-CA" dirty="0"/>
              <a:t>Behaviour state vs location data</a:t>
            </a:r>
          </a:p>
          <a:p>
            <a:r>
              <a:rPr lang="en-CA" dirty="0"/>
              <a:t>Latent process is autocorrelated</a:t>
            </a:r>
          </a:p>
          <a:p>
            <a:pPr lvl="2"/>
            <a:r>
              <a:rPr lang="en-CA" dirty="0"/>
              <a:t>State at one time depends on the </a:t>
            </a:r>
            <a:br>
              <a:rPr lang="en-CA" dirty="0"/>
            </a:br>
            <a:r>
              <a:rPr lang="en-CA" dirty="0"/>
              <a:t>previous time</a:t>
            </a:r>
          </a:p>
          <a:p>
            <a:pPr lvl="2"/>
            <a:endParaRPr lang="en-CA" dirty="0"/>
          </a:p>
        </p:txBody>
      </p:sp>
      <p:sp>
        <p:nvSpPr>
          <p:cNvPr id="3" name="Slide Number Placeholder 2">
            <a:extLst>
              <a:ext uri="{FF2B5EF4-FFF2-40B4-BE49-F238E27FC236}">
                <a16:creationId xmlns:a16="http://schemas.microsoft.com/office/drawing/2014/main" id="{8B1669B1-B66F-41D3-B0DD-EA4AB5CA83FE}"/>
              </a:ext>
            </a:extLst>
          </p:cNvPr>
          <p:cNvSpPr>
            <a:spLocks noGrp="1"/>
          </p:cNvSpPr>
          <p:nvPr>
            <p:ph type="sldNum" sz="quarter" idx="12"/>
          </p:nvPr>
        </p:nvSpPr>
        <p:spPr/>
        <p:txBody>
          <a:bodyPr/>
          <a:lstStyle/>
          <a:p>
            <a:fld id="{E50A8D5F-7A10-4D19-B2BD-04FE5CA3B31F}" type="slidenum">
              <a:rPr lang="en-US" smtClean="0"/>
              <a:pPr/>
              <a:t>6</a:t>
            </a:fld>
            <a:endParaRPr lang="en-US" dirty="0"/>
          </a:p>
        </p:txBody>
      </p:sp>
      <p:sp>
        <p:nvSpPr>
          <p:cNvPr id="4" name="Title 3">
            <a:extLst>
              <a:ext uri="{FF2B5EF4-FFF2-40B4-BE49-F238E27FC236}">
                <a16:creationId xmlns:a16="http://schemas.microsoft.com/office/drawing/2014/main" id="{B7D59E9D-2018-483B-AEE2-4683785058B3}"/>
              </a:ext>
            </a:extLst>
          </p:cNvPr>
          <p:cNvSpPr>
            <a:spLocks noGrp="1"/>
          </p:cNvSpPr>
          <p:nvPr>
            <p:ph type="title"/>
          </p:nvPr>
        </p:nvSpPr>
        <p:spPr/>
        <p:txBody>
          <a:bodyPr/>
          <a:lstStyle/>
          <a:p>
            <a:r>
              <a:rPr lang="en-CA"/>
              <a:t>Hidden Markov models: Motivation</a:t>
            </a:r>
            <a:endParaRPr lang="en-US" dirty="0"/>
          </a:p>
        </p:txBody>
      </p:sp>
      <p:pic>
        <p:nvPicPr>
          <p:cNvPr id="6" name="Picture 5">
            <a:extLst>
              <a:ext uri="{FF2B5EF4-FFF2-40B4-BE49-F238E27FC236}">
                <a16:creationId xmlns:a16="http://schemas.microsoft.com/office/drawing/2014/main" id="{0BC4D732-3EC2-4F3C-AC0A-4D28F2625F6E}"/>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l="394" t="474" r="394" b="474"/>
          <a:stretch/>
        </p:blipFill>
        <p:spPr>
          <a:xfrm rot="20669389">
            <a:off x="288594" y="2658633"/>
            <a:ext cx="5949778" cy="4421666"/>
          </a:xfrm>
          <a:prstGeom prst="rect">
            <a:avLst/>
          </a:prstGeom>
        </p:spPr>
      </p:pic>
      <p:pic>
        <p:nvPicPr>
          <p:cNvPr id="13" name="Picture 12">
            <a:extLst>
              <a:ext uri="{FF2B5EF4-FFF2-40B4-BE49-F238E27FC236}">
                <a16:creationId xmlns:a16="http://schemas.microsoft.com/office/drawing/2014/main" id="{829F8C49-FD4F-4639-83A3-3CB0F5B3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6252725" y="5878657"/>
            <a:ext cx="618424" cy="322370"/>
          </a:xfrm>
          <a:prstGeom prst="rect">
            <a:avLst/>
          </a:prstGeom>
          <a:ln>
            <a:noFill/>
          </a:ln>
        </p:spPr>
      </p:pic>
      <p:sp>
        <p:nvSpPr>
          <p:cNvPr id="14" name="Isosceles Triangle 13">
            <a:extLst>
              <a:ext uri="{FF2B5EF4-FFF2-40B4-BE49-F238E27FC236}">
                <a16:creationId xmlns:a16="http://schemas.microsoft.com/office/drawing/2014/main" id="{E1A4B2F9-F262-4162-A952-88185527C10F}"/>
              </a:ext>
            </a:extLst>
          </p:cNvPr>
          <p:cNvSpPr/>
          <p:nvPr/>
        </p:nvSpPr>
        <p:spPr>
          <a:xfrm rot="5400000">
            <a:off x="7136474" y="6009115"/>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Isosceles Triangle 14">
            <a:extLst>
              <a:ext uri="{FF2B5EF4-FFF2-40B4-BE49-F238E27FC236}">
                <a16:creationId xmlns:a16="http://schemas.microsoft.com/office/drawing/2014/main" id="{E58F1CD6-8304-4C5E-8402-BBAB43584586}"/>
              </a:ext>
            </a:extLst>
          </p:cNvPr>
          <p:cNvSpPr/>
          <p:nvPr/>
        </p:nvSpPr>
        <p:spPr>
          <a:xfrm rot="5400000">
            <a:off x="8392962" y="6009115"/>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Isosceles Triangle 15">
            <a:extLst>
              <a:ext uri="{FF2B5EF4-FFF2-40B4-BE49-F238E27FC236}">
                <a16:creationId xmlns:a16="http://schemas.microsoft.com/office/drawing/2014/main" id="{BC4351DD-F864-44D5-89D2-F415E7934FCA}"/>
              </a:ext>
            </a:extLst>
          </p:cNvPr>
          <p:cNvSpPr/>
          <p:nvPr/>
        </p:nvSpPr>
        <p:spPr>
          <a:xfrm rot="5400000">
            <a:off x="9666492" y="6009115"/>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Isosceles Triangle 16">
            <a:extLst>
              <a:ext uri="{FF2B5EF4-FFF2-40B4-BE49-F238E27FC236}">
                <a16:creationId xmlns:a16="http://schemas.microsoft.com/office/drawing/2014/main" id="{01F8FF43-86F6-4032-879D-9FC049AF46E9}"/>
              </a:ext>
            </a:extLst>
          </p:cNvPr>
          <p:cNvSpPr/>
          <p:nvPr/>
        </p:nvSpPr>
        <p:spPr>
          <a:xfrm rot="5400000">
            <a:off x="10940022" y="6009115"/>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a:extLst>
              <a:ext uri="{FF2B5EF4-FFF2-40B4-BE49-F238E27FC236}">
                <a16:creationId xmlns:a16="http://schemas.microsoft.com/office/drawing/2014/main" id="{63D2F00A-D05F-44C6-B3D0-36EB7DA0208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7509213" y="5878657"/>
            <a:ext cx="618424" cy="322370"/>
          </a:xfrm>
          <a:prstGeom prst="rect">
            <a:avLst/>
          </a:prstGeom>
          <a:ln>
            <a:noFill/>
          </a:ln>
        </p:spPr>
      </p:pic>
      <p:pic>
        <p:nvPicPr>
          <p:cNvPr id="19" name="Picture 18">
            <a:extLst>
              <a:ext uri="{FF2B5EF4-FFF2-40B4-BE49-F238E27FC236}">
                <a16:creationId xmlns:a16="http://schemas.microsoft.com/office/drawing/2014/main" id="{0600C0D3-BCC0-4122-B208-70BDCFC2EE9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11312757" y="5878657"/>
            <a:ext cx="618424" cy="322370"/>
          </a:xfrm>
          <a:prstGeom prst="rect">
            <a:avLst/>
          </a:prstGeom>
          <a:ln>
            <a:noFill/>
          </a:ln>
        </p:spPr>
      </p:pic>
      <p:pic>
        <p:nvPicPr>
          <p:cNvPr id="20" name="Picture 19">
            <a:extLst>
              <a:ext uri="{FF2B5EF4-FFF2-40B4-BE49-F238E27FC236}">
                <a16:creationId xmlns:a16="http://schemas.microsoft.com/office/drawing/2014/main" id="{8BF6673E-D95C-420A-A844-20568C35A41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8731674" y="5854597"/>
            <a:ext cx="696118" cy="368195"/>
          </a:xfrm>
          <a:prstGeom prst="rect">
            <a:avLst/>
          </a:prstGeom>
          <a:ln>
            <a:noFill/>
          </a:ln>
        </p:spPr>
      </p:pic>
      <p:pic>
        <p:nvPicPr>
          <p:cNvPr id="21" name="Picture 20">
            <a:extLst>
              <a:ext uri="{FF2B5EF4-FFF2-40B4-BE49-F238E27FC236}">
                <a16:creationId xmlns:a16="http://schemas.microsoft.com/office/drawing/2014/main" id="{061BD5F4-9A9E-4ED4-9282-6D75D4DB977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10005204" y="5854598"/>
            <a:ext cx="696118" cy="368195"/>
          </a:xfrm>
          <a:prstGeom prst="rect">
            <a:avLst/>
          </a:prstGeom>
          <a:ln>
            <a:noFill/>
          </a:ln>
        </p:spPr>
      </p:pic>
      <p:pic>
        <p:nvPicPr>
          <p:cNvPr id="22" name="Picture 21">
            <a:extLst>
              <a:ext uri="{FF2B5EF4-FFF2-40B4-BE49-F238E27FC236}">
                <a16:creationId xmlns:a16="http://schemas.microsoft.com/office/drawing/2014/main" id="{BBEA2B35-B5DD-4DA1-950D-B0DD1AADDA2A}"/>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127637" y="1128429"/>
            <a:ext cx="3193486" cy="2055634"/>
          </a:xfrm>
          <a:prstGeom prst="rect">
            <a:avLst/>
          </a:prstGeom>
        </p:spPr>
      </p:pic>
      <p:pic>
        <p:nvPicPr>
          <p:cNvPr id="23" name="Picture 22" descr="Chart, histogram&#10;&#10;Description automatically generated">
            <a:extLst>
              <a:ext uri="{FF2B5EF4-FFF2-40B4-BE49-F238E27FC236}">
                <a16:creationId xmlns:a16="http://schemas.microsoft.com/office/drawing/2014/main" id="{101F37FF-FA76-42E3-8365-D06A8A5CF709}"/>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243016" y="3426178"/>
            <a:ext cx="4378953" cy="2186303"/>
          </a:xfrm>
          <a:prstGeom prst="rect">
            <a:avLst/>
          </a:prstGeom>
        </p:spPr>
      </p:pic>
    </p:spTree>
    <p:extLst>
      <p:ext uri="{BB962C8B-B14F-4D97-AF65-F5344CB8AC3E}">
        <p14:creationId xmlns:p14="http://schemas.microsoft.com/office/powerpoint/2010/main" val="63763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200"/>
                                  </p:stCondLst>
                                  <p:childTnLst>
                                    <p:set>
                                      <p:cBhvr>
                                        <p:cTn id="41" dur="1" fill="hold">
                                          <p:stCondLst>
                                            <p:cond delay="0"/>
                                          </p:stCondLst>
                                        </p:cTn>
                                        <p:tgtEl>
                                          <p:spTgt spid="18"/>
                                        </p:tgtEl>
                                        <p:attrNameLst>
                                          <p:attrName>style.visibility</p:attrName>
                                        </p:attrNameLst>
                                      </p:cBhvr>
                                      <p:to>
                                        <p:strVal val="visible"/>
                                      </p:to>
                                    </p:set>
                                  </p:childTnLst>
                                </p:cTn>
                              </p:par>
                            </p:childTnLst>
                          </p:cTn>
                        </p:par>
                        <p:par>
                          <p:cTn id="42" fill="hold">
                            <p:stCondLst>
                              <p:cond delay="200"/>
                            </p:stCondLst>
                            <p:childTnLst>
                              <p:par>
                                <p:cTn id="43" presetID="1" presetClass="entr" presetSubtype="0" fill="hold" grpId="0" nodeType="afterEffect">
                                  <p:stCondLst>
                                    <p:cond delay="200"/>
                                  </p:stCondLst>
                                  <p:childTnLst>
                                    <p:set>
                                      <p:cBhvr>
                                        <p:cTn id="44" dur="1" fill="hold">
                                          <p:stCondLst>
                                            <p:cond delay="0"/>
                                          </p:stCondLst>
                                        </p:cTn>
                                        <p:tgtEl>
                                          <p:spTgt spid="15"/>
                                        </p:tgtEl>
                                        <p:attrNameLst>
                                          <p:attrName>style.visibility</p:attrName>
                                        </p:attrNameLst>
                                      </p:cBhvr>
                                      <p:to>
                                        <p:strVal val="visible"/>
                                      </p:to>
                                    </p:set>
                                  </p:childTnLst>
                                </p:cTn>
                              </p:par>
                            </p:childTnLst>
                          </p:cTn>
                        </p:par>
                        <p:par>
                          <p:cTn id="45" fill="hold">
                            <p:stCondLst>
                              <p:cond delay="400"/>
                            </p:stCondLst>
                            <p:childTnLst>
                              <p:par>
                                <p:cTn id="46" presetID="1" presetClass="entr" presetSubtype="0" fill="hold" nodeType="afterEffect">
                                  <p:stCondLst>
                                    <p:cond delay="20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600"/>
                            </p:stCondLst>
                            <p:childTnLst>
                              <p:par>
                                <p:cTn id="49" presetID="1" presetClass="entr" presetSubtype="0" fill="hold" grpId="0" nodeType="afterEffect">
                                  <p:stCondLst>
                                    <p:cond delay="200"/>
                                  </p:stCondLst>
                                  <p:childTnLst>
                                    <p:set>
                                      <p:cBhvr>
                                        <p:cTn id="50" dur="1" fill="hold">
                                          <p:stCondLst>
                                            <p:cond delay="0"/>
                                          </p:stCondLst>
                                        </p:cTn>
                                        <p:tgtEl>
                                          <p:spTgt spid="16"/>
                                        </p:tgtEl>
                                        <p:attrNameLst>
                                          <p:attrName>style.visibility</p:attrName>
                                        </p:attrNameLst>
                                      </p:cBhvr>
                                      <p:to>
                                        <p:strVal val="visible"/>
                                      </p:to>
                                    </p:set>
                                  </p:childTnLst>
                                </p:cTn>
                              </p:par>
                            </p:childTnLst>
                          </p:cTn>
                        </p:par>
                        <p:par>
                          <p:cTn id="51" fill="hold">
                            <p:stCondLst>
                              <p:cond delay="800"/>
                            </p:stCondLst>
                            <p:childTnLst>
                              <p:par>
                                <p:cTn id="52" presetID="1" presetClass="entr" presetSubtype="0" fill="hold" nodeType="afterEffect">
                                  <p:stCondLst>
                                    <p:cond delay="200"/>
                                  </p:stCondLst>
                                  <p:childTnLst>
                                    <p:set>
                                      <p:cBhvr>
                                        <p:cTn id="53" dur="1" fill="hold">
                                          <p:stCondLst>
                                            <p:cond delay="0"/>
                                          </p:stCondLst>
                                        </p:cTn>
                                        <p:tgtEl>
                                          <p:spTgt spid="21"/>
                                        </p:tgtEl>
                                        <p:attrNameLst>
                                          <p:attrName>style.visibility</p:attrName>
                                        </p:attrNameLst>
                                      </p:cBhvr>
                                      <p:to>
                                        <p:strVal val="visible"/>
                                      </p:to>
                                    </p:set>
                                  </p:childTnLst>
                                </p:cTn>
                              </p:par>
                            </p:childTnLst>
                          </p:cTn>
                        </p:par>
                        <p:par>
                          <p:cTn id="54" fill="hold">
                            <p:stCondLst>
                              <p:cond delay="1000"/>
                            </p:stCondLst>
                            <p:childTnLst>
                              <p:par>
                                <p:cTn id="55" presetID="1" presetClass="entr" presetSubtype="0" fill="hold" grpId="0" nodeType="afterEffect">
                                  <p:stCondLst>
                                    <p:cond delay="200"/>
                                  </p:stCondLst>
                                  <p:childTnLst>
                                    <p:set>
                                      <p:cBhvr>
                                        <p:cTn id="56" dur="1" fill="hold">
                                          <p:stCondLst>
                                            <p:cond delay="0"/>
                                          </p:stCondLst>
                                        </p:cTn>
                                        <p:tgtEl>
                                          <p:spTgt spid="17"/>
                                        </p:tgtEl>
                                        <p:attrNameLst>
                                          <p:attrName>style.visibility</p:attrName>
                                        </p:attrNameLst>
                                      </p:cBhvr>
                                      <p:to>
                                        <p:strVal val="visible"/>
                                      </p:to>
                                    </p:set>
                                  </p:childTnLst>
                                </p:cTn>
                              </p:par>
                            </p:childTnLst>
                          </p:cTn>
                        </p:par>
                        <p:par>
                          <p:cTn id="57" fill="hold">
                            <p:stCondLst>
                              <p:cond delay="1200"/>
                            </p:stCondLst>
                            <p:childTnLst>
                              <p:par>
                                <p:cTn id="58" presetID="1" presetClass="entr" presetSubtype="0" fill="hold" nodeType="afterEffect">
                                  <p:stCondLst>
                                    <p:cond delay="200"/>
                                  </p:stCondLst>
                                  <p:childTnLst>
                                    <p:set>
                                      <p:cBhvr>
                                        <p:cTn id="5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D78337F2-DFBD-4A54-B29B-2DC132056C63}"/>
              </a:ext>
            </a:extLst>
          </p:cNvPr>
          <p:cNvSpPr>
            <a:spLocks noGrp="1"/>
          </p:cNvSpPr>
          <p:nvPr>
            <p:ph idx="1"/>
          </p:nvPr>
        </p:nvSpPr>
        <p:spPr/>
        <p:txBody>
          <a:bodyPr/>
          <a:lstStyle/>
          <a:p>
            <a:r>
              <a:rPr lang="en-CA"/>
              <a:t>Underlying biological process is hidden</a:t>
            </a:r>
          </a:p>
          <a:p>
            <a:pPr lvl="1"/>
            <a:r>
              <a:rPr lang="en-CA"/>
              <a:t>Finite mixture model</a:t>
            </a:r>
          </a:p>
          <a:p>
            <a:pPr lvl="2"/>
            <a:endParaRPr lang="en-CA"/>
          </a:p>
          <a:p>
            <a:pPr lvl="2"/>
            <a:endParaRPr lang="en-CA"/>
          </a:p>
          <a:p>
            <a:r>
              <a:rPr lang="en-CA"/>
              <a:t>Latent process is autocorrelated</a:t>
            </a:r>
          </a:p>
          <a:p>
            <a:pPr lvl="1"/>
            <a:r>
              <a:rPr lang="en-CA"/>
              <a:t>Markov chain</a:t>
            </a:r>
          </a:p>
          <a:p>
            <a:pPr lvl="2"/>
            <a:endParaRPr lang="en-CA" dirty="0"/>
          </a:p>
        </p:txBody>
      </p:sp>
      <p:sp>
        <p:nvSpPr>
          <p:cNvPr id="2" name="Title 1">
            <a:extLst>
              <a:ext uri="{FF2B5EF4-FFF2-40B4-BE49-F238E27FC236}">
                <a16:creationId xmlns:a16="http://schemas.microsoft.com/office/drawing/2014/main" id="{DC4FADAC-3869-4334-9CF2-B1BC3040DB1F}"/>
              </a:ext>
            </a:extLst>
          </p:cNvPr>
          <p:cNvSpPr>
            <a:spLocks noGrp="1"/>
          </p:cNvSpPr>
          <p:nvPr>
            <p:ph type="title"/>
          </p:nvPr>
        </p:nvSpPr>
        <p:spPr/>
        <p:txBody>
          <a:bodyPr/>
          <a:lstStyle/>
          <a:p>
            <a:r>
              <a:rPr lang="en-CA"/>
              <a:t>Hidden Markov models - Solution</a:t>
            </a:r>
            <a:endParaRPr lang="en-CA" dirty="0"/>
          </a:p>
        </p:txBody>
      </p:sp>
      <p:grpSp>
        <p:nvGrpSpPr>
          <p:cNvPr id="3" name="Group 2">
            <a:extLst>
              <a:ext uri="{FF2B5EF4-FFF2-40B4-BE49-F238E27FC236}">
                <a16:creationId xmlns:a16="http://schemas.microsoft.com/office/drawing/2014/main" id="{40C4488B-12CE-4FD0-AE63-C89F0A2D14B4}"/>
              </a:ext>
            </a:extLst>
          </p:cNvPr>
          <p:cNvGrpSpPr/>
          <p:nvPr/>
        </p:nvGrpSpPr>
        <p:grpSpPr>
          <a:xfrm>
            <a:off x="3464090" y="3543567"/>
            <a:ext cx="3442262" cy="3450360"/>
            <a:chOff x="3766783" y="4295104"/>
            <a:chExt cx="2329217" cy="2334698"/>
          </a:xfrm>
        </p:grpSpPr>
        <p:pic>
          <p:nvPicPr>
            <p:cNvPr id="1028" name="Picture 4" descr="Marketing Analytics through Markov Chain | by Ridhima Kumar | Towards Data  Science">
              <a:extLst>
                <a:ext uri="{FF2B5EF4-FFF2-40B4-BE49-F238E27FC236}">
                  <a16:creationId xmlns:a16="http://schemas.microsoft.com/office/drawing/2014/main" id="{23B69B26-D422-4992-B604-1980A82031FD}"/>
                </a:ext>
              </a:extLst>
            </p:cNvPr>
            <p:cNvPicPr>
              <a:picLocks noChangeAspect="1" noChangeArrowheads="1" noCrop="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766783" y="4295104"/>
              <a:ext cx="2329217" cy="233469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86563E44-1272-4BC0-9CCC-EEEA7520FE3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3940180" y="5923335"/>
              <a:ext cx="577153" cy="300857"/>
            </a:xfrm>
            <a:prstGeom prst="rect">
              <a:avLst/>
            </a:prstGeom>
            <a:ln>
              <a:noFill/>
            </a:ln>
          </p:spPr>
        </p:pic>
        <p:pic>
          <p:nvPicPr>
            <p:cNvPr id="31" name="Picture 30">
              <a:extLst>
                <a:ext uri="{FF2B5EF4-FFF2-40B4-BE49-F238E27FC236}">
                  <a16:creationId xmlns:a16="http://schemas.microsoft.com/office/drawing/2014/main" id="{F5A2B3C1-B241-4FDA-8712-279108F6F7B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5015235" y="4556850"/>
              <a:ext cx="696118" cy="368195"/>
            </a:xfrm>
            <a:prstGeom prst="rect">
              <a:avLst/>
            </a:prstGeom>
            <a:ln>
              <a:noFill/>
            </a:ln>
          </p:spPr>
        </p:pic>
      </p:grpSp>
      <p:pic>
        <p:nvPicPr>
          <p:cNvPr id="22" name="Picture 21">
            <a:extLst>
              <a:ext uri="{FF2B5EF4-FFF2-40B4-BE49-F238E27FC236}">
                <a16:creationId xmlns:a16="http://schemas.microsoft.com/office/drawing/2014/main" id="{527BA3FD-8D54-4005-876D-41BF339EFDC5}"/>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l="2740" t="16957" r="6153"/>
          <a:stretch/>
        </p:blipFill>
        <p:spPr>
          <a:xfrm>
            <a:off x="7610474" y="1378280"/>
            <a:ext cx="4371976" cy="2396954"/>
          </a:xfrm>
          <a:prstGeom prst="rect">
            <a:avLst/>
          </a:prstGeom>
        </p:spPr>
      </p:pic>
      <p:pic>
        <p:nvPicPr>
          <p:cNvPr id="23" name="Picture 22">
            <a:extLst>
              <a:ext uri="{FF2B5EF4-FFF2-40B4-BE49-F238E27FC236}">
                <a16:creationId xmlns:a16="http://schemas.microsoft.com/office/drawing/2014/main" id="{07934112-8362-468C-9DB9-A5B76D1E3538}"/>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l="2938" t="17510" r="5955" b="2524"/>
          <a:stretch/>
        </p:blipFill>
        <p:spPr>
          <a:xfrm>
            <a:off x="7610475" y="1403638"/>
            <a:ext cx="4371975" cy="2308139"/>
          </a:xfrm>
          <a:prstGeom prst="rect">
            <a:avLst/>
          </a:prstGeom>
        </p:spPr>
      </p:pic>
      <p:sp>
        <p:nvSpPr>
          <p:cNvPr id="13" name="Slide Number Placeholder 2">
            <a:extLst>
              <a:ext uri="{FF2B5EF4-FFF2-40B4-BE49-F238E27FC236}">
                <a16:creationId xmlns:a16="http://schemas.microsoft.com/office/drawing/2014/main" id="{036488B1-3761-49D0-8AEE-5AE33C6A8CC2}"/>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7</a:t>
            </a:fld>
            <a:endParaRPr lang="en-US" dirty="0"/>
          </a:p>
        </p:txBody>
      </p:sp>
    </p:spTree>
    <p:extLst>
      <p:ext uri="{BB962C8B-B14F-4D97-AF65-F5344CB8AC3E}">
        <p14:creationId xmlns:p14="http://schemas.microsoft.com/office/powerpoint/2010/main" val="262587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fade">
                                      <p:cBhvr>
                                        <p:cTn id="7" dur="500"/>
                                        <p:tgtEl>
                                          <p:spTgt spid="1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xEl>
                                              <p:pRg st="5" end="5"/>
                                            </p:txEl>
                                          </p:spTgt>
                                        </p:tgtEl>
                                        <p:attrNameLst>
                                          <p:attrName>style.visibility</p:attrName>
                                        </p:attrNameLst>
                                      </p:cBhvr>
                                      <p:to>
                                        <p:strVal val="visible"/>
                                      </p:to>
                                    </p:set>
                                    <p:animEffect transition="in" filter="fade">
                                      <p:cBhvr>
                                        <p:cTn id="15" dur="500"/>
                                        <p:tgtEl>
                                          <p:spTgt spid="1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6">
                                            <p:txEl>
                                              <p:pRg st="4" end="4"/>
                                            </p:txEl>
                                          </p:spTgt>
                                        </p:tgtEl>
                                        <p:attrNameLst>
                                          <p:attrName>style.opacity</p:attrName>
                                        </p:attrNameLst>
                                      </p:cBhvr>
                                      <p:to>
                                        <p:strVal val="0.1"/>
                                      </p:to>
                                    </p:set>
                                    <p:animEffect filter="image" prLst="opacity: 0.1">
                                      <p:cBhvr rctx="IE">
                                        <p:cTn id="23" dur="indefinite"/>
                                        <p:tgtEl>
                                          <p:spTgt spid="16">
                                            <p:txEl>
                                              <p:pRg st="4" end="4"/>
                                            </p:txEl>
                                          </p:spTgt>
                                        </p:tgtEl>
                                      </p:cBhvr>
                                    </p:animEffect>
                                  </p:childTnLst>
                                </p:cTn>
                              </p:par>
                              <p:par>
                                <p:cTn id="24" presetID="9" presetClass="emph" presetSubtype="0" nodeType="withEffect">
                                  <p:stCondLst>
                                    <p:cond delay="0"/>
                                  </p:stCondLst>
                                  <p:childTnLst>
                                    <p:set>
                                      <p:cBhvr>
                                        <p:cTn id="25" dur="indefinite"/>
                                        <p:tgtEl>
                                          <p:spTgt spid="16">
                                            <p:txEl>
                                              <p:pRg st="5" end="5"/>
                                            </p:txEl>
                                          </p:spTgt>
                                        </p:tgtEl>
                                        <p:attrNameLst>
                                          <p:attrName>style.opacity</p:attrName>
                                        </p:attrNameLst>
                                      </p:cBhvr>
                                      <p:to>
                                        <p:strVal val="0.1"/>
                                      </p:to>
                                    </p:set>
                                    <p:animEffect filter="image" prLst="opacity: 0.1">
                                      <p:cBhvr rctx="IE">
                                        <p:cTn id="26" dur="indefinite"/>
                                        <p:tgtEl>
                                          <p:spTgt spid="16">
                                            <p:txEl>
                                              <p:pRg st="5" end="5"/>
                                            </p:txEl>
                                          </p:spTgt>
                                        </p:tgtEl>
                                      </p:cBhvr>
                                    </p:animEffect>
                                  </p:childTnLst>
                                </p:cTn>
                              </p:par>
                              <p:par>
                                <p:cTn id="27" presetID="9" presetClass="emph" presetSubtype="0" nodeType="withEffect">
                                  <p:stCondLst>
                                    <p:cond delay="0"/>
                                  </p:stCondLst>
                                  <p:childTnLst>
                                    <p:set>
                                      <p:cBhvr>
                                        <p:cTn id="28" dur="indefinite"/>
                                        <p:tgtEl>
                                          <p:spTgt spid="3"/>
                                        </p:tgtEl>
                                        <p:attrNameLst>
                                          <p:attrName>style.opacity</p:attrName>
                                        </p:attrNameLst>
                                      </p:cBhvr>
                                      <p:to>
                                        <p:strVal val="0.1"/>
                                      </p:to>
                                    </p:set>
                                    <p:animEffect filter="image" prLst="opacity: 0.1">
                                      <p:cBhvr rctx="IE">
                                        <p:cTn id="29"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3F1BF-9D5B-407A-9FE3-DE7E358C5839}"/>
              </a:ext>
            </a:extLst>
          </p:cNvPr>
          <p:cNvSpPr>
            <a:spLocks noGrp="1"/>
          </p:cNvSpPr>
          <p:nvPr>
            <p:ph type="ctrTitle"/>
          </p:nvPr>
        </p:nvSpPr>
        <p:spPr/>
        <p:txBody>
          <a:bodyPr/>
          <a:lstStyle/>
          <a:p>
            <a:r>
              <a:rPr lang="en-CA" dirty="0"/>
              <a:t>FINITE MIXTURE MODELS</a:t>
            </a:r>
            <a:endParaRPr lang="en-US" dirty="0"/>
          </a:p>
        </p:txBody>
      </p:sp>
      <p:sp>
        <p:nvSpPr>
          <p:cNvPr id="3" name="Slide Number Placeholder 2">
            <a:extLst>
              <a:ext uri="{FF2B5EF4-FFF2-40B4-BE49-F238E27FC236}">
                <a16:creationId xmlns:a16="http://schemas.microsoft.com/office/drawing/2014/main" id="{3D359B5F-1F28-4F0D-8775-6D5DC5E42D3E}"/>
              </a:ext>
            </a:extLst>
          </p:cNvPr>
          <p:cNvSpPr>
            <a:spLocks noGrp="1"/>
          </p:cNvSpPr>
          <p:nvPr>
            <p:ph type="sldNum" sz="quarter" idx="12"/>
          </p:nvPr>
        </p:nvSpPr>
        <p:spPr/>
        <p:txBody>
          <a:bodyPr/>
          <a:lstStyle/>
          <a:p>
            <a:fld id="{E50A8D5F-7A10-4D19-B2BD-04FE5CA3B31F}" type="slidenum">
              <a:rPr lang="en-US" smtClean="0"/>
              <a:pPr/>
              <a:t>8</a:t>
            </a:fld>
            <a:endParaRPr lang="en-US" dirty="0"/>
          </a:p>
        </p:txBody>
      </p:sp>
    </p:spTree>
    <p:extLst>
      <p:ext uri="{BB962C8B-B14F-4D97-AF65-F5344CB8AC3E}">
        <p14:creationId xmlns:p14="http://schemas.microsoft.com/office/powerpoint/2010/main" val="1005303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F482C74-8A1E-4243-8E6D-28EDACF00B05}"/>
              </a:ext>
            </a:extLst>
          </p:cNvPr>
          <p:cNvPicPr>
            <a:picLocks noGrp="1" noChangeAspect="1"/>
          </p:cNvPicPr>
          <p:nvPr>
            <p:ph idx="1"/>
          </p:nvPr>
        </p:nvPicPr>
        <p:blipFill>
          <a:blip r:embed="rId3"/>
          <a:stretch>
            <a:fillRect/>
          </a:stretch>
        </p:blipFill>
        <p:spPr>
          <a:xfrm>
            <a:off x="1792108" y="970962"/>
            <a:ext cx="10134490" cy="6603881"/>
          </a:xfrm>
        </p:spPr>
      </p:pic>
      <p:sp>
        <p:nvSpPr>
          <p:cNvPr id="3" name="Title 2">
            <a:extLst>
              <a:ext uri="{FF2B5EF4-FFF2-40B4-BE49-F238E27FC236}">
                <a16:creationId xmlns:a16="http://schemas.microsoft.com/office/drawing/2014/main" id="{4D9CC2D3-95CF-43D8-96C6-9B8EF95E9A18}"/>
              </a:ext>
            </a:extLst>
          </p:cNvPr>
          <p:cNvSpPr>
            <a:spLocks noGrp="1"/>
          </p:cNvSpPr>
          <p:nvPr>
            <p:ph type="title"/>
          </p:nvPr>
        </p:nvSpPr>
        <p:spPr/>
        <p:txBody>
          <a:bodyPr/>
          <a:lstStyle/>
          <a:p>
            <a:r>
              <a:rPr lang="en-CA" dirty="0"/>
              <a:t>Finite mixture models</a:t>
            </a:r>
            <a:endParaRPr lang="en-US" dirty="0"/>
          </a:p>
        </p:txBody>
      </p:sp>
      <p:sp>
        <p:nvSpPr>
          <p:cNvPr id="7" name="whole equation">
            <a:extLst>
              <a:ext uri="{FF2B5EF4-FFF2-40B4-BE49-F238E27FC236}">
                <a16:creationId xmlns:a16="http://schemas.microsoft.com/office/drawing/2014/main" id="{EAC2B83F-90A9-4A8C-AE08-FC55548B114A}"/>
              </a:ext>
            </a:extLst>
          </p:cNvPr>
          <p:cNvSpPr/>
          <p:nvPr/>
        </p:nvSpPr>
        <p:spPr>
          <a:xfrm>
            <a:off x="4123055" y="2524125"/>
            <a:ext cx="1259205" cy="447675"/>
          </a:xfrm>
          <a:prstGeom prst="rect">
            <a:avLst/>
          </a:prstGeom>
          <a:solidFill>
            <a:srgbClr val="F2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whole equation">
            <a:extLst>
              <a:ext uri="{FF2B5EF4-FFF2-40B4-BE49-F238E27FC236}">
                <a16:creationId xmlns:a16="http://schemas.microsoft.com/office/drawing/2014/main" id="{EFAD5D18-5F43-4D82-B2C8-A11F04A980F7}"/>
              </a:ext>
            </a:extLst>
          </p:cNvPr>
          <p:cNvSpPr/>
          <p:nvPr/>
        </p:nvSpPr>
        <p:spPr>
          <a:xfrm>
            <a:off x="5660390" y="2524125"/>
            <a:ext cx="3394710" cy="550545"/>
          </a:xfrm>
          <a:prstGeom prst="rect">
            <a:avLst/>
          </a:prstGeom>
          <a:solidFill>
            <a:srgbClr val="F0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9" name="whole equation">
            <a:extLst>
              <a:ext uri="{FF2B5EF4-FFF2-40B4-BE49-F238E27FC236}">
                <a16:creationId xmlns:a16="http://schemas.microsoft.com/office/drawing/2014/main" id="{6E0137D5-EF13-40B4-B0E5-D8EDFFBC433F}"/>
              </a:ext>
            </a:extLst>
          </p:cNvPr>
          <p:cNvSpPr/>
          <p:nvPr/>
        </p:nvSpPr>
        <p:spPr>
          <a:xfrm>
            <a:off x="3844924" y="3165715"/>
            <a:ext cx="5276851" cy="481965"/>
          </a:xfrm>
          <a:prstGeom prst="rect">
            <a:avLst/>
          </a:prstGeom>
          <a:solidFill>
            <a:srgbClr val="F1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0" name="whole equation">
            <a:extLst>
              <a:ext uri="{FF2B5EF4-FFF2-40B4-BE49-F238E27FC236}">
                <a16:creationId xmlns:a16="http://schemas.microsoft.com/office/drawing/2014/main" id="{064C6F2B-7394-42D2-AB6F-A23CD8789171}"/>
              </a:ext>
            </a:extLst>
          </p:cNvPr>
          <p:cNvSpPr/>
          <p:nvPr/>
        </p:nvSpPr>
        <p:spPr>
          <a:xfrm>
            <a:off x="3844923" y="3759479"/>
            <a:ext cx="5276851" cy="481965"/>
          </a:xfrm>
          <a:prstGeom prst="rect">
            <a:avLst/>
          </a:prstGeom>
          <a:solidFill>
            <a:srgbClr val="F0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1" name="whole equation">
            <a:extLst>
              <a:ext uri="{FF2B5EF4-FFF2-40B4-BE49-F238E27FC236}">
                <a16:creationId xmlns:a16="http://schemas.microsoft.com/office/drawing/2014/main" id="{394B27B7-76A4-4DCB-8468-8165D688B3E0}"/>
              </a:ext>
            </a:extLst>
          </p:cNvPr>
          <p:cNvSpPr/>
          <p:nvPr/>
        </p:nvSpPr>
        <p:spPr>
          <a:xfrm>
            <a:off x="4008753" y="4321175"/>
            <a:ext cx="5113021" cy="550545"/>
          </a:xfrm>
          <a:prstGeom prst="rect">
            <a:avLst/>
          </a:prstGeom>
          <a:solidFill>
            <a:srgbClr val="F0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2" name="whole equation">
            <a:extLst>
              <a:ext uri="{FF2B5EF4-FFF2-40B4-BE49-F238E27FC236}">
                <a16:creationId xmlns:a16="http://schemas.microsoft.com/office/drawing/2014/main" id="{52A0A5B3-5E1B-4CB5-B08B-B48FC64867B7}"/>
              </a:ext>
            </a:extLst>
          </p:cNvPr>
          <p:cNvSpPr/>
          <p:nvPr/>
        </p:nvSpPr>
        <p:spPr>
          <a:xfrm>
            <a:off x="4008753" y="4906010"/>
            <a:ext cx="5113021" cy="550545"/>
          </a:xfrm>
          <a:prstGeom prst="rect">
            <a:avLst/>
          </a:prstGeom>
          <a:solidFill>
            <a:srgbClr val="F0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3" name="whole equation">
            <a:extLst>
              <a:ext uri="{FF2B5EF4-FFF2-40B4-BE49-F238E27FC236}">
                <a16:creationId xmlns:a16="http://schemas.microsoft.com/office/drawing/2014/main" id="{5D2ABCCC-704A-449E-995A-DD893CE13156}"/>
              </a:ext>
            </a:extLst>
          </p:cNvPr>
          <p:cNvSpPr/>
          <p:nvPr/>
        </p:nvSpPr>
        <p:spPr>
          <a:xfrm>
            <a:off x="4008753" y="5499417"/>
            <a:ext cx="5276851" cy="550545"/>
          </a:xfrm>
          <a:prstGeom prst="rect">
            <a:avLst/>
          </a:prstGeom>
          <a:solidFill>
            <a:srgbClr val="EF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5" name="Freeform: Shape 14">
            <a:extLst>
              <a:ext uri="{FF2B5EF4-FFF2-40B4-BE49-F238E27FC236}">
                <a16:creationId xmlns:a16="http://schemas.microsoft.com/office/drawing/2014/main" id="{EE2CC5CC-D0AF-443B-B8A6-52DC67227C82}"/>
              </a:ext>
            </a:extLst>
          </p:cNvPr>
          <p:cNvSpPr/>
          <p:nvPr/>
        </p:nvSpPr>
        <p:spPr>
          <a:xfrm>
            <a:off x="3698240" y="1814037"/>
            <a:ext cx="1962150" cy="667226"/>
          </a:xfrm>
          <a:custGeom>
            <a:avLst/>
            <a:gdLst>
              <a:gd name="connsiteX0" fmla="*/ 0 w 5833110"/>
              <a:gd name="connsiteY0" fmla="*/ 260508 h 667226"/>
              <a:gd name="connsiteX1" fmla="*/ 146683 w 5833110"/>
              <a:gd name="connsiteY1" fmla="*/ 260508 h 667226"/>
              <a:gd name="connsiteX2" fmla="*/ 146683 w 5833110"/>
              <a:gd name="connsiteY2" fmla="*/ 609440 h 667226"/>
              <a:gd name="connsiteX3" fmla="*/ 0 w 5833110"/>
              <a:gd name="connsiteY3" fmla="*/ 609440 h 667226"/>
              <a:gd name="connsiteX4" fmla="*/ 146683 w 5833110"/>
              <a:gd name="connsiteY4" fmla="*/ 0 h 667226"/>
              <a:gd name="connsiteX5" fmla="*/ 5833110 w 5833110"/>
              <a:gd name="connsiteY5" fmla="*/ 0 h 667226"/>
              <a:gd name="connsiteX6" fmla="*/ 5833110 w 5833110"/>
              <a:gd name="connsiteY6" fmla="*/ 667226 h 667226"/>
              <a:gd name="connsiteX7" fmla="*/ 146683 w 5833110"/>
              <a:gd name="connsiteY7" fmla="*/ 667226 h 667226"/>
              <a:gd name="connsiteX8" fmla="*/ 146683 w 5833110"/>
              <a:gd name="connsiteY8" fmla="*/ 609440 h 667226"/>
              <a:gd name="connsiteX9" fmla="*/ 1684020 w 5833110"/>
              <a:gd name="connsiteY9" fmla="*/ 609440 h 667226"/>
              <a:gd name="connsiteX10" fmla="*/ 1684020 w 5833110"/>
              <a:gd name="connsiteY10" fmla="*/ 260508 h 667226"/>
              <a:gd name="connsiteX11" fmla="*/ 146683 w 5833110"/>
              <a:gd name="connsiteY11" fmla="*/ 260508 h 66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33110" h="667226">
                <a:moveTo>
                  <a:pt x="0" y="260508"/>
                </a:moveTo>
                <a:lnTo>
                  <a:pt x="146683" y="260508"/>
                </a:lnTo>
                <a:lnTo>
                  <a:pt x="146683" y="609440"/>
                </a:lnTo>
                <a:lnTo>
                  <a:pt x="0" y="609440"/>
                </a:lnTo>
                <a:close/>
                <a:moveTo>
                  <a:pt x="146683" y="0"/>
                </a:moveTo>
                <a:lnTo>
                  <a:pt x="5833110" y="0"/>
                </a:lnTo>
                <a:lnTo>
                  <a:pt x="5833110" y="667226"/>
                </a:lnTo>
                <a:lnTo>
                  <a:pt x="146683" y="667226"/>
                </a:lnTo>
                <a:lnTo>
                  <a:pt x="146683" y="609440"/>
                </a:lnTo>
                <a:lnTo>
                  <a:pt x="1684020" y="609440"/>
                </a:lnTo>
                <a:lnTo>
                  <a:pt x="1684020" y="260508"/>
                </a:lnTo>
                <a:lnTo>
                  <a:pt x="146683" y="260508"/>
                </a:lnTo>
                <a:close/>
              </a:path>
            </a:pathLst>
          </a:custGeom>
          <a:solidFill>
            <a:srgbClr val="F1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Rectangle 13">
            <a:extLst>
              <a:ext uri="{FF2B5EF4-FFF2-40B4-BE49-F238E27FC236}">
                <a16:creationId xmlns:a16="http://schemas.microsoft.com/office/drawing/2014/main" id="{86F35B4C-F257-40A8-9CC3-C8186248454C}"/>
              </a:ext>
            </a:extLst>
          </p:cNvPr>
          <p:cNvSpPr/>
          <p:nvPr/>
        </p:nvSpPr>
        <p:spPr>
          <a:xfrm>
            <a:off x="3698240" y="2074545"/>
            <a:ext cx="1684020" cy="348932"/>
          </a:xfrm>
          <a:prstGeom prst="rect">
            <a:avLst/>
          </a:prstGeom>
          <a:solidFill>
            <a:srgbClr val="F1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whole equation">
            <a:extLst>
              <a:ext uri="{FF2B5EF4-FFF2-40B4-BE49-F238E27FC236}">
                <a16:creationId xmlns:a16="http://schemas.microsoft.com/office/drawing/2014/main" id="{6D76BD3B-73E6-4FCC-89E3-F31F29D50986}"/>
              </a:ext>
            </a:extLst>
          </p:cNvPr>
          <p:cNvSpPr/>
          <p:nvPr/>
        </p:nvSpPr>
        <p:spPr>
          <a:xfrm>
            <a:off x="9540852" y="2515553"/>
            <a:ext cx="497178" cy="550545"/>
          </a:xfrm>
          <a:prstGeom prst="rect">
            <a:avLst/>
          </a:prstGeom>
          <a:solidFill>
            <a:srgbClr val="EE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7" name="whole equation">
            <a:extLst>
              <a:ext uri="{FF2B5EF4-FFF2-40B4-BE49-F238E27FC236}">
                <a16:creationId xmlns:a16="http://schemas.microsoft.com/office/drawing/2014/main" id="{A13590FD-4D48-49A7-949C-587ED708AB3B}"/>
              </a:ext>
            </a:extLst>
          </p:cNvPr>
          <p:cNvSpPr/>
          <p:nvPr/>
        </p:nvSpPr>
        <p:spPr>
          <a:xfrm>
            <a:off x="9540852" y="2981920"/>
            <a:ext cx="497178" cy="550545"/>
          </a:xfrm>
          <a:prstGeom prst="rect">
            <a:avLst/>
          </a:prstGeom>
          <a:solidFill>
            <a:srgbClr val="EE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8" name="whole equation">
            <a:extLst>
              <a:ext uri="{FF2B5EF4-FFF2-40B4-BE49-F238E27FC236}">
                <a16:creationId xmlns:a16="http://schemas.microsoft.com/office/drawing/2014/main" id="{2CC71AA8-A581-43E0-9C0E-B02B0715DE27}"/>
              </a:ext>
            </a:extLst>
          </p:cNvPr>
          <p:cNvSpPr/>
          <p:nvPr/>
        </p:nvSpPr>
        <p:spPr>
          <a:xfrm>
            <a:off x="9540852" y="3532465"/>
            <a:ext cx="497178" cy="550545"/>
          </a:xfrm>
          <a:prstGeom prst="rect">
            <a:avLst/>
          </a:prstGeom>
          <a:solidFill>
            <a:srgbClr val="EE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9" name="whole equation">
            <a:extLst>
              <a:ext uri="{FF2B5EF4-FFF2-40B4-BE49-F238E27FC236}">
                <a16:creationId xmlns:a16="http://schemas.microsoft.com/office/drawing/2014/main" id="{889CA1BA-0F25-4EB8-92AA-7A949B1E8A7A}"/>
              </a:ext>
            </a:extLst>
          </p:cNvPr>
          <p:cNvSpPr/>
          <p:nvPr/>
        </p:nvSpPr>
        <p:spPr>
          <a:xfrm>
            <a:off x="9540852" y="4083010"/>
            <a:ext cx="497178" cy="550545"/>
          </a:xfrm>
          <a:prstGeom prst="rect">
            <a:avLst/>
          </a:prstGeom>
          <a:solidFill>
            <a:srgbClr val="ED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20" name="whole equation">
            <a:extLst>
              <a:ext uri="{FF2B5EF4-FFF2-40B4-BE49-F238E27FC236}">
                <a16:creationId xmlns:a16="http://schemas.microsoft.com/office/drawing/2014/main" id="{D55BEAD3-C975-439B-922F-C95A5B5C9161}"/>
              </a:ext>
            </a:extLst>
          </p:cNvPr>
          <p:cNvSpPr/>
          <p:nvPr/>
        </p:nvSpPr>
        <p:spPr>
          <a:xfrm>
            <a:off x="9540852" y="4735334"/>
            <a:ext cx="497178" cy="550545"/>
          </a:xfrm>
          <a:prstGeom prst="rect">
            <a:avLst/>
          </a:prstGeom>
          <a:solidFill>
            <a:srgbClr val="ED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21" name="whole equation">
            <a:extLst>
              <a:ext uri="{FF2B5EF4-FFF2-40B4-BE49-F238E27FC236}">
                <a16:creationId xmlns:a16="http://schemas.microsoft.com/office/drawing/2014/main" id="{9037097D-5CF8-45AA-BF19-3AAA0E41DE4F}"/>
              </a:ext>
            </a:extLst>
          </p:cNvPr>
          <p:cNvSpPr/>
          <p:nvPr/>
        </p:nvSpPr>
        <p:spPr>
          <a:xfrm>
            <a:off x="9540852" y="5335230"/>
            <a:ext cx="497178" cy="550545"/>
          </a:xfrm>
          <a:prstGeom prst="rect">
            <a:avLst/>
          </a:prstGeom>
          <a:solidFill>
            <a:srgbClr val="EC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3E28CF2-4DCE-4311-95B8-B374E98A74F1}"/>
                  </a:ext>
                </a:extLst>
              </p:cNvPr>
              <p:cNvSpPr/>
              <p:nvPr/>
            </p:nvSpPr>
            <p:spPr>
              <a:xfrm>
                <a:off x="10185520" y="1306790"/>
                <a:ext cx="475964"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a:rPr lang="en-CA" sz="1700">
                            <a:solidFill>
                              <a:srgbClr val="355DA4"/>
                            </a:solidFill>
                            <a:latin typeface="Cambria Math" panose="02040503050406030204" pitchFamily="18" charset="0"/>
                          </a:rPr>
                          <m:t>𝑖</m:t>
                        </m:r>
                      </m:sub>
                    </m:sSub>
                  </m:oMath>
                </a14:m>
                <a:endParaRPr lang="en-US" sz="1700" dirty="0">
                  <a:solidFill>
                    <a:srgbClr val="355DA4"/>
                  </a:solidFill>
                </a:endParaRPr>
              </a:p>
            </p:txBody>
          </p:sp>
        </mc:Choice>
        <mc:Fallback xmlns="">
          <p:sp>
            <p:nvSpPr>
              <p:cNvPr id="22" name="Rectangle 21">
                <a:extLst>
                  <a:ext uri="{FF2B5EF4-FFF2-40B4-BE49-F238E27FC236}">
                    <a16:creationId xmlns:a16="http://schemas.microsoft.com/office/drawing/2014/main" id="{C3E28CF2-4DCE-4311-95B8-B374E98A74F1}"/>
                  </a:ext>
                </a:extLst>
              </p:cNvPr>
              <p:cNvSpPr>
                <a:spLocks noRot="1" noChangeAspect="1" noMove="1" noResize="1" noEditPoints="1" noAdjustHandles="1" noChangeArrowheads="1" noChangeShapeType="1" noTextEdit="1"/>
              </p:cNvSpPr>
              <p:nvPr/>
            </p:nvSpPr>
            <p:spPr>
              <a:xfrm>
                <a:off x="10185520" y="1306790"/>
                <a:ext cx="475964" cy="353943"/>
              </a:xfrm>
              <a:prstGeom prst="rect">
                <a:avLst/>
              </a:prstGeom>
              <a:blipFill>
                <a:blip r:embed="rId4"/>
                <a:stretch>
                  <a:fillRect l="-8974" t="-5172" b="-224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60DEB30-391D-4062-9452-84FAB079DBD1}"/>
                  </a:ext>
                </a:extLst>
              </p:cNvPr>
              <p:cNvSpPr/>
              <p:nvPr/>
            </p:nvSpPr>
            <p:spPr>
              <a:xfrm>
                <a:off x="8269369" y="1310879"/>
                <a:ext cx="477567"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b="0" i="1" smtClean="0">
                            <a:solidFill>
                              <a:srgbClr val="355DA4"/>
                            </a:solidFill>
                            <a:latin typeface="Cambria Math" panose="02040503050406030204" pitchFamily="18" charset="0"/>
                          </a:rPr>
                          <m:t>𝑝</m:t>
                        </m:r>
                      </m:e>
                      <m:sub>
                        <m:r>
                          <a:rPr lang="en-CA" sz="1700">
                            <a:solidFill>
                              <a:srgbClr val="355DA4"/>
                            </a:solidFill>
                            <a:latin typeface="Cambria Math" panose="02040503050406030204" pitchFamily="18" charset="0"/>
                          </a:rPr>
                          <m:t>𝑖</m:t>
                        </m:r>
                      </m:sub>
                    </m:sSub>
                  </m:oMath>
                </a14:m>
                <a:endParaRPr lang="en-US" sz="1700" dirty="0">
                  <a:solidFill>
                    <a:srgbClr val="355DA4"/>
                  </a:solidFill>
                </a:endParaRPr>
              </a:p>
            </p:txBody>
          </p:sp>
        </mc:Choice>
        <mc:Fallback xmlns="">
          <p:sp>
            <p:nvSpPr>
              <p:cNvPr id="23" name="Rectangle 22">
                <a:extLst>
                  <a:ext uri="{FF2B5EF4-FFF2-40B4-BE49-F238E27FC236}">
                    <a16:creationId xmlns:a16="http://schemas.microsoft.com/office/drawing/2014/main" id="{060DEB30-391D-4062-9452-84FAB079DBD1}"/>
                  </a:ext>
                </a:extLst>
              </p:cNvPr>
              <p:cNvSpPr>
                <a:spLocks noRot="1" noChangeAspect="1" noMove="1" noResize="1" noEditPoints="1" noAdjustHandles="1" noChangeArrowheads="1" noChangeShapeType="1" noTextEdit="1"/>
              </p:cNvSpPr>
              <p:nvPr/>
            </p:nvSpPr>
            <p:spPr>
              <a:xfrm>
                <a:off x="8269369" y="1310879"/>
                <a:ext cx="477567" cy="353943"/>
              </a:xfrm>
              <a:prstGeom prst="rect">
                <a:avLst/>
              </a:prstGeom>
              <a:blipFill>
                <a:blip r:embed="rId5"/>
                <a:stretch>
                  <a:fillRect l="-8974" t="-5172" b="-224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249D8A-614D-4A9C-9A5D-551244894067}"/>
                  </a:ext>
                </a:extLst>
              </p:cNvPr>
              <p:cNvSpPr/>
              <p:nvPr/>
            </p:nvSpPr>
            <p:spPr>
              <a:xfrm>
                <a:off x="10185520" y="1306790"/>
                <a:ext cx="475964"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m:rPr>
                            <m:sty m:val="p"/>
                          </m:rPr>
                          <a:rPr lang="en-CA" sz="1700" b="0" i="0" smtClean="0">
                            <a:solidFill>
                              <a:srgbClr val="355DA4"/>
                            </a:solidFill>
                            <a:latin typeface="Cambria Math" panose="02040503050406030204" pitchFamily="18" charset="0"/>
                          </a:rPr>
                          <m:t>t</m:t>
                        </m:r>
                      </m:sub>
                    </m:sSub>
                  </m:oMath>
                </a14:m>
                <a:endParaRPr lang="en-US" sz="1700" dirty="0">
                  <a:solidFill>
                    <a:srgbClr val="355DA4"/>
                  </a:solidFill>
                </a:endParaRPr>
              </a:p>
            </p:txBody>
          </p:sp>
        </mc:Choice>
        <mc:Fallback xmlns="">
          <p:sp>
            <p:nvSpPr>
              <p:cNvPr id="25" name="Rectangle 24">
                <a:extLst>
                  <a:ext uri="{FF2B5EF4-FFF2-40B4-BE49-F238E27FC236}">
                    <a16:creationId xmlns:a16="http://schemas.microsoft.com/office/drawing/2014/main" id="{48249D8A-614D-4A9C-9A5D-551244894067}"/>
                  </a:ext>
                </a:extLst>
              </p:cNvPr>
              <p:cNvSpPr>
                <a:spLocks noRot="1" noChangeAspect="1" noMove="1" noResize="1" noEditPoints="1" noAdjustHandles="1" noChangeArrowheads="1" noChangeShapeType="1" noTextEdit="1"/>
              </p:cNvSpPr>
              <p:nvPr/>
            </p:nvSpPr>
            <p:spPr>
              <a:xfrm>
                <a:off x="10185520" y="1306790"/>
                <a:ext cx="475964" cy="353943"/>
              </a:xfrm>
              <a:prstGeom prst="rect">
                <a:avLst/>
              </a:prstGeom>
              <a:blipFill>
                <a:blip r:embed="rId6"/>
                <a:stretch>
                  <a:fillRect l="-8974" t="-5172" b="-22414"/>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052E7260-1954-4AE3-A373-0544064CFF92}"/>
              </a:ext>
            </a:extLst>
          </p:cNvPr>
          <p:cNvGrpSpPr/>
          <p:nvPr/>
        </p:nvGrpSpPr>
        <p:grpSpPr>
          <a:xfrm>
            <a:off x="9055855" y="1618420"/>
            <a:ext cx="3109923" cy="761861"/>
            <a:chOff x="8268455" y="1618420"/>
            <a:chExt cx="3109923" cy="761861"/>
          </a:xfrm>
        </p:grpSpPr>
        <p:pic>
          <p:nvPicPr>
            <p:cNvPr id="26" name="Picture 25">
              <a:extLst>
                <a:ext uri="{FF2B5EF4-FFF2-40B4-BE49-F238E27FC236}">
                  <a16:creationId xmlns:a16="http://schemas.microsoft.com/office/drawing/2014/main" id="{7AC650CA-8ADE-4AA0-97B9-99982BC5E12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268455" y="1807902"/>
              <a:ext cx="3109923" cy="572379"/>
            </a:xfrm>
            <a:prstGeom prst="rect">
              <a:avLst/>
            </a:prstGeom>
          </p:spPr>
        </p:pic>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16529F38-C2B9-4976-B949-3A392AA08313}"/>
                    </a:ext>
                  </a:extLst>
                </p:cNvPr>
                <p:cNvSpPr/>
                <p:nvPr/>
              </p:nvSpPr>
              <p:spPr>
                <a:xfrm>
                  <a:off x="9624483" y="1618420"/>
                  <a:ext cx="385041" cy="3539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1700" b="1" i="1" smtClean="0">
                            <a:solidFill>
                              <a:srgbClr val="355DA4"/>
                            </a:solidFill>
                            <a:latin typeface="Cambria Math" panose="02040503050406030204" pitchFamily="18" charset="0"/>
                          </a:rPr>
                          <m:t>𝑿</m:t>
                        </m:r>
                      </m:oMath>
                    </m:oMathPara>
                  </a14:m>
                  <a:endParaRPr lang="en-US" sz="1700" b="1" dirty="0">
                    <a:solidFill>
                      <a:srgbClr val="355DA4"/>
                    </a:solidFill>
                  </a:endParaRPr>
                </a:p>
              </p:txBody>
            </p:sp>
          </mc:Choice>
          <mc:Fallback xmlns="">
            <p:sp>
              <p:nvSpPr>
                <p:cNvPr id="27" name="Rectangle 26">
                  <a:extLst>
                    <a:ext uri="{FF2B5EF4-FFF2-40B4-BE49-F238E27FC236}">
                      <a16:creationId xmlns:a16="http://schemas.microsoft.com/office/drawing/2014/main" id="{16529F38-C2B9-4976-B949-3A392AA08313}"/>
                    </a:ext>
                  </a:extLst>
                </p:cNvPr>
                <p:cNvSpPr>
                  <a:spLocks noRot="1" noChangeAspect="1" noMove="1" noResize="1" noEditPoints="1" noAdjustHandles="1" noChangeArrowheads="1" noChangeShapeType="1" noTextEdit="1"/>
                </p:cNvSpPr>
                <p:nvPr/>
              </p:nvSpPr>
              <p:spPr>
                <a:xfrm>
                  <a:off x="9624483" y="1618420"/>
                  <a:ext cx="385041" cy="353943"/>
                </a:xfrm>
                <a:prstGeom prst="rect">
                  <a:avLst/>
                </a:prstGeom>
                <a:blipFill>
                  <a:blip r:embed="rId8"/>
                  <a:stretch>
                    <a:fillRect/>
                  </a:stretch>
                </a:blipFill>
              </p:spPr>
              <p:txBody>
                <a:bodyPr/>
                <a:lstStyle/>
                <a:p>
                  <a:r>
                    <a:rPr lang="en-US">
                      <a:noFill/>
                    </a:rPr>
                    <a:t> </a:t>
                  </a:r>
                </a:p>
              </p:txBody>
            </p:sp>
          </mc:Fallback>
        </mc:AlternateContent>
      </p:grpSp>
      <p:cxnSp>
        <p:nvCxnSpPr>
          <p:cNvPr id="30" name="Straight Arrow Connector 29">
            <a:extLst>
              <a:ext uri="{FF2B5EF4-FFF2-40B4-BE49-F238E27FC236}">
                <a16:creationId xmlns:a16="http://schemas.microsoft.com/office/drawing/2014/main" id="{1380E23B-19B9-4E02-B416-36FD9D4CDC3C}"/>
              </a:ext>
            </a:extLst>
          </p:cNvPr>
          <p:cNvCxnSpPr>
            <a:cxnSpLocks/>
          </p:cNvCxnSpPr>
          <p:nvPr/>
        </p:nvCxnSpPr>
        <p:spPr>
          <a:xfrm>
            <a:off x="8945281" y="2723998"/>
            <a:ext cx="530445" cy="0"/>
          </a:xfrm>
          <a:prstGeom prst="straightConnector1">
            <a:avLst/>
          </a:prstGeom>
          <a:ln w="38100">
            <a:solidFill>
              <a:srgbClr val="325AA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519B9-4660-4C28-8CD0-9E3574CDFDBD}"/>
              </a:ext>
            </a:extLst>
          </p:cNvPr>
          <p:cNvCxnSpPr>
            <a:cxnSpLocks/>
          </p:cNvCxnSpPr>
          <p:nvPr/>
        </p:nvCxnSpPr>
        <p:spPr>
          <a:xfrm>
            <a:off x="8945281" y="3315669"/>
            <a:ext cx="530445" cy="0"/>
          </a:xfrm>
          <a:prstGeom prst="straightConnector1">
            <a:avLst/>
          </a:prstGeom>
          <a:ln w="38100">
            <a:solidFill>
              <a:srgbClr val="325AA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F180073-DBE1-4298-826B-0AFB8D0F9209}"/>
              </a:ext>
            </a:extLst>
          </p:cNvPr>
          <p:cNvCxnSpPr>
            <a:cxnSpLocks/>
          </p:cNvCxnSpPr>
          <p:nvPr/>
        </p:nvCxnSpPr>
        <p:spPr>
          <a:xfrm>
            <a:off x="8945281" y="3907340"/>
            <a:ext cx="530445" cy="0"/>
          </a:xfrm>
          <a:prstGeom prst="straightConnector1">
            <a:avLst/>
          </a:prstGeom>
          <a:ln w="38100">
            <a:solidFill>
              <a:srgbClr val="325AA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3C2D8EB-E507-45EB-A480-6349F1EFD709}"/>
              </a:ext>
            </a:extLst>
          </p:cNvPr>
          <p:cNvCxnSpPr>
            <a:cxnSpLocks/>
          </p:cNvCxnSpPr>
          <p:nvPr/>
        </p:nvCxnSpPr>
        <p:spPr>
          <a:xfrm>
            <a:off x="8945281" y="4499011"/>
            <a:ext cx="530445" cy="0"/>
          </a:xfrm>
          <a:prstGeom prst="straightConnector1">
            <a:avLst/>
          </a:prstGeom>
          <a:ln w="38100">
            <a:solidFill>
              <a:srgbClr val="325AA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F6F434D-A494-498B-AC6E-87A9AD2FE4D4}"/>
              </a:ext>
            </a:extLst>
          </p:cNvPr>
          <p:cNvCxnSpPr>
            <a:cxnSpLocks/>
          </p:cNvCxnSpPr>
          <p:nvPr/>
        </p:nvCxnSpPr>
        <p:spPr>
          <a:xfrm>
            <a:off x="8945281" y="5090682"/>
            <a:ext cx="530445" cy="0"/>
          </a:xfrm>
          <a:prstGeom prst="straightConnector1">
            <a:avLst/>
          </a:prstGeom>
          <a:ln w="38100">
            <a:solidFill>
              <a:srgbClr val="325AA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96C706E-C6A3-4202-AFDE-4A8267916FBB}"/>
              </a:ext>
            </a:extLst>
          </p:cNvPr>
          <p:cNvCxnSpPr>
            <a:cxnSpLocks/>
          </p:cNvCxnSpPr>
          <p:nvPr/>
        </p:nvCxnSpPr>
        <p:spPr>
          <a:xfrm>
            <a:off x="8945281" y="5682351"/>
            <a:ext cx="530445" cy="0"/>
          </a:xfrm>
          <a:prstGeom prst="straightConnector1">
            <a:avLst/>
          </a:prstGeom>
          <a:ln w="38100">
            <a:solidFill>
              <a:srgbClr val="325AA2"/>
            </a:solidFill>
            <a:tailEnd type="triangle" w="lg" len="med"/>
          </a:ln>
        </p:spPr>
        <p:style>
          <a:lnRef idx="1">
            <a:schemeClr val="accent1"/>
          </a:lnRef>
          <a:fillRef idx="0">
            <a:schemeClr val="accent1"/>
          </a:fillRef>
          <a:effectRef idx="0">
            <a:schemeClr val="accent1"/>
          </a:effectRef>
          <a:fontRef idx="minor">
            <a:schemeClr val="tx1"/>
          </a:fontRef>
        </p:style>
      </p:cxnSp>
      <p:sp>
        <p:nvSpPr>
          <p:cNvPr id="38" name="Slide Number Placeholder 2">
            <a:extLst>
              <a:ext uri="{FF2B5EF4-FFF2-40B4-BE49-F238E27FC236}">
                <a16:creationId xmlns:a16="http://schemas.microsoft.com/office/drawing/2014/main" id="{8C5851BD-A684-4596-9D14-BD09B0422F73}"/>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9</a:t>
            </a:fld>
            <a:endParaRPr lang="en-US" dirty="0"/>
          </a:p>
        </p:txBody>
      </p:sp>
      <p:grpSp>
        <p:nvGrpSpPr>
          <p:cNvPr id="6" name="Group 5">
            <a:extLst>
              <a:ext uri="{FF2B5EF4-FFF2-40B4-BE49-F238E27FC236}">
                <a16:creationId xmlns:a16="http://schemas.microsoft.com/office/drawing/2014/main" id="{B32FB33D-57AB-4FA7-83AD-4A52AFF3C150}"/>
              </a:ext>
            </a:extLst>
          </p:cNvPr>
          <p:cNvGrpSpPr/>
          <p:nvPr/>
        </p:nvGrpSpPr>
        <p:grpSpPr>
          <a:xfrm>
            <a:off x="354884" y="3953471"/>
            <a:ext cx="2457837" cy="2204440"/>
            <a:chOff x="11029178" y="3726485"/>
            <a:chExt cx="2973983" cy="2667372"/>
          </a:xfrm>
        </p:grpSpPr>
        <p:pic>
          <p:nvPicPr>
            <p:cNvPr id="39" name="Picture 38">
              <a:extLst>
                <a:ext uri="{FF2B5EF4-FFF2-40B4-BE49-F238E27FC236}">
                  <a16:creationId xmlns:a16="http://schemas.microsoft.com/office/drawing/2014/main" id="{DC2637BA-5AB3-4BC0-8C00-24A6C6C740A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1029178" y="3726485"/>
              <a:ext cx="2973983" cy="2667372"/>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118914E-4B52-4144-ADFE-50DD5DB8164B}"/>
                    </a:ext>
                  </a:extLst>
                </p:cNvPr>
                <p:cNvSpPr txBox="1"/>
                <p:nvPr/>
              </p:nvSpPr>
              <p:spPr>
                <a:xfrm>
                  <a:off x="12220412" y="5932236"/>
                  <a:ext cx="1687129"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chemeClr val="bg1"/>
                            </a:solidFill>
                            <a:latin typeface="Cambria Math" panose="02040503050406030204" pitchFamily="18" charset="0"/>
                            <a:ea typeface="Cambria Math" panose="02040503050406030204" pitchFamily="18" charset="0"/>
                          </a:rPr>
                          <m:t>𝑇</m:t>
                        </m:r>
                        <m:r>
                          <a:rPr lang="en-CA" sz="2800" b="0" i="1" smtClean="0">
                            <a:solidFill>
                              <a:schemeClr val="bg1"/>
                            </a:solidFill>
                            <a:latin typeface="Cambria Math" panose="02040503050406030204" pitchFamily="18" charset="0"/>
                            <a:ea typeface="Cambria Math" panose="02040503050406030204" pitchFamily="18" charset="0"/>
                          </a:rPr>
                          <m:t>𝑟𝑎𝑛𝑠𝑖𝑒𝑛𝑡</m:t>
                        </m:r>
                      </m:oMath>
                    </m:oMathPara>
                  </a14:m>
                  <a:endParaRPr lang="en-US" sz="2800" dirty="0">
                    <a:solidFill>
                      <a:schemeClr val="bg1"/>
                    </a:solidFill>
                  </a:endParaRPr>
                </a:p>
              </p:txBody>
            </p:sp>
          </mc:Choice>
          <mc:Fallback xmlns="">
            <p:sp>
              <p:nvSpPr>
                <p:cNvPr id="40" name="TextBox 39">
                  <a:extLst>
                    <a:ext uri="{FF2B5EF4-FFF2-40B4-BE49-F238E27FC236}">
                      <a16:creationId xmlns:a16="http://schemas.microsoft.com/office/drawing/2014/main" id="{4118914E-4B52-4144-ADFE-50DD5DB8164B}"/>
                    </a:ext>
                  </a:extLst>
                </p:cNvPr>
                <p:cNvSpPr txBox="1">
                  <a:spLocks noRot="1" noChangeAspect="1" noMove="1" noResize="1" noEditPoints="1" noAdjustHandles="1" noChangeArrowheads="1" noChangeShapeType="1" noTextEdit="1"/>
                </p:cNvSpPr>
                <p:nvPr/>
              </p:nvSpPr>
              <p:spPr>
                <a:xfrm>
                  <a:off x="12220412" y="5932236"/>
                  <a:ext cx="1687129" cy="430887"/>
                </a:xfrm>
                <a:prstGeom prst="rect">
                  <a:avLst/>
                </a:prstGeom>
                <a:blipFill>
                  <a:blip r:embed="rId10"/>
                  <a:stretch>
                    <a:fillRect l="-9211" r="-3070"/>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8AFD5D70-2A63-4A6B-8247-D79D8C6EDDDC}"/>
              </a:ext>
            </a:extLst>
          </p:cNvPr>
          <p:cNvGrpSpPr/>
          <p:nvPr/>
        </p:nvGrpSpPr>
        <p:grpSpPr>
          <a:xfrm>
            <a:off x="340794" y="1451666"/>
            <a:ext cx="2464166" cy="2204439"/>
            <a:chOff x="11021520" y="915325"/>
            <a:chExt cx="2981641" cy="2667372"/>
          </a:xfrm>
        </p:grpSpPr>
        <p:pic>
          <p:nvPicPr>
            <p:cNvPr id="2" name="Picture 1">
              <a:extLst>
                <a:ext uri="{FF2B5EF4-FFF2-40B4-BE49-F238E27FC236}">
                  <a16:creationId xmlns:a16="http://schemas.microsoft.com/office/drawing/2014/main" id="{1B32F6B8-189B-4083-9D7A-B7CBC856A30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1021520" y="915325"/>
              <a:ext cx="2981641" cy="2667372"/>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6F7C828-4B1E-44A9-8615-365999A20E1E}"/>
                    </a:ext>
                  </a:extLst>
                </p:cNvPr>
                <p:cNvSpPr txBox="1"/>
                <p:nvPr/>
              </p:nvSpPr>
              <p:spPr>
                <a:xfrm>
                  <a:off x="12442844" y="3145152"/>
                  <a:ext cx="1510798"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chemeClr val="bg1"/>
                            </a:solidFill>
                            <a:latin typeface="Cambria Math" panose="02040503050406030204" pitchFamily="18" charset="0"/>
                            <a:ea typeface="Cambria Math" panose="02040503050406030204" pitchFamily="18" charset="0"/>
                          </a:rPr>
                          <m:t>𝑅</m:t>
                        </m:r>
                        <m:r>
                          <a:rPr lang="en-CA" sz="2800" b="0" i="1" smtClean="0">
                            <a:solidFill>
                              <a:schemeClr val="bg1"/>
                            </a:solidFill>
                            <a:latin typeface="Cambria Math" panose="02040503050406030204" pitchFamily="18" charset="0"/>
                            <a:ea typeface="Cambria Math" panose="02040503050406030204" pitchFamily="18" charset="0"/>
                          </a:rPr>
                          <m:t>𝑒𝑠𝑖𝑑𝑒𝑛𝑡</m:t>
                        </m:r>
                      </m:oMath>
                    </m:oMathPara>
                  </a14:m>
                  <a:endParaRPr lang="en-US" sz="2800" dirty="0">
                    <a:solidFill>
                      <a:schemeClr val="bg1"/>
                    </a:solidFill>
                  </a:endParaRPr>
                </a:p>
              </p:txBody>
            </p:sp>
          </mc:Choice>
          <mc:Fallback xmlns="">
            <p:sp>
              <p:nvSpPr>
                <p:cNvPr id="41" name="TextBox 40">
                  <a:extLst>
                    <a:ext uri="{FF2B5EF4-FFF2-40B4-BE49-F238E27FC236}">
                      <a16:creationId xmlns:a16="http://schemas.microsoft.com/office/drawing/2014/main" id="{36F7C828-4B1E-44A9-8615-365999A20E1E}"/>
                    </a:ext>
                  </a:extLst>
                </p:cNvPr>
                <p:cNvSpPr txBox="1">
                  <a:spLocks noRot="1" noChangeAspect="1" noMove="1" noResize="1" noEditPoints="1" noAdjustHandles="1" noChangeArrowheads="1" noChangeShapeType="1" noTextEdit="1"/>
                </p:cNvSpPr>
                <p:nvPr/>
              </p:nvSpPr>
              <p:spPr>
                <a:xfrm>
                  <a:off x="12442844" y="3145152"/>
                  <a:ext cx="1510798" cy="430887"/>
                </a:xfrm>
                <a:prstGeom prst="rect">
                  <a:avLst/>
                </a:prstGeom>
                <a:blipFill>
                  <a:blip r:embed="rId12"/>
                  <a:stretch>
                    <a:fillRect l="-9804" r="-2451"/>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57EBD932-7050-4FBF-8066-C0CF524DB7C5}"/>
              </a:ext>
            </a:extLst>
          </p:cNvPr>
          <p:cNvGrpSpPr/>
          <p:nvPr/>
        </p:nvGrpSpPr>
        <p:grpSpPr>
          <a:xfrm rot="7856520">
            <a:off x="450857" y="1403312"/>
            <a:ext cx="1769024" cy="1217667"/>
            <a:chOff x="9199239" y="3286005"/>
            <a:chExt cx="1769024" cy="1217667"/>
          </a:xfrm>
        </p:grpSpPr>
        <p:cxnSp>
          <p:nvCxnSpPr>
            <p:cNvPr id="42" name="Straight Arrow Connector 41">
              <a:extLst>
                <a:ext uri="{FF2B5EF4-FFF2-40B4-BE49-F238E27FC236}">
                  <a16:creationId xmlns:a16="http://schemas.microsoft.com/office/drawing/2014/main" id="{F6F4FA47-2310-45E3-9F1B-484580D6A108}"/>
                </a:ext>
              </a:extLst>
            </p:cNvPr>
            <p:cNvCxnSpPr>
              <a:cxnSpLocks/>
            </p:cNvCxnSpPr>
            <p:nvPr/>
          </p:nvCxnSpPr>
          <p:spPr>
            <a:xfrm rot="13743480">
              <a:off x="9178728" y="3454059"/>
              <a:ext cx="714413" cy="378305"/>
            </a:xfrm>
            <a:prstGeom prst="straightConnector1">
              <a:avLst/>
            </a:prstGeom>
            <a:ln w="25400">
              <a:solidFill>
                <a:srgbClr val="D7141F"/>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5A77F21-96B6-49BC-84F0-380F464F8BBF}"/>
                </a:ext>
              </a:extLst>
            </p:cNvPr>
            <p:cNvCxnSpPr>
              <a:cxnSpLocks/>
            </p:cNvCxnSpPr>
            <p:nvPr/>
          </p:nvCxnSpPr>
          <p:spPr>
            <a:xfrm flipV="1">
              <a:off x="9630174" y="3687921"/>
              <a:ext cx="1338089" cy="355034"/>
            </a:xfrm>
            <a:prstGeom prst="straightConnector1">
              <a:avLst/>
            </a:prstGeom>
            <a:ln w="25400">
              <a:solidFill>
                <a:srgbClr val="D7141F"/>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4" name="Arc 43">
              <a:extLst>
                <a:ext uri="{FF2B5EF4-FFF2-40B4-BE49-F238E27FC236}">
                  <a16:creationId xmlns:a16="http://schemas.microsoft.com/office/drawing/2014/main" id="{0A548A33-3B30-4479-93BC-F42E48637050}"/>
                </a:ext>
              </a:extLst>
            </p:cNvPr>
            <p:cNvSpPr/>
            <p:nvPr/>
          </p:nvSpPr>
          <p:spPr>
            <a:xfrm rot="5400000">
              <a:off x="9144516" y="3626885"/>
              <a:ext cx="931510" cy="822064"/>
            </a:xfrm>
            <a:prstGeom prst="arc">
              <a:avLst>
                <a:gd name="adj1" fmla="val 10149709"/>
                <a:gd name="adj2" fmla="val 15283670"/>
              </a:avLst>
            </a:prstGeom>
            <a:ln w="28575">
              <a:solidFill>
                <a:srgbClr val="FF0000">
                  <a:alpha val="75000"/>
                </a:srgbClr>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5" name="Group 44">
            <a:extLst>
              <a:ext uri="{FF2B5EF4-FFF2-40B4-BE49-F238E27FC236}">
                <a16:creationId xmlns:a16="http://schemas.microsoft.com/office/drawing/2014/main" id="{B830D721-EBE5-48BD-9AEB-DCD59D03BB4A}"/>
              </a:ext>
            </a:extLst>
          </p:cNvPr>
          <p:cNvGrpSpPr/>
          <p:nvPr/>
        </p:nvGrpSpPr>
        <p:grpSpPr>
          <a:xfrm rot="8295011">
            <a:off x="912425" y="3744855"/>
            <a:ext cx="1465826" cy="1138945"/>
            <a:chOff x="8985392" y="3452219"/>
            <a:chExt cx="1465826" cy="1138945"/>
          </a:xfrm>
        </p:grpSpPr>
        <p:cxnSp>
          <p:nvCxnSpPr>
            <p:cNvPr id="46" name="Straight Arrow Connector 45">
              <a:extLst>
                <a:ext uri="{FF2B5EF4-FFF2-40B4-BE49-F238E27FC236}">
                  <a16:creationId xmlns:a16="http://schemas.microsoft.com/office/drawing/2014/main" id="{EA4539CC-62DC-4691-9844-66603BB71B02}"/>
                </a:ext>
              </a:extLst>
            </p:cNvPr>
            <p:cNvCxnSpPr>
              <a:cxnSpLocks/>
            </p:cNvCxnSpPr>
            <p:nvPr/>
          </p:nvCxnSpPr>
          <p:spPr>
            <a:xfrm rot="13304989" flipV="1">
              <a:off x="8985392" y="3792253"/>
              <a:ext cx="658135" cy="201737"/>
            </a:xfrm>
            <a:prstGeom prst="straightConnector1">
              <a:avLst/>
            </a:prstGeom>
            <a:ln w="25400">
              <a:solidFill>
                <a:srgbClr val="D7141F"/>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A501C15-5813-4630-95F2-751EDC156212}"/>
                </a:ext>
              </a:extLst>
            </p:cNvPr>
            <p:cNvCxnSpPr>
              <a:cxnSpLocks/>
            </p:cNvCxnSpPr>
            <p:nvPr/>
          </p:nvCxnSpPr>
          <p:spPr>
            <a:xfrm rot="13304989" flipH="1">
              <a:off x="9855457" y="3452219"/>
              <a:ext cx="595761" cy="903850"/>
            </a:xfrm>
            <a:prstGeom prst="straightConnector1">
              <a:avLst/>
            </a:prstGeom>
            <a:ln w="25400">
              <a:solidFill>
                <a:srgbClr val="D7141F"/>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D27EA60F-B204-4A94-A27A-EF2A4EEC0355}"/>
                </a:ext>
              </a:extLst>
            </p:cNvPr>
            <p:cNvSpPr/>
            <p:nvPr/>
          </p:nvSpPr>
          <p:spPr>
            <a:xfrm rot="5400000">
              <a:off x="9057023" y="3549670"/>
              <a:ext cx="1106496" cy="976492"/>
            </a:xfrm>
            <a:prstGeom prst="arc">
              <a:avLst>
                <a:gd name="adj1" fmla="val 6935418"/>
                <a:gd name="adj2" fmla="val 15283670"/>
              </a:avLst>
            </a:prstGeom>
            <a:ln w="28575">
              <a:solidFill>
                <a:srgbClr val="FF0000">
                  <a:alpha val="75000"/>
                </a:srgbClr>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
        <p:nvSpPr>
          <p:cNvPr id="55" name="Freeform: Shape 54">
            <a:extLst>
              <a:ext uri="{FF2B5EF4-FFF2-40B4-BE49-F238E27FC236}">
                <a16:creationId xmlns:a16="http://schemas.microsoft.com/office/drawing/2014/main" id="{335AC59E-4AB7-4855-B3EE-C35909E44F15}"/>
              </a:ext>
            </a:extLst>
          </p:cNvPr>
          <p:cNvSpPr/>
          <p:nvPr/>
        </p:nvSpPr>
        <p:spPr>
          <a:xfrm>
            <a:off x="5819774" y="1819275"/>
            <a:ext cx="3171825" cy="552450"/>
          </a:xfrm>
          <a:custGeom>
            <a:avLst/>
            <a:gdLst>
              <a:gd name="connsiteX0" fmla="*/ 0 w 5833110"/>
              <a:gd name="connsiteY0" fmla="*/ 260508 h 667226"/>
              <a:gd name="connsiteX1" fmla="*/ 146683 w 5833110"/>
              <a:gd name="connsiteY1" fmla="*/ 260508 h 667226"/>
              <a:gd name="connsiteX2" fmla="*/ 146683 w 5833110"/>
              <a:gd name="connsiteY2" fmla="*/ 609440 h 667226"/>
              <a:gd name="connsiteX3" fmla="*/ 0 w 5833110"/>
              <a:gd name="connsiteY3" fmla="*/ 609440 h 667226"/>
              <a:gd name="connsiteX4" fmla="*/ 146683 w 5833110"/>
              <a:gd name="connsiteY4" fmla="*/ 0 h 667226"/>
              <a:gd name="connsiteX5" fmla="*/ 5833110 w 5833110"/>
              <a:gd name="connsiteY5" fmla="*/ 0 h 667226"/>
              <a:gd name="connsiteX6" fmla="*/ 5833110 w 5833110"/>
              <a:gd name="connsiteY6" fmla="*/ 667226 h 667226"/>
              <a:gd name="connsiteX7" fmla="*/ 146683 w 5833110"/>
              <a:gd name="connsiteY7" fmla="*/ 667226 h 667226"/>
              <a:gd name="connsiteX8" fmla="*/ 146683 w 5833110"/>
              <a:gd name="connsiteY8" fmla="*/ 609440 h 667226"/>
              <a:gd name="connsiteX9" fmla="*/ 1684020 w 5833110"/>
              <a:gd name="connsiteY9" fmla="*/ 609440 h 667226"/>
              <a:gd name="connsiteX10" fmla="*/ 1684020 w 5833110"/>
              <a:gd name="connsiteY10" fmla="*/ 260508 h 667226"/>
              <a:gd name="connsiteX11" fmla="*/ 146683 w 5833110"/>
              <a:gd name="connsiteY11" fmla="*/ 260508 h 667226"/>
              <a:gd name="connsiteX0" fmla="*/ 2859498 w 8692608"/>
              <a:gd name="connsiteY0" fmla="*/ 260508 h 783022"/>
              <a:gd name="connsiteX1" fmla="*/ 3006181 w 8692608"/>
              <a:gd name="connsiteY1" fmla="*/ 260508 h 783022"/>
              <a:gd name="connsiteX2" fmla="*/ 3006181 w 8692608"/>
              <a:gd name="connsiteY2" fmla="*/ 609440 h 783022"/>
              <a:gd name="connsiteX3" fmla="*/ 2859498 w 8692608"/>
              <a:gd name="connsiteY3" fmla="*/ 609440 h 783022"/>
              <a:gd name="connsiteX4" fmla="*/ 2859498 w 8692608"/>
              <a:gd name="connsiteY4" fmla="*/ 260508 h 783022"/>
              <a:gd name="connsiteX5" fmla="*/ 3006181 w 8692608"/>
              <a:gd name="connsiteY5" fmla="*/ 0 h 783022"/>
              <a:gd name="connsiteX6" fmla="*/ 8692608 w 8692608"/>
              <a:gd name="connsiteY6" fmla="*/ 0 h 783022"/>
              <a:gd name="connsiteX7" fmla="*/ 8692608 w 8692608"/>
              <a:gd name="connsiteY7" fmla="*/ 667226 h 783022"/>
              <a:gd name="connsiteX8" fmla="*/ 3006181 w 8692608"/>
              <a:gd name="connsiteY8" fmla="*/ 667226 h 783022"/>
              <a:gd name="connsiteX9" fmla="*/ 3006181 w 8692608"/>
              <a:gd name="connsiteY9" fmla="*/ 609440 h 783022"/>
              <a:gd name="connsiteX10" fmla="*/ 4543518 w 8692608"/>
              <a:gd name="connsiteY10" fmla="*/ 609440 h 783022"/>
              <a:gd name="connsiteX11" fmla="*/ 0 w 8692608"/>
              <a:gd name="connsiteY11" fmla="*/ 783022 h 783022"/>
              <a:gd name="connsiteX12" fmla="*/ 3006181 w 8692608"/>
              <a:gd name="connsiteY12" fmla="*/ 260508 h 783022"/>
              <a:gd name="connsiteX13" fmla="*/ 3006181 w 8692608"/>
              <a:gd name="connsiteY13" fmla="*/ 0 h 783022"/>
              <a:gd name="connsiteX0" fmla="*/ 0 w 5833110"/>
              <a:gd name="connsiteY0" fmla="*/ 260508 h 667226"/>
              <a:gd name="connsiteX1" fmla="*/ 146683 w 5833110"/>
              <a:gd name="connsiteY1" fmla="*/ 260508 h 667226"/>
              <a:gd name="connsiteX2" fmla="*/ 146683 w 5833110"/>
              <a:gd name="connsiteY2" fmla="*/ 609440 h 667226"/>
              <a:gd name="connsiteX3" fmla="*/ 0 w 5833110"/>
              <a:gd name="connsiteY3" fmla="*/ 609440 h 667226"/>
              <a:gd name="connsiteX4" fmla="*/ 0 w 5833110"/>
              <a:gd name="connsiteY4" fmla="*/ 260508 h 667226"/>
              <a:gd name="connsiteX5" fmla="*/ 146683 w 5833110"/>
              <a:gd name="connsiteY5" fmla="*/ 0 h 667226"/>
              <a:gd name="connsiteX6" fmla="*/ 5833110 w 5833110"/>
              <a:gd name="connsiteY6" fmla="*/ 0 h 667226"/>
              <a:gd name="connsiteX7" fmla="*/ 5833110 w 5833110"/>
              <a:gd name="connsiteY7" fmla="*/ 667226 h 667226"/>
              <a:gd name="connsiteX8" fmla="*/ 146683 w 5833110"/>
              <a:gd name="connsiteY8" fmla="*/ 667226 h 667226"/>
              <a:gd name="connsiteX9" fmla="*/ 146683 w 5833110"/>
              <a:gd name="connsiteY9" fmla="*/ 609440 h 667226"/>
              <a:gd name="connsiteX10" fmla="*/ 1684020 w 5833110"/>
              <a:gd name="connsiteY10" fmla="*/ 609440 h 667226"/>
              <a:gd name="connsiteX11" fmla="*/ 146683 w 5833110"/>
              <a:gd name="connsiteY11" fmla="*/ 260508 h 667226"/>
              <a:gd name="connsiteX12" fmla="*/ 146683 w 5833110"/>
              <a:gd name="connsiteY12" fmla="*/ 0 h 667226"/>
              <a:gd name="connsiteX0" fmla="*/ 0 w 5833110"/>
              <a:gd name="connsiteY0" fmla="*/ 260508 h 667226"/>
              <a:gd name="connsiteX1" fmla="*/ 146683 w 5833110"/>
              <a:gd name="connsiteY1" fmla="*/ 260508 h 667226"/>
              <a:gd name="connsiteX2" fmla="*/ 146683 w 5833110"/>
              <a:gd name="connsiteY2" fmla="*/ 609440 h 667226"/>
              <a:gd name="connsiteX3" fmla="*/ 0 w 5833110"/>
              <a:gd name="connsiteY3" fmla="*/ 609440 h 667226"/>
              <a:gd name="connsiteX4" fmla="*/ 0 w 5833110"/>
              <a:gd name="connsiteY4" fmla="*/ 260508 h 667226"/>
              <a:gd name="connsiteX5" fmla="*/ 146683 w 5833110"/>
              <a:gd name="connsiteY5" fmla="*/ 0 h 667226"/>
              <a:gd name="connsiteX6" fmla="*/ 5833110 w 5833110"/>
              <a:gd name="connsiteY6" fmla="*/ 0 h 667226"/>
              <a:gd name="connsiteX7" fmla="*/ 5833110 w 5833110"/>
              <a:gd name="connsiteY7" fmla="*/ 667226 h 667226"/>
              <a:gd name="connsiteX8" fmla="*/ 146683 w 5833110"/>
              <a:gd name="connsiteY8" fmla="*/ 667226 h 667226"/>
              <a:gd name="connsiteX9" fmla="*/ 146683 w 5833110"/>
              <a:gd name="connsiteY9" fmla="*/ 609440 h 667226"/>
              <a:gd name="connsiteX10" fmla="*/ 146683 w 5833110"/>
              <a:gd name="connsiteY10" fmla="*/ 260508 h 667226"/>
              <a:gd name="connsiteX11" fmla="*/ 146683 w 5833110"/>
              <a:gd name="connsiteY11" fmla="*/ 0 h 667226"/>
              <a:gd name="connsiteX0" fmla="*/ 0 w 5833110"/>
              <a:gd name="connsiteY0" fmla="*/ 260508 h 667226"/>
              <a:gd name="connsiteX1" fmla="*/ 146683 w 5833110"/>
              <a:gd name="connsiteY1" fmla="*/ 260508 h 667226"/>
              <a:gd name="connsiteX2" fmla="*/ 146683 w 5833110"/>
              <a:gd name="connsiteY2" fmla="*/ 609440 h 667226"/>
              <a:gd name="connsiteX3" fmla="*/ 0 w 5833110"/>
              <a:gd name="connsiteY3" fmla="*/ 609440 h 667226"/>
              <a:gd name="connsiteX4" fmla="*/ 0 w 5833110"/>
              <a:gd name="connsiteY4" fmla="*/ 260508 h 667226"/>
              <a:gd name="connsiteX5" fmla="*/ 146683 w 5833110"/>
              <a:gd name="connsiteY5" fmla="*/ 0 h 667226"/>
              <a:gd name="connsiteX6" fmla="*/ 5833110 w 5833110"/>
              <a:gd name="connsiteY6" fmla="*/ 0 h 667226"/>
              <a:gd name="connsiteX7" fmla="*/ 5833110 w 5833110"/>
              <a:gd name="connsiteY7" fmla="*/ 667226 h 667226"/>
              <a:gd name="connsiteX8" fmla="*/ 146683 w 5833110"/>
              <a:gd name="connsiteY8" fmla="*/ 667226 h 667226"/>
              <a:gd name="connsiteX9" fmla="*/ 146683 w 5833110"/>
              <a:gd name="connsiteY9" fmla="*/ 609440 h 667226"/>
              <a:gd name="connsiteX10" fmla="*/ 146683 w 5833110"/>
              <a:gd name="connsiteY10" fmla="*/ 0 h 667226"/>
              <a:gd name="connsiteX0" fmla="*/ 0 w 5833110"/>
              <a:gd name="connsiteY0" fmla="*/ 609440 h 667226"/>
              <a:gd name="connsiteX1" fmla="*/ 146683 w 5833110"/>
              <a:gd name="connsiteY1" fmla="*/ 260508 h 667226"/>
              <a:gd name="connsiteX2" fmla="*/ 146683 w 5833110"/>
              <a:gd name="connsiteY2" fmla="*/ 609440 h 667226"/>
              <a:gd name="connsiteX3" fmla="*/ 0 w 5833110"/>
              <a:gd name="connsiteY3" fmla="*/ 609440 h 667226"/>
              <a:gd name="connsiteX4" fmla="*/ 146683 w 5833110"/>
              <a:gd name="connsiteY4" fmla="*/ 0 h 667226"/>
              <a:gd name="connsiteX5" fmla="*/ 5833110 w 5833110"/>
              <a:gd name="connsiteY5" fmla="*/ 0 h 667226"/>
              <a:gd name="connsiteX6" fmla="*/ 5833110 w 5833110"/>
              <a:gd name="connsiteY6" fmla="*/ 667226 h 667226"/>
              <a:gd name="connsiteX7" fmla="*/ 146683 w 5833110"/>
              <a:gd name="connsiteY7" fmla="*/ 667226 h 667226"/>
              <a:gd name="connsiteX8" fmla="*/ 146683 w 5833110"/>
              <a:gd name="connsiteY8" fmla="*/ 609440 h 667226"/>
              <a:gd name="connsiteX9" fmla="*/ 146683 w 5833110"/>
              <a:gd name="connsiteY9" fmla="*/ 0 h 667226"/>
              <a:gd name="connsiteX0" fmla="*/ 0 w 5833110"/>
              <a:gd name="connsiteY0" fmla="*/ 609440 h 667226"/>
              <a:gd name="connsiteX1" fmla="*/ 146683 w 5833110"/>
              <a:gd name="connsiteY1" fmla="*/ 260508 h 667226"/>
              <a:gd name="connsiteX2" fmla="*/ 146683 w 5833110"/>
              <a:gd name="connsiteY2" fmla="*/ 609440 h 667226"/>
              <a:gd name="connsiteX3" fmla="*/ 0 w 5833110"/>
              <a:gd name="connsiteY3" fmla="*/ 609440 h 667226"/>
              <a:gd name="connsiteX4" fmla="*/ 146683 w 5833110"/>
              <a:gd name="connsiteY4" fmla="*/ 0 h 667226"/>
              <a:gd name="connsiteX5" fmla="*/ 5833110 w 5833110"/>
              <a:gd name="connsiteY5" fmla="*/ 0 h 667226"/>
              <a:gd name="connsiteX6" fmla="*/ 5833110 w 5833110"/>
              <a:gd name="connsiteY6" fmla="*/ 667226 h 667226"/>
              <a:gd name="connsiteX7" fmla="*/ 146683 w 5833110"/>
              <a:gd name="connsiteY7" fmla="*/ 667226 h 667226"/>
              <a:gd name="connsiteX8" fmla="*/ 146683 w 5833110"/>
              <a:gd name="connsiteY8" fmla="*/ 0 h 667226"/>
              <a:gd name="connsiteX0" fmla="*/ 1 w 5686428"/>
              <a:gd name="connsiteY0" fmla="*/ 609440 h 667226"/>
              <a:gd name="connsiteX1" fmla="*/ 1 w 5686428"/>
              <a:gd name="connsiteY1" fmla="*/ 260508 h 667226"/>
              <a:gd name="connsiteX2" fmla="*/ 1 w 5686428"/>
              <a:gd name="connsiteY2" fmla="*/ 609440 h 667226"/>
              <a:gd name="connsiteX3" fmla="*/ 1 w 5686428"/>
              <a:gd name="connsiteY3" fmla="*/ 0 h 667226"/>
              <a:gd name="connsiteX4" fmla="*/ 5686428 w 5686428"/>
              <a:gd name="connsiteY4" fmla="*/ 0 h 667226"/>
              <a:gd name="connsiteX5" fmla="*/ 5686428 w 5686428"/>
              <a:gd name="connsiteY5" fmla="*/ 667226 h 667226"/>
              <a:gd name="connsiteX6" fmla="*/ 1 w 5686428"/>
              <a:gd name="connsiteY6" fmla="*/ 667226 h 667226"/>
              <a:gd name="connsiteX7" fmla="*/ 1 w 5686428"/>
              <a:gd name="connsiteY7" fmla="*/ 0 h 667226"/>
              <a:gd name="connsiteX0" fmla="*/ 1 w 5686428"/>
              <a:gd name="connsiteY0" fmla="*/ 0 h 667226"/>
              <a:gd name="connsiteX1" fmla="*/ 5686428 w 5686428"/>
              <a:gd name="connsiteY1" fmla="*/ 0 h 667226"/>
              <a:gd name="connsiteX2" fmla="*/ 5686428 w 5686428"/>
              <a:gd name="connsiteY2" fmla="*/ 667226 h 667226"/>
              <a:gd name="connsiteX3" fmla="*/ 1 w 5686428"/>
              <a:gd name="connsiteY3" fmla="*/ 667226 h 667226"/>
              <a:gd name="connsiteX4" fmla="*/ 1 w 5686428"/>
              <a:gd name="connsiteY4" fmla="*/ 0 h 667226"/>
              <a:gd name="connsiteX0" fmla="*/ 3883348 w 9569775"/>
              <a:gd name="connsiteY0" fmla="*/ 0 h 667226"/>
              <a:gd name="connsiteX1" fmla="*/ 9569775 w 9569775"/>
              <a:gd name="connsiteY1" fmla="*/ 0 h 667226"/>
              <a:gd name="connsiteX2" fmla="*/ 9569775 w 9569775"/>
              <a:gd name="connsiteY2" fmla="*/ 667226 h 667226"/>
              <a:gd name="connsiteX3" fmla="*/ 0 w 9569775"/>
              <a:gd name="connsiteY3" fmla="*/ 614975 h 667226"/>
              <a:gd name="connsiteX4" fmla="*/ 3883348 w 9569775"/>
              <a:gd name="connsiteY4" fmla="*/ 0 h 667226"/>
              <a:gd name="connsiteX0" fmla="*/ 0 w 9919274"/>
              <a:gd name="connsiteY0" fmla="*/ 0 h 758666"/>
              <a:gd name="connsiteX1" fmla="*/ 9919274 w 9919274"/>
              <a:gd name="connsiteY1" fmla="*/ 91440 h 758666"/>
              <a:gd name="connsiteX2" fmla="*/ 9919274 w 9919274"/>
              <a:gd name="connsiteY2" fmla="*/ 758666 h 758666"/>
              <a:gd name="connsiteX3" fmla="*/ 349499 w 9919274"/>
              <a:gd name="connsiteY3" fmla="*/ 706415 h 758666"/>
              <a:gd name="connsiteX4" fmla="*/ 0 w 9919274"/>
              <a:gd name="connsiteY4" fmla="*/ 0 h 758666"/>
              <a:gd name="connsiteX0" fmla="*/ 0 w 9919274"/>
              <a:gd name="connsiteY0" fmla="*/ 0 h 758666"/>
              <a:gd name="connsiteX1" fmla="*/ 9686274 w 9919274"/>
              <a:gd name="connsiteY1" fmla="*/ 52251 h 758666"/>
              <a:gd name="connsiteX2" fmla="*/ 9919274 w 9919274"/>
              <a:gd name="connsiteY2" fmla="*/ 758666 h 758666"/>
              <a:gd name="connsiteX3" fmla="*/ 349499 w 9919274"/>
              <a:gd name="connsiteY3" fmla="*/ 706415 h 758666"/>
              <a:gd name="connsiteX4" fmla="*/ 0 w 9919274"/>
              <a:gd name="connsiteY4" fmla="*/ 0 h 758666"/>
              <a:gd name="connsiteX0" fmla="*/ 0 w 9841606"/>
              <a:gd name="connsiteY0" fmla="*/ 0 h 732540"/>
              <a:gd name="connsiteX1" fmla="*/ 9686274 w 9841606"/>
              <a:gd name="connsiteY1" fmla="*/ 52251 h 732540"/>
              <a:gd name="connsiteX2" fmla="*/ 9841606 w 9841606"/>
              <a:gd name="connsiteY2" fmla="*/ 732540 h 732540"/>
              <a:gd name="connsiteX3" fmla="*/ 349499 w 9841606"/>
              <a:gd name="connsiteY3" fmla="*/ 706415 h 732540"/>
              <a:gd name="connsiteX4" fmla="*/ 0 w 9841606"/>
              <a:gd name="connsiteY4" fmla="*/ 0 h 7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06" h="732540">
                <a:moveTo>
                  <a:pt x="0" y="0"/>
                </a:moveTo>
                <a:lnTo>
                  <a:pt x="9686274" y="52251"/>
                </a:lnTo>
                <a:lnTo>
                  <a:pt x="9841606" y="732540"/>
                </a:lnTo>
                <a:lnTo>
                  <a:pt x="349499" y="706415"/>
                </a:lnTo>
                <a:lnTo>
                  <a:pt x="0" y="0"/>
                </a:lnTo>
                <a:close/>
              </a:path>
            </a:pathLst>
          </a:custGeom>
          <a:solidFill>
            <a:srgbClr val="F0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6" name="Freeform: Shape 55">
            <a:extLst>
              <a:ext uri="{FF2B5EF4-FFF2-40B4-BE49-F238E27FC236}">
                <a16:creationId xmlns:a16="http://schemas.microsoft.com/office/drawing/2014/main" id="{665B1BCB-C5F9-49AA-B721-E56DF71B9E91}"/>
              </a:ext>
            </a:extLst>
          </p:cNvPr>
          <p:cNvSpPr/>
          <p:nvPr/>
        </p:nvSpPr>
        <p:spPr>
          <a:xfrm>
            <a:off x="8945281" y="1695023"/>
            <a:ext cx="3220497" cy="685258"/>
          </a:xfrm>
          <a:custGeom>
            <a:avLst/>
            <a:gdLst>
              <a:gd name="connsiteX0" fmla="*/ 0 w 5833110"/>
              <a:gd name="connsiteY0" fmla="*/ 260508 h 667226"/>
              <a:gd name="connsiteX1" fmla="*/ 146683 w 5833110"/>
              <a:gd name="connsiteY1" fmla="*/ 260508 h 667226"/>
              <a:gd name="connsiteX2" fmla="*/ 146683 w 5833110"/>
              <a:gd name="connsiteY2" fmla="*/ 609440 h 667226"/>
              <a:gd name="connsiteX3" fmla="*/ 0 w 5833110"/>
              <a:gd name="connsiteY3" fmla="*/ 609440 h 667226"/>
              <a:gd name="connsiteX4" fmla="*/ 146683 w 5833110"/>
              <a:gd name="connsiteY4" fmla="*/ 0 h 667226"/>
              <a:gd name="connsiteX5" fmla="*/ 5833110 w 5833110"/>
              <a:gd name="connsiteY5" fmla="*/ 0 h 667226"/>
              <a:gd name="connsiteX6" fmla="*/ 5833110 w 5833110"/>
              <a:gd name="connsiteY6" fmla="*/ 667226 h 667226"/>
              <a:gd name="connsiteX7" fmla="*/ 146683 w 5833110"/>
              <a:gd name="connsiteY7" fmla="*/ 667226 h 667226"/>
              <a:gd name="connsiteX8" fmla="*/ 146683 w 5833110"/>
              <a:gd name="connsiteY8" fmla="*/ 609440 h 667226"/>
              <a:gd name="connsiteX9" fmla="*/ 1684020 w 5833110"/>
              <a:gd name="connsiteY9" fmla="*/ 609440 h 667226"/>
              <a:gd name="connsiteX10" fmla="*/ 1684020 w 5833110"/>
              <a:gd name="connsiteY10" fmla="*/ 260508 h 667226"/>
              <a:gd name="connsiteX11" fmla="*/ 146683 w 5833110"/>
              <a:gd name="connsiteY11" fmla="*/ 260508 h 667226"/>
              <a:gd name="connsiteX0" fmla="*/ 2859498 w 8692608"/>
              <a:gd name="connsiteY0" fmla="*/ 260508 h 783022"/>
              <a:gd name="connsiteX1" fmla="*/ 3006181 w 8692608"/>
              <a:gd name="connsiteY1" fmla="*/ 260508 h 783022"/>
              <a:gd name="connsiteX2" fmla="*/ 3006181 w 8692608"/>
              <a:gd name="connsiteY2" fmla="*/ 609440 h 783022"/>
              <a:gd name="connsiteX3" fmla="*/ 2859498 w 8692608"/>
              <a:gd name="connsiteY3" fmla="*/ 609440 h 783022"/>
              <a:gd name="connsiteX4" fmla="*/ 2859498 w 8692608"/>
              <a:gd name="connsiteY4" fmla="*/ 260508 h 783022"/>
              <a:gd name="connsiteX5" fmla="*/ 3006181 w 8692608"/>
              <a:gd name="connsiteY5" fmla="*/ 0 h 783022"/>
              <a:gd name="connsiteX6" fmla="*/ 8692608 w 8692608"/>
              <a:gd name="connsiteY6" fmla="*/ 0 h 783022"/>
              <a:gd name="connsiteX7" fmla="*/ 8692608 w 8692608"/>
              <a:gd name="connsiteY7" fmla="*/ 667226 h 783022"/>
              <a:gd name="connsiteX8" fmla="*/ 3006181 w 8692608"/>
              <a:gd name="connsiteY8" fmla="*/ 667226 h 783022"/>
              <a:gd name="connsiteX9" fmla="*/ 3006181 w 8692608"/>
              <a:gd name="connsiteY9" fmla="*/ 609440 h 783022"/>
              <a:gd name="connsiteX10" fmla="*/ 4543518 w 8692608"/>
              <a:gd name="connsiteY10" fmla="*/ 609440 h 783022"/>
              <a:gd name="connsiteX11" fmla="*/ 0 w 8692608"/>
              <a:gd name="connsiteY11" fmla="*/ 783022 h 783022"/>
              <a:gd name="connsiteX12" fmla="*/ 3006181 w 8692608"/>
              <a:gd name="connsiteY12" fmla="*/ 260508 h 783022"/>
              <a:gd name="connsiteX13" fmla="*/ 3006181 w 8692608"/>
              <a:gd name="connsiteY13" fmla="*/ 0 h 783022"/>
              <a:gd name="connsiteX0" fmla="*/ 0 w 5833110"/>
              <a:gd name="connsiteY0" fmla="*/ 260508 h 667226"/>
              <a:gd name="connsiteX1" fmla="*/ 146683 w 5833110"/>
              <a:gd name="connsiteY1" fmla="*/ 260508 h 667226"/>
              <a:gd name="connsiteX2" fmla="*/ 146683 w 5833110"/>
              <a:gd name="connsiteY2" fmla="*/ 609440 h 667226"/>
              <a:gd name="connsiteX3" fmla="*/ 0 w 5833110"/>
              <a:gd name="connsiteY3" fmla="*/ 609440 h 667226"/>
              <a:gd name="connsiteX4" fmla="*/ 0 w 5833110"/>
              <a:gd name="connsiteY4" fmla="*/ 260508 h 667226"/>
              <a:gd name="connsiteX5" fmla="*/ 146683 w 5833110"/>
              <a:gd name="connsiteY5" fmla="*/ 0 h 667226"/>
              <a:gd name="connsiteX6" fmla="*/ 5833110 w 5833110"/>
              <a:gd name="connsiteY6" fmla="*/ 0 h 667226"/>
              <a:gd name="connsiteX7" fmla="*/ 5833110 w 5833110"/>
              <a:gd name="connsiteY7" fmla="*/ 667226 h 667226"/>
              <a:gd name="connsiteX8" fmla="*/ 146683 w 5833110"/>
              <a:gd name="connsiteY8" fmla="*/ 667226 h 667226"/>
              <a:gd name="connsiteX9" fmla="*/ 146683 w 5833110"/>
              <a:gd name="connsiteY9" fmla="*/ 609440 h 667226"/>
              <a:gd name="connsiteX10" fmla="*/ 1684020 w 5833110"/>
              <a:gd name="connsiteY10" fmla="*/ 609440 h 667226"/>
              <a:gd name="connsiteX11" fmla="*/ 146683 w 5833110"/>
              <a:gd name="connsiteY11" fmla="*/ 260508 h 667226"/>
              <a:gd name="connsiteX12" fmla="*/ 146683 w 5833110"/>
              <a:gd name="connsiteY12" fmla="*/ 0 h 667226"/>
              <a:gd name="connsiteX0" fmla="*/ 0 w 5833110"/>
              <a:gd name="connsiteY0" fmla="*/ 260508 h 667226"/>
              <a:gd name="connsiteX1" fmla="*/ 146683 w 5833110"/>
              <a:gd name="connsiteY1" fmla="*/ 260508 h 667226"/>
              <a:gd name="connsiteX2" fmla="*/ 146683 w 5833110"/>
              <a:gd name="connsiteY2" fmla="*/ 609440 h 667226"/>
              <a:gd name="connsiteX3" fmla="*/ 0 w 5833110"/>
              <a:gd name="connsiteY3" fmla="*/ 609440 h 667226"/>
              <a:gd name="connsiteX4" fmla="*/ 0 w 5833110"/>
              <a:gd name="connsiteY4" fmla="*/ 260508 h 667226"/>
              <a:gd name="connsiteX5" fmla="*/ 146683 w 5833110"/>
              <a:gd name="connsiteY5" fmla="*/ 0 h 667226"/>
              <a:gd name="connsiteX6" fmla="*/ 5833110 w 5833110"/>
              <a:gd name="connsiteY6" fmla="*/ 0 h 667226"/>
              <a:gd name="connsiteX7" fmla="*/ 5833110 w 5833110"/>
              <a:gd name="connsiteY7" fmla="*/ 667226 h 667226"/>
              <a:gd name="connsiteX8" fmla="*/ 146683 w 5833110"/>
              <a:gd name="connsiteY8" fmla="*/ 667226 h 667226"/>
              <a:gd name="connsiteX9" fmla="*/ 146683 w 5833110"/>
              <a:gd name="connsiteY9" fmla="*/ 609440 h 667226"/>
              <a:gd name="connsiteX10" fmla="*/ 146683 w 5833110"/>
              <a:gd name="connsiteY10" fmla="*/ 260508 h 667226"/>
              <a:gd name="connsiteX11" fmla="*/ 146683 w 5833110"/>
              <a:gd name="connsiteY11" fmla="*/ 0 h 667226"/>
              <a:gd name="connsiteX0" fmla="*/ 0 w 5833110"/>
              <a:gd name="connsiteY0" fmla="*/ 260508 h 667226"/>
              <a:gd name="connsiteX1" fmla="*/ 146683 w 5833110"/>
              <a:gd name="connsiteY1" fmla="*/ 260508 h 667226"/>
              <a:gd name="connsiteX2" fmla="*/ 146683 w 5833110"/>
              <a:gd name="connsiteY2" fmla="*/ 609440 h 667226"/>
              <a:gd name="connsiteX3" fmla="*/ 0 w 5833110"/>
              <a:gd name="connsiteY3" fmla="*/ 609440 h 667226"/>
              <a:gd name="connsiteX4" fmla="*/ 0 w 5833110"/>
              <a:gd name="connsiteY4" fmla="*/ 260508 h 667226"/>
              <a:gd name="connsiteX5" fmla="*/ 146683 w 5833110"/>
              <a:gd name="connsiteY5" fmla="*/ 0 h 667226"/>
              <a:gd name="connsiteX6" fmla="*/ 5833110 w 5833110"/>
              <a:gd name="connsiteY6" fmla="*/ 0 h 667226"/>
              <a:gd name="connsiteX7" fmla="*/ 5833110 w 5833110"/>
              <a:gd name="connsiteY7" fmla="*/ 667226 h 667226"/>
              <a:gd name="connsiteX8" fmla="*/ 146683 w 5833110"/>
              <a:gd name="connsiteY8" fmla="*/ 667226 h 667226"/>
              <a:gd name="connsiteX9" fmla="*/ 146683 w 5833110"/>
              <a:gd name="connsiteY9" fmla="*/ 609440 h 667226"/>
              <a:gd name="connsiteX10" fmla="*/ 146683 w 5833110"/>
              <a:gd name="connsiteY10" fmla="*/ 0 h 667226"/>
              <a:gd name="connsiteX0" fmla="*/ 0 w 5833110"/>
              <a:gd name="connsiteY0" fmla="*/ 609440 h 667226"/>
              <a:gd name="connsiteX1" fmla="*/ 146683 w 5833110"/>
              <a:gd name="connsiteY1" fmla="*/ 260508 h 667226"/>
              <a:gd name="connsiteX2" fmla="*/ 146683 w 5833110"/>
              <a:gd name="connsiteY2" fmla="*/ 609440 h 667226"/>
              <a:gd name="connsiteX3" fmla="*/ 0 w 5833110"/>
              <a:gd name="connsiteY3" fmla="*/ 609440 h 667226"/>
              <a:gd name="connsiteX4" fmla="*/ 146683 w 5833110"/>
              <a:gd name="connsiteY4" fmla="*/ 0 h 667226"/>
              <a:gd name="connsiteX5" fmla="*/ 5833110 w 5833110"/>
              <a:gd name="connsiteY5" fmla="*/ 0 h 667226"/>
              <a:gd name="connsiteX6" fmla="*/ 5833110 w 5833110"/>
              <a:gd name="connsiteY6" fmla="*/ 667226 h 667226"/>
              <a:gd name="connsiteX7" fmla="*/ 146683 w 5833110"/>
              <a:gd name="connsiteY7" fmla="*/ 667226 h 667226"/>
              <a:gd name="connsiteX8" fmla="*/ 146683 w 5833110"/>
              <a:gd name="connsiteY8" fmla="*/ 609440 h 667226"/>
              <a:gd name="connsiteX9" fmla="*/ 146683 w 5833110"/>
              <a:gd name="connsiteY9" fmla="*/ 0 h 667226"/>
              <a:gd name="connsiteX0" fmla="*/ 0 w 5833110"/>
              <a:gd name="connsiteY0" fmla="*/ 609440 h 667226"/>
              <a:gd name="connsiteX1" fmla="*/ 146683 w 5833110"/>
              <a:gd name="connsiteY1" fmla="*/ 260508 h 667226"/>
              <a:gd name="connsiteX2" fmla="*/ 146683 w 5833110"/>
              <a:gd name="connsiteY2" fmla="*/ 609440 h 667226"/>
              <a:gd name="connsiteX3" fmla="*/ 0 w 5833110"/>
              <a:gd name="connsiteY3" fmla="*/ 609440 h 667226"/>
              <a:gd name="connsiteX4" fmla="*/ 146683 w 5833110"/>
              <a:gd name="connsiteY4" fmla="*/ 0 h 667226"/>
              <a:gd name="connsiteX5" fmla="*/ 5833110 w 5833110"/>
              <a:gd name="connsiteY5" fmla="*/ 0 h 667226"/>
              <a:gd name="connsiteX6" fmla="*/ 5833110 w 5833110"/>
              <a:gd name="connsiteY6" fmla="*/ 667226 h 667226"/>
              <a:gd name="connsiteX7" fmla="*/ 146683 w 5833110"/>
              <a:gd name="connsiteY7" fmla="*/ 667226 h 667226"/>
              <a:gd name="connsiteX8" fmla="*/ 146683 w 5833110"/>
              <a:gd name="connsiteY8" fmla="*/ 0 h 667226"/>
              <a:gd name="connsiteX0" fmla="*/ 1 w 5686428"/>
              <a:gd name="connsiteY0" fmla="*/ 609440 h 667226"/>
              <a:gd name="connsiteX1" fmla="*/ 1 w 5686428"/>
              <a:gd name="connsiteY1" fmla="*/ 260508 h 667226"/>
              <a:gd name="connsiteX2" fmla="*/ 1 w 5686428"/>
              <a:gd name="connsiteY2" fmla="*/ 609440 h 667226"/>
              <a:gd name="connsiteX3" fmla="*/ 1 w 5686428"/>
              <a:gd name="connsiteY3" fmla="*/ 0 h 667226"/>
              <a:gd name="connsiteX4" fmla="*/ 5686428 w 5686428"/>
              <a:gd name="connsiteY4" fmla="*/ 0 h 667226"/>
              <a:gd name="connsiteX5" fmla="*/ 5686428 w 5686428"/>
              <a:gd name="connsiteY5" fmla="*/ 667226 h 667226"/>
              <a:gd name="connsiteX6" fmla="*/ 1 w 5686428"/>
              <a:gd name="connsiteY6" fmla="*/ 667226 h 667226"/>
              <a:gd name="connsiteX7" fmla="*/ 1 w 5686428"/>
              <a:gd name="connsiteY7" fmla="*/ 0 h 667226"/>
              <a:gd name="connsiteX0" fmla="*/ 1 w 5686428"/>
              <a:gd name="connsiteY0" fmla="*/ 0 h 667226"/>
              <a:gd name="connsiteX1" fmla="*/ 5686428 w 5686428"/>
              <a:gd name="connsiteY1" fmla="*/ 0 h 667226"/>
              <a:gd name="connsiteX2" fmla="*/ 5686428 w 5686428"/>
              <a:gd name="connsiteY2" fmla="*/ 667226 h 667226"/>
              <a:gd name="connsiteX3" fmla="*/ 1 w 5686428"/>
              <a:gd name="connsiteY3" fmla="*/ 667226 h 667226"/>
              <a:gd name="connsiteX4" fmla="*/ 1 w 5686428"/>
              <a:gd name="connsiteY4" fmla="*/ 0 h 667226"/>
              <a:gd name="connsiteX0" fmla="*/ 3883348 w 9569775"/>
              <a:gd name="connsiteY0" fmla="*/ 0 h 667226"/>
              <a:gd name="connsiteX1" fmla="*/ 9569775 w 9569775"/>
              <a:gd name="connsiteY1" fmla="*/ 0 h 667226"/>
              <a:gd name="connsiteX2" fmla="*/ 9569775 w 9569775"/>
              <a:gd name="connsiteY2" fmla="*/ 667226 h 667226"/>
              <a:gd name="connsiteX3" fmla="*/ 0 w 9569775"/>
              <a:gd name="connsiteY3" fmla="*/ 614975 h 667226"/>
              <a:gd name="connsiteX4" fmla="*/ 3883348 w 9569775"/>
              <a:gd name="connsiteY4" fmla="*/ 0 h 667226"/>
              <a:gd name="connsiteX0" fmla="*/ 0 w 9919274"/>
              <a:gd name="connsiteY0" fmla="*/ 0 h 758666"/>
              <a:gd name="connsiteX1" fmla="*/ 9919274 w 9919274"/>
              <a:gd name="connsiteY1" fmla="*/ 91440 h 758666"/>
              <a:gd name="connsiteX2" fmla="*/ 9919274 w 9919274"/>
              <a:gd name="connsiteY2" fmla="*/ 758666 h 758666"/>
              <a:gd name="connsiteX3" fmla="*/ 349499 w 9919274"/>
              <a:gd name="connsiteY3" fmla="*/ 706415 h 758666"/>
              <a:gd name="connsiteX4" fmla="*/ 0 w 9919274"/>
              <a:gd name="connsiteY4" fmla="*/ 0 h 758666"/>
              <a:gd name="connsiteX0" fmla="*/ 0 w 9919274"/>
              <a:gd name="connsiteY0" fmla="*/ 0 h 758666"/>
              <a:gd name="connsiteX1" fmla="*/ 9686274 w 9919274"/>
              <a:gd name="connsiteY1" fmla="*/ 52251 h 758666"/>
              <a:gd name="connsiteX2" fmla="*/ 9919274 w 9919274"/>
              <a:gd name="connsiteY2" fmla="*/ 758666 h 758666"/>
              <a:gd name="connsiteX3" fmla="*/ 349499 w 9919274"/>
              <a:gd name="connsiteY3" fmla="*/ 706415 h 758666"/>
              <a:gd name="connsiteX4" fmla="*/ 0 w 9919274"/>
              <a:gd name="connsiteY4" fmla="*/ 0 h 758666"/>
              <a:gd name="connsiteX0" fmla="*/ 0 w 9841606"/>
              <a:gd name="connsiteY0" fmla="*/ 0 h 732540"/>
              <a:gd name="connsiteX1" fmla="*/ 9686274 w 9841606"/>
              <a:gd name="connsiteY1" fmla="*/ 52251 h 732540"/>
              <a:gd name="connsiteX2" fmla="*/ 9841606 w 9841606"/>
              <a:gd name="connsiteY2" fmla="*/ 732540 h 732540"/>
              <a:gd name="connsiteX3" fmla="*/ 349499 w 9841606"/>
              <a:gd name="connsiteY3" fmla="*/ 706415 h 732540"/>
              <a:gd name="connsiteX4" fmla="*/ 0 w 9841606"/>
              <a:gd name="connsiteY4" fmla="*/ 0 h 7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06" h="732540">
                <a:moveTo>
                  <a:pt x="0" y="0"/>
                </a:moveTo>
                <a:lnTo>
                  <a:pt x="9686274" y="52251"/>
                </a:lnTo>
                <a:lnTo>
                  <a:pt x="9841606" y="732540"/>
                </a:lnTo>
                <a:lnTo>
                  <a:pt x="349499" y="706415"/>
                </a:lnTo>
                <a:lnTo>
                  <a:pt x="0" y="0"/>
                </a:lnTo>
                <a:close/>
              </a:path>
            </a:pathLst>
          </a:custGeom>
          <a:solidFill>
            <a:srgbClr val="ED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48992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childTnLst>
                          </p:cTn>
                        </p:par>
                        <p:par>
                          <p:cTn id="48" fill="hold">
                            <p:stCondLst>
                              <p:cond delay="500"/>
                            </p:stCondLst>
                            <p:childTnLst>
                              <p:par>
                                <p:cTn id="49" presetID="10" presetClass="exit" presetSubtype="0" fill="hold" grpId="0" nodeType="afterEffect">
                                  <p:stCondLst>
                                    <p:cond delay="0"/>
                                  </p:stCondLst>
                                  <p:childTnLst>
                                    <p:animEffect transition="out" filter="fade">
                                      <p:cBhvr>
                                        <p:cTn id="50" dur="250"/>
                                        <p:tgtEl>
                                          <p:spTgt spid="16"/>
                                        </p:tgtEl>
                                      </p:cBhvr>
                                    </p:animEffect>
                                    <p:set>
                                      <p:cBhvr>
                                        <p:cTn id="51" dur="1" fill="hold">
                                          <p:stCondLst>
                                            <p:cond delay="249"/>
                                          </p:stCondLst>
                                        </p:cTn>
                                        <p:tgtEl>
                                          <p:spTgt spid="16"/>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hidden"/>
                                      </p:to>
                                    </p:set>
                                  </p:childTnLst>
                                </p:cTn>
                              </p:par>
                            </p:childTnLst>
                          </p:cTn>
                        </p:par>
                        <p:par>
                          <p:cTn id="56" fill="hold">
                            <p:stCondLst>
                              <p:cond delay="0"/>
                            </p:stCondLst>
                            <p:childTnLst>
                              <p:par>
                                <p:cTn id="57" presetID="22" presetClass="entr" presetSubtype="8"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500"/>
                                        <p:tgtEl>
                                          <p:spTgt spid="33"/>
                                        </p:tgtEl>
                                      </p:cBhvr>
                                    </p:animEffect>
                                  </p:childTnLst>
                                </p:cTn>
                              </p:par>
                            </p:childTnLst>
                          </p:cTn>
                        </p:par>
                        <p:par>
                          <p:cTn id="60" fill="hold">
                            <p:stCondLst>
                              <p:cond delay="500"/>
                            </p:stCondLst>
                            <p:childTnLst>
                              <p:par>
                                <p:cTn id="61" presetID="10" presetClass="exit" presetSubtype="0" fill="hold" grpId="0" nodeType="afterEffect">
                                  <p:stCondLst>
                                    <p:cond delay="0"/>
                                  </p:stCondLst>
                                  <p:childTnLst>
                                    <p:animEffect transition="out" filter="fade">
                                      <p:cBhvr>
                                        <p:cTn id="62" dur="250"/>
                                        <p:tgtEl>
                                          <p:spTgt spid="17"/>
                                        </p:tgtEl>
                                      </p:cBhvr>
                                    </p:animEffect>
                                    <p:set>
                                      <p:cBhvr>
                                        <p:cTn id="63" dur="1" fill="hold">
                                          <p:stCondLst>
                                            <p:cond delay="249"/>
                                          </p:stCondLst>
                                        </p:cTn>
                                        <p:tgtEl>
                                          <p:spTgt spid="17"/>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0" nodeType="clickEffect">
                                  <p:stCondLst>
                                    <p:cond delay="0"/>
                                  </p:stCondLst>
                                  <p:childTnLst>
                                    <p:set>
                                      <p:cBhvr>
                                        <p:cTn id="67" dur="1" fill="hold">
                                          <p:stCondLst>
                                            <p:cond delay="0"/>
                                          </p:stCondLst>
                                        </p:cTn>
                                        <p:tgtEl>
                                          <p:spTgt spid="10"/>
                                        </p:tgtEl>
                                        <p:attrNameLst>
                                          <p:attrName>style.visibility</p:attrName>
                                        </p:attrNameLst>
                                      </p:cBhvr>
                                      <p:to>
                                        <p:strVal val="hidden"/>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left)">
                                      <p:cBhvr>
                                        <p:cTn id="71" dur="500"/>
                                        <p:tgtEl>
                                          <p:spTgt spid="34"/>
                                        </p:tgtEl>
                                      </p:cBhvr>
                                    </p:animEffect>
                                  </p:childTnLst>
                                </p:cTn>
                              </p:par>
                            </p:childTnLst>
                          </p:cTn>
                        </p:par>
                        <p:par>
                          <p:cTn id="72" fill="hold">
                            <p:stCondLst>
                              <p:cond delay="500"/>
                            </p:stCondLst>
                            <p:childTnLst>
                              <p:par>
                                <p:cTn id="73" presetID="10" presetClass="exit" presetSubtype="0" fill="hold" grpId="0" nodeType="afterEffect">
                                  <p:stCondLst>
                                    <p:cond delay="0"/>
                                  </p:stCondLst>
                                  <p:childTnLst>
                                    <p:animEffect transition="out" filter="fade">
                                      <p:cBhvr>
                                        <p:cTn id="74" dur="250"/>
                                        <p:tgtEl>
                                          <p:spTgt spid="18"/>
                                        </p:tgtEl>
                                      </p:cBhvr>
                                    </p:animEffect>
                                    <p:set>
                                      <p:cBhvr>
                                        <p:cTn id="75" dur="1" fill="hold">
                                          <p:stCondLst>
                                            <p:cond delay="249"/>
                                          </p:stCondLst>
                                        </p:cTn>
                                        <p:tgtEl>
                                          <p:spTgt spid="1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0" nodeType="clickEffect">
                                  <p:stCondLst>
                                    <p:cond delay="0"/>
                                  </p:stCondLst>
                                  <p:childTnLst>
                                    <p:set>
                                      <p:cBhvr>
                                        <p:cTn id="79" dur="1" fill="hold">
                                          <p:stCondLst>
                                            <p:cond delay="0"/>
                                          </p:stCondLst>
                                        </p:cTn>
                                        <p:tgtEl>
                                          <p:spTgt spid="11"/>
                                        </p:tgtEl>
                                        <p:attrNameLst>
                                          <p:attrName>style.visibility</p:attrName>
                                        </p:attrNameLst>
                                      </p:cBhvr>
                                      <p:to>
                                        <p:strVal val="hidden"/>
                                      </p:to>
                                    </p:set>
                                  </p:childTnLst>
                                </p:cTn>
                              </p:par>
                            </p:childTnLst>
                          </p:cTn>
                        </p:par>
                        <p:par>
                          <p:cTn id="80" fill="hold">
                            <p:stCondLst>
                              <p:cond delay="0"/>
                            </p:stCondLst>
                            <p:childTnLst>
                              <p:par>
                                <p:cTn id="81" presetID="22" presetClass="entr" presetSubtype="8" fill="hold"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wipe(left)">
                                      <p:cBhvr>
                                        <p:cTn id="83" dur="500"/>
                                        <p:tgtEl>
                                          <p:spTgt spid="35"/>
                                        </p:tgtEl>
                                      </p:cBhvr>
                                    </p:animEffect>
                                  </p:childTnLst>
                                </p:cTn>
                              </p:par>
                            </p:childTnLst>
                          </p:cTn>
                        </p:par>
                        <p:par>
                          <p:cTn id="84" fill="hold">
                            <p:stCondLst>
                              <p:cond delay="500"/>
                            </p:stCondLst>
                            <p:childTnLst>
                              <p:par>
                                <p:cTn id="85" presetID="10" presetClass="exit" presetSubtype="0" fill="hold" grpId="0" nodeType="afterEffect">
                                  <p:stCondLst>
                                    <p:cond delay="0"/>
                                  </p:stCondLst>
                                  <p:childTnLst>
                                    <p:animEffect transition="out" filter="fade">
                                      <p:cBhvr>
                                        <p:cTn id="86" dur="250"/>
                                        <p:tgtEl>
                                          <p:spTgt spid="19"/>
                                        </p:tgtEl>
                                      </p:cBhvr>
                                    </p:animEffect>
                                    <p:set>
                                      <p:cBhvr>
                                        <p:cTn id="87" dur="1" fill="hold">
                                          <p:stCondLst>
                                            <p:cond delay="249"/>
                                          </p:stCondLst>
                                        </p:cTn>
                                        <p:tgtEl>
                                          <p:spTgt spid="19"/>
                                        </p:tgtEl>
                                        <p:attrNameLst>
                                          <p:attrName>style.visibility</p:attrName>
                                        </p:attrNameLst>
                                      </p:cBhvr>
                                      <p:to>
                                        <p:strVal val="hidden"/>
                                      </p:to>
                                    </p:set>
                                  </p:childTnLst>
                                </p:cTn>
                              </p:par>
                            </p:childTnLst>
                          </p:cTn>
                        </p:par>
                        <p:par>
                          <p:cTn id="88" fill="hold">
                            <p:stCondLst>
                              <p:cond delay="750"/>
                            </p:stCondLst>
                            <p:childTnLst>
                              <p:par>
                                <p:cTn id="89" presetID="1" presetClass="exit" presetSubtype="0" fill="hold" grpId="0" nodeType="afterEffect">
                                  <p:stCondLst>
                                    <p:cond delay="250"/>
                                  </p:stCondLst>
                                  <p:childTnLst>
                                    <p:set>
                                      <p:cBhvr>
                                        <p:cTn id="90" dur="1" fill="hold">
                                          <p:stCondLst>
                                            <p:cond delay="0"/>
                                          </p:stCondLst>
                                        </p:cTn>
                                        <p:tgtEl>
                                          <p:spTgt spid="12"/>
                                        </p:tgtEl>
                                        <p:attrNameLst>
                                          <p:attrName>style.visibility</p:attrName>
                                        </p:attrNameLst>
                                      </p:cBhvr>
                                      <p:to>
                                        <p:strVal val="hidden"/>
                                      </p:to>
                                    </p:set>
                                  </p:childTnLst>
                                </p:cTn>
                              </p:par>
                            </p:childTnLst>
                          </p:cTn>
                        </p:par>
                        <p:par>
                          <p:cTn id="91" fill="hold">
                            <p:stCondLst>
                              <p:cond delay="1000"/>
                            </p:stCondLst>
                            <p:childTnLst>
                              <p:par>
                                <p:cTn id="92" presetID="22" presetClass="entr" presetSubtype="8" fill="hold" nodeType="after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wipe(left)">
                                      <p:cBhvr>
                                        <p:cTn id="94" dur="500"/>
                                        <p:tgtEl>
                                          <p:spTgt spid="36"/>
                                        </p:tgtEl>
                                      </p:cBhvr>
                                    </p:animEffect>
                                  </p:childTnLst>
                                </p:cTn>
                              </p:par>
                            </p:childTnLst>
                          </p:cTn>
                        </p:par>
                        <p:par>
                          <p:cTn id="95" fill="hold">
                            <p:stCondLst>
                              <p:cond delay="1500"/>
                            </p:stCondLst>
                            <p:childTnLst>
                              <p:par>
                                <p:cTn id="96" presetID="10" presetClass="exit" presetSubtype="0" fill="hold" grpId="0" nodeType="afterEffect">
                                  <p:stCondLst>
                                    <p:cond delay="0"/>
                                  </p:stCondLst>
                                  <p:childTnLst>
                                    <p:animEffect transition="out" filter="fade">
                                      <p:cBhvr>
                                        <p:cTn id="97" dur="250"/>
                                        <p:tgtEl>
                                          <p:spTgt spid="20"/>
                                        </p:tgtEl>
                                      </p:cBhvr>
                                    </p:animEffect>
                                    <p:set>
                                      <p:cBhvr>
                                        <p:cTn id="98" dur="1" fill="hold">
                                          <p:stCondLst>
                                            <p:cond delay="249"/>
                                          </p:stCondLst>
                                        </p:cTn>
                                        <p:tgtEl>
                                          <p:spTgt spid="20"/>
                                        </p:tgtEl>
                                        <p:attrNameLst>
                                          <p:attrName>style.visibility</p:attrName>
                                        </p:attrNameLst>
                                      </p:cBhvr>
                                      <p:to>
                                        <p:strVal val="hidden"/>
                                      </p:to>
                                    </p:set>
                                  </p:childTnLst>
                                </p:cTn>
                              </p:par>
                            </p:childTnLst>
                          </p:cTn>
                        </p:par>
                        <p:par>
                          <p:cTn id="99" fill="hold">
                            <p:stCondLst>
                              <p:cond delay="1750"/>
                            </p:stCondLst>
                            <p:childTnLst>
                              <p:par>
                                <p:cTn id="100" presetID="1" presetClass="exit" presetSubtype="0" fill="hold" grpId="0" nodeType="afterEffect">
                                  <p:stCondLst>
                                    <p:cond delay="250"/>
                                  </p:stCondLst>
                                  <p:childTnLst>
                                    <p:set>
                                      <p:cBhvr>
                                        <p:cTn id="101" dur="1" fill="hold">
                                          <p:stCondLst>
                                            <p:cond delay="0"/>
                                          </p:stCondLst>
                                        </p:cTn>
                                        <p:tgtEl>
                                          <p:spTgt spid="13"/>
                                        </p:tgtEl>
                                        <p:attrNameLst>
                                          <p:attrName>style.visibility</p:attrName>
                                        </p:attrNameLst>
                                      </p:cBhvr>
                                      <p:to>
                                        <p:strVal val="hidden"/>
                                      </p:to>
                                    </p:set>
                                  </p:childTnLst>
                                </p:cTn>
                              </p:par>
                            </p:childTnLst>
                          </p:cTn>
                        </p:par>
                        <p:par>
                          <p:cTn id="102" fill="hold">
                            <p:stCondLst>
                              <p:cond delay="2000"/>
                            </p:stCondLst>
                            <p:childTnLst>
                              <p:par>
                                <p:cTn id="103" presetID="22" presetClass="entr" presetSubtype="8" fill="hold" nodeType="after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wipe(left)">
                                      <p:cBhvr>
                                        <p:cTn id="105" dur="500"/>
                                        <p:tgtEl>
                                          <p:spTgt spid="37"/>
                                        </p:tgtEl>
                                      </p:cBhvr>
                                    </p:animEffect>
                                  </p:childTnLst>
                                </p:cTn>
                              </p:par>
                            </p:childTnLst>
                          </p:cTn>
                        </p:par>
                        <p:par>
                          <p:cTn id="106" fill="hold">
                            <p:stCondLst>
                              <p:cond delay="2500"/>
                            </p:stCondLst>
                            <p:childTnLst>
                              <p:par>
                                <p:cTn id="107" presetID="10" presetClass="exit" presetSubtype="0" fill="hold" grpId="0" nodeType="afterEffect">
                                  <p:stCondLst>
                                    <p:cond delay="0"/>
                                  </p:stCondLst>
                                  <p:childTnLst>
                                    <p:animEffect transition="out" filter="fade">
                                      <p:cBhvr>
                                        <p:cTn id="108" dur="250"/>
                                        <p:tgtEl>
                                          <p:spTgt spid="21"/>
                                        </p:tgtEl>
                                      </p:cBhvr>
                                    </p:animEffect>
                                    <p:set>
                                      <p:cBhvr>
                                        <p:cTn id="109" dur="1" fill="hold">
                                          <p:stCondLst>
                                            <p:cond delay="24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P spid="17" grpId="0" animBg="1"/>
      <p:bldP spid="18" grpId="0" animBg="1"/>
      <p:bldP spid="19" grpId="0" animBg="1"/>
      <p:bldP spid="20" grpId="0" animBg="1"/>
      <p:bldP spid="21" grpId="0" animBg="1"/>
      <p:bldP spid="55" grpId="0" animBg="1"/>
      <p:bldP spid="56" grpId="0" animBg="1"/>
    </p:bldLst>
  </p:timing>
</p:sld>
</file>

<file path=ppt/theme/theme1.xml><?xml version="1.0" encoding="utf-8"?>
<a:theme xmlns:a="http://schemas.openxmlformats.org/drawingml/2006/main" name="1_Surviv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rvive" id="{2A2BC1A1-10A8-4521-AC08-6EE7997B3823}" vid="{143E6017-661A-43CC-A0EF-A5DD2E7846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4185</TotalTime>
  <Words>5800</Words>
  <Application>Microsoft Office PowerPoint</Application>
  <PresentationFormat>Widescreen</PresentationFormat>
  <Paragraphs>510</Paragraphs>
  <Slides>43</Slides>
  <Notes>42</Notes>
  <HiddenSlides>0</HiddenSlides>
  <MMClips>5</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43</vt:i4>
      </vt:variant>
    </vt:vector>
  </HeadingPairs>
  <TitlesOfParts>
    <vt:vector size="58" baseType="lpstr">
      <vt:lpstr>Arial</vt:lpstr>
      <vt:lpstr>Avenir-Book</vt:lpstr>
      <vt:lpstr>Calibri</vt:lpstr>
      <vt:lpstr>Cambria Math</vt:lpstr>
      <vt:lpstr>CMU Serif</vt:lpstr>
      <vt:lpstr>Georgia</vt:lpstr>
      <vt:lpstr>Latin Modern Math</vt:lpstr>
      <vt:lpstr>Montserrat</vt:lpstr>
      <vt:lpstr>Montserrat Light</vt:lpstr>
      <vt:lpstr>Open Sans</vt:lpstr>
      <vt:lpstr>Quicksand</vt:lpstr>
      <vt:lpstr>Raleway</vt:lpstr>
      <vt:lpstr>STSong</vt:lpstr>
      <vt:lpstr>Wingdings</vt:lpstr>
      <vt:lpstr>1_Survive</vt:lpstr>
      <vt:lpstr>Hidden Markov models in marine sciences</vt:lpstr>
      <vt:lpstr>HMM OUTLINE</vt:lpstr>
      <vt:lpstr>Motivation</vt:lpstr>
      <vt:lpstr>PowerPoint Presentation</vt:lpstr>
      <vt:lpstr>Movement modelling</vt:lpstr>
      <vt:lpstr>Hidden Markov models: Motivation</vt:lpstr>
      <vt:lpstr>Hidden Markov models - Solution</vt:lpstr>
      <vt:lpstr>FINITE MIXTURE MODELS</vt:lpstr>
      <vt:lpstr>Finite mixture models</vt:lpstr>
      <vt:lpstr>Mixture models: Key parameters</vt:lpstr>
      <vt:lpstr>Markov CHAINS</vt:lpstr>
      <vt:lpstr>Hidden Markov models - Solution</vt:lpstr>
      <vt:lpstr>Markov chain: Theory</vt:lpstr>
      <vt:lpstr>Markov chain: Dependencies</vt:lpstr>
      <vt:lpstr>Markov chain: Key parameters</vt:lpstr>
      <vt:lpstr>Markov chain: Transition probability</vt:lpstr>
      <vt:lpstr>Markov chain: Unidirectional probabilities</vt:lpstr>
      <vt:lpstr>HIDDEN MARKOV MODELS</vt:lpstr>
      <vt:lpstr>HMM: Finite mixture model</vt:lpstr>
      <vt:lpstr>HMM: Markov chain</vt:lpstr>
      <vt:lpstr>HMM: Key parameters</vt:lpstr>
      <vt:lpstr>HMM: Likelihood</vt:lpstr>
      <vt:lpstr>Polar Bear  Case Study</vt:lpstr>
      <vt:lpstr>PowerPoint Presentation</vt:lpstr>
      <vt:lpstr>TEMPERATURE </vt:lpstr>
      <vt:lpstr>PowerPoint Presentation</vt:lpstr>
      <vt:lpstr>Polar Bear Olfaction    </vt:lpstr>
      <vt:lpstr>Movement in moving environments</vt:lpstr>
      <vt:lpstr>Polar bear behaviour</vt:lpstr>
      <vt:lpstr>Remote tracking</vt:lpstr>
      <vt:lpstr>PowerPoint Presentation</vt:lpstr>
      <vt:lpstr>HMM: Behaviour from movement</vt:lpstr>
      <vt:lpstr>Basic HMM</vt:lpstr>
      <vt:lpstr>Case study HMM</vt:lpstr>
      <vt:lpstr>Menotactic BCRW</vt:lpstr>
      <vt:lpstr>Extensions to Markov chain</vt:lpstr>
      <vt:lpstr>HMM: Covariates on state transition</vt:lpstr>
      <vt:lpstr>Results: Transitionary drift state</vt:lpstr>
      <vt:lpstr>Results: State probability</vt:lpstr>
      <vt:lpstr>Results: Hour</vt:lpstr>
      <vt:lpstr>Results: State distribution &amp;  ice concentration</vt:lpstr>
      <vt:lpstr>Other applications</vt:lpstr>
      <vt:lpstr>Time to prepare for the workshop!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Hidden Markov models Statistics in Ecology and Marine Sciences </dc:title>
  <dc:creator>Ron Togunov</dc:creator>
  <cp:lastModifiedBy>Togunov, Ron</cp:lastModifiedBy>
  <cp:revision>196</cp:revision>
  <dcterms:created xsi:type="dcterms:W3CDTF">2020-10-14T21:28:45Z</dcterms:created>
  <dcterms:modified xsi:type="dcterms:W3CDTF">2022-10-04T06:17:48Z</dcterms:modified>
</cp:coreProperties>
</file>